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3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4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5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6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7.xml" ContentType="application/vnd.openxmlformats-officedocument.theme+xml"/>
  <Override PartName="/ppt/slideLayouts/slideLayout247.xml" ContentType="application/vnd.openxmlformats-officedocument.presentationml.slideLayout+xml"/>
  <Override PartName="/ppt/theme/theme18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0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1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2" r:id="rId4"/>
    <p:sldMasterId id="2147484078" r:id="rId5"/>
    <p:sldMasterId id="2147484119" r:id="rId6"/>
    <p:sldMasterId id="2147484358" r:id="rId7"/>
    <p:sldMasterId id="2147484401" r:id="rId8"/>
    <p:sldMasterId id="2147484537" r:id="rId9"/>
    <p:sldMasterId id="2147484550" r:id="rId10"/>
    <p:sldMasterId id="2147484562" r:id="rId11"/>
    <p:sldMasterId id="2147484607" r:id="rId12"/>
    <p:sldMasterId id="2147484645" r:id="rId13"/>
    <p:sldMasterId id="2147484694" r:id="rId14"/>
    <p:sldMasterId id="2147484703" r:id="rId15"/>
    <p:sldMasterId id="2147484717" r:id="rId16"/>
    <p:sldMasterId id="2147484740" r:id="rId17"/>
    <p:sldMasterId id="2147484749" r:id="rId18"/>
    <p:sldMasterId id="2147484761" r:id="rId19"/>
    <p:sldMasterId id="2147484780" r:id="rId20"/>
    <p:sldMasterId id="2147484794" r:id="rId21"/>
    <p:sldMasterId id="2147484797" r:id="rId22"/>
    <p:sldMasterId id="2147484803" r:id="rId23"/>
    <p:sldMasterId id="2147484811" r:id="rId24"/>
    <p:sldMasterId id="2147484815" r:id="rId25"/>
    <p:sldMasterId id="2147484819" r:id="rId26"/>
    <p:sldMasterId id="2147484830" r:id="rId27"/>
  </p:sldMasterIdLst>
  <p:notesMasterIdLst>
    <p:notesMasterId r:id="rId46"/>
  </p:notesMasterIdLst>
  <p:handoutMasterIdLst>
    <p:handoutMasterId r:id="rId47"/>
  </p:handoutMasterIdLst>
  <p:sldIdLst>
    <p:sldId id="2215" r:id="rId28"/>
    <p:sldId id="2255" r:id="rId29"/>
    <p:sldId id="1043" r:id="rId30"/>
    <p:sldId id="1047" r:id="rId31"/>
    <p:sldId id="2211" r:id="rId32"/>
    <p:sldId id="1202" r:id="rId33"/>
    <p:sldId id="2247" r:id="rId34"/>
    <p:sldId id="2150" r:id="rId35"/>
    <p:sldId id="2263" r:id="rId36"/>
    <p:sldId id="2267" r:id="rId37"/>
    <p:sldId id="2270" r:id="rId38"/>
    <p:sldId id="487" r:id="rId39"/>
    <p:sldId id="1013" r:id="rId40"/>
    <p:sldId id="2269" r:id="rId41"/>
    <p:sldId id="334" r:id="rId42"/>
    <p:sldId id="1015" r:id="rId43"/>
    <p:sldId id="2130" r:id="rId44"/>
    <p:sldId id="2213" r:id="rId45"/>
  </p:sldIdLst>
  <p:sldSz cx="12192000" cy="6858000"/>
  <p:notesSz cx="6735763" cy="9866313"/>
  <p:defaultTextStyle>
    <a:defPPr>
      <a:defRPr lang="en-US"/>
    </a:defPPr>
    <a:lvl1pPr marL="0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81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22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3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07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42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19" algn="l" defTabSz="91408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476" y="36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6"/>
    </p:cViewPr>
  </p:sorterViewPr>
  <p:notesViewPr>
    <p:cSldViewPr snapToGrid="0">
      <p:cViewPr varScale="1">
        <p:scale>
          <a:sx n="50" d="100"/>
          <a:sy n="50" d="100"/>
        </p:scale>
        <p:origin x="29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2.xml"/><Relationship Id="rId41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ky-KG" sz="900" b="1" i="0" u="none" strike="noStrike" baseline="0" dirty="0">
                <a:solidFill>
                  <a:schemeClr val="accent6">
                    <a:lumMod val="50000"/>
                  </a:schemeClr>
                </a:solidFill>
                <a:effectLst/>
              </a:rPr>
              <a:t>Тышкы миграциянын сальдосу оң көрсөткүчкө бурулду </a:t>
            </a:r>
            <a:endParaRPr lang="ru-RU" sz="9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Тышкы миграциянын сальдо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769</c:v>
                </c:pt>
                <c:pt idx="1">
                  <c:v>5917</c:v>
                </c:pt>
                <c:pt idx="2">
                  <c:v>9843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EE-4B8B-881F-7F7159CBC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29803592"/>
        <c:axId val="429801296"/>
      </c:barChart>
      <c:catAx>
        <c:axId val="42980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801296"/>
        <c:crosses val="autoZero"/>
        <c:auto val="1"/>
        <c:lblAlgn val="ctr"/>
        <c:lblOffset val="100"/>
        <c:noMultiLvlLbl val="0"/>
      </c:catAx>
      <c:valAx>
        <c:axId val="429801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2980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600" b="1" i="0" u="none" strike="noStrike" kern="1200" spc="100" baseline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ky-KG" sz="900" dirty="0">
                <a:solidFill>
                  <a:schemeClr val="accent6">
                    <a:lumMod val="50000"/>
                  </a:schemeClr>
                </a:solidFill>
                <a:effectLst/>
              </a:rPr>
              <a:t>Жакырчылыктын денгээли кыйла төмөндөдү</a:t>
            </a:r>
            <a:endParaRPr lang="ru-RU" sz="90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1" i="0" u="none" strike="noStrike" kern="1200" spc="100" baseline="0">
              <a:solidFill>
                <a:schemeClr val="accent6">
                  <a:lumMod val="50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жалпы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10E47AAC-FA44-4E96-9827-B920AE394680}" type="VALUE"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AE-4000-8F74-DAD54120CA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KG"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Sheet1!$B$2:$B$3</c:f>
              <c:numCache>
                <c:formatCode>0.0%</c:formatCode>
                <c:ptCount val="2"/>
                <c:pt idx="0">
                  <c:v>0.33300000000000002</c:v>
                </c:pt>
                <c:pt idx="1">
                  <c:v>0.29799999999999999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E-4000-8F74-DAD54120CA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балдардыкы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lang="ru-KG" sz="700" b="1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85ECE7-0B6B-46B1-BA95-EBB57AC8B818}" type="VALUE">
                      <a:rPr lang="en-US" sz="700" b="1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ru-KG" sz="700" b="1">
                          <a:solidFill>
                            <a:schemeClr val="accent6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ru-KG" sz="7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9AE-4000-8F74-DAD54120CA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KG"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Sheet1!$C$2:$C$3</c:f>
              <c:numCache>
                <c:formatCode>0.0%</c:formatCode>
                <c:ptCount val="2"/>
                <c:pt idx="0">
                  <c:v>0.40300000000000002</c:v>
                </c:pt>
                <c:pt idx="1">
                  <c:v>0.36699999999999999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AE-4000-8F74-DAD54120CA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иштеген калктыкы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9AE-4000-8F74-DAD54120CA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Sheet1!$D$2:$D$3</c:f>
              <c:numCache>
                <c:formatCode>0.0%</c:formatCode>
                <c:ptCount val="2"/>
                <c:pt idx="0">
                  <c:v>0.247</c:v>
                </c:pt>
                <c:pt idx="1">
                  <c:v>0.219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AE-4000-8F74-DAD54120CA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9803592"/>
        <c:axId val="429801296"/>
      </c:barChart>
      <c:catAx>
        <c:axId val="42980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801296"/>
        <c:crosses val="autoZero"/>
        <c:auto val="1"/>
        <c:lblAlgn val="ctr"/>
        <c:lblOffset val="100"/>
        <c:noMultiLvlLbl val="0"/>
      </c:catAx>
      <c:valAx>
        <c:axId val="429801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429803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5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Жалпы текшерүүлөр</c:v>
                </c:pt>
              </c:strCache>
            </c:strRef>
          </c:cat>
          <c:val>
            <c:numRef>
              <c:f>Sheet1!$B$2:$B$2</c:f>
              <c:numCache>
                <c:formatCode>#,##0</c:formatCode>
                <c:ptCount val="1"/>
                <c:pt idx="0">
                  <c:v>1237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F-4551-93E4-EED2293444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01.09.2024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Жалпы текшерүүлөр</c:v>
                </c:pt>
              </c:strCache>
            </c:strRef>
          </c:cat>
          <c:val>
            <c:numRef>
              <c:f>Sheet1!$C$2:$C$2</c:f>
              <c:numCache>
                <c:formatCode>0.0</c:formatCode>
                <c:ptCount val="1"/>
                <c:pt idx="0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2F-4551-93E4-EED2293444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8971904"/>
        <c:axId val="148973440"/>
      </c:barChart>
      <c:catAx>
        <c:axId val="14897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3440"/>
        <c:crosses val="autoZero"/>
        <c:auto val="1"/>
        <c:lblAlgn val="ctr"/>
        <c:lblOffset val="100"/>
        <c:noMultiLvlLbl val="0"/>
      </c:catAx>
      <c:valAx>
        <c:axId val="1489734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31325046747267"/>
          <c:y val="0.2421166575464844"/>
          <c:w val="0.78320165377740492"/>
          <c:h val="0.49006842038624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Мөөнөтү өтүп кеткен эмгек акыны төлөө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C6-4FE7-B30F-8CAD575728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Мөөнөтү өтүп кеткен эмгек акыны төлөө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C6-4FE7-B30F-8CAD575728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1F9-404F-8DCE-6CFF0862A2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Мөөнөтү өтүп кеткен эмгек акыны төлөө</c:v>
                </c:pt>
              </c:strCache>
            </c:strRef>
          </c:cat>
          <c:val>
            <c:numRef>
              <c:f>Sheet1!$D$2</c:f>
              <c:numCache>
                <c:formatCode>#,##0.0</c:formatCode>
                <c:ptCount val="1"/>
                <c:pt idx="0">
                  <c:v>25.9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2-4A30-B5AB-E4B240B6C1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01.09.2024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Мөөнөтү өтүп кеткен эмгек акыны төлөө</c:v>
                </c:pt>
              </c:strCache>
            </c:strRef>
          </c:cat>
          <c:val>
            <c:numRef>
              <c:f>Sheet1!$E$2</c:f>
              <c:numCache>
                <c:formatCode>0.0</c:formatCode>
                <c:ptCount val="1"/>
                <c:pt idx="0">
                  <c:v>33.5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22-4A30-B5AB-E4B240B6C1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8971904"/>
        <c:axId val="148973440"/>
      </c:barChart>
      <c:catAx>
        <c:axId val="14897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3440"/>
        <c:crosses val="autoZero"/>
        <c:auto val="1"/>
        <c:lblAlgn val="ctr"/>
        <c:lblOffset val="100"/>
        <c:noMultiLvlLbl val="0"/>
      </c:catAx>
      <c:valAx>
        <c:axId val="14897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661348500620327"/>
          <c:y val="0"/>
          <c:w val="0.78110727836531813"/>
          <c:h val="0.11645974630496768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Эмгектик мертиндүүдөн келтирилген зыяндын ордун толтуруу боюнча төлөнгөн компенсация</c:v>
                </c:pt>
              </c:strCache>
            </c:strRef>
          </c:cat>
          <c:val>
            <c:numRef>
              <c:f>Sheet1!$B$2:$B$2</c:f>
              <c:numCache>
                <c:formatCode>#,##0</c:formatCode>
                <c:ptCount val="1"/>
                <c:pt idx="0">
                  <c:v>123.3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C-46FE-B72B-DDB5231627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01.09.2024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  <c:pt idx="0">
                  <c:v>Эмгектик мертиндүүдөн келтирилген зыяндын ордун толтуруу боюнча төлөнгөн компенсация</c:v>
                </c:pt>
              </c:strCache>
            </c:strRef>
          </c:cat>
          <c:val>
            <c:numRef>
              <c:f>Sheet1!$C$2:$C$2</c:f>
              <c:numCache>
                <c:formatCode>0.0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1C-46FE-B72B-DDB5231627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8971904"/>
        <c:axId val="148973440"/>
      </c:barChart>
      <c:catAx>
        <c:axId val="14897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3440"/>
        <c:crosses val="autoZero"/>
        <c:auto val="1"/>
        <c:lblAlgn val="ctr"/>
        <c:lblOffset val="100"/>
        <c:noMultiLvlLbl val="0"/>
      </c:catAx>
      <c:valAx>
        <c:axId val="1489734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l">
              <a:defRPr/>
            </a:pPr>
            <a:r>
              <a:rPr lang="ky-KG" dirty="0"/>
              <a:t>Социалдык контракт» долбоорунун катышуучулары (үй-бүлө)</a:t>
            </a:r>
            <a:endParaRPr lang="ru-RU" dirty="0"/>
          </a:p>
        </c:rich>
      </c:tx>
      <c:layout>
        <c:manualLayout>
          <c:xMode val="edge"/>
          <c:yMode val="edge"/>
          <c:x val="2.2191885656701466E-2"/>
          <c:y val="7.46106561466766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катышуучулары</c:v>
                </c:pt>
              </c:strCache>
            </c:strRef>
          </c:tx>
          <c:spPr>
            <a:pattFill prst="pct10">
              <a:fgClr>
                <a:srgbClr val="002060"/>
              </a:fgClr>
              <a:bgClr>
                <a:srgbClr val="7030A0"/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trendlineType val="exp"/>
            <c:dispRSqr val="0"/>
            <c:dispEq val="0"/>
          </c:trendline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2800</c:v>
                </c:pt>
                <c:pt idx="1">
                  <c:v>10000</c:v>
                </c:pt>
                <c:pt idx="2">
                  <c:v>23000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D7-47B8-9C7C-D9AC96243026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D7-47B8-9C7C-D9AC962430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8971904"/>
        <c:axId val="148973440"/>
      </c:barChart>
      <c:catAx>
        <c:axId val="14897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3440"/>
        <c:crosses val="autoZero"/>
        <c:auto val="1"/>
        <c:lblAlgn val="ctr"/>
        <c:lblOffset val="100"/>
        <c:noMultiLvlLbl val="0"/>
      </c:catAx>
      <c:valAx>
        <c:axId val="14897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97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849231371507265"/>
          <c:y val="0.12111277726959487"/>
          <c:w val="0.66399535017961131"/>
          <c:h val="0.8788872227304050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89-4D6E-A2D2-2BCD786724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89-4D6E-A2D2-2BCD786724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89-4D6E-A2D2-2BCD786724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89-4D6E-A2D2-2BCD786724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389-4D6E-A2D2-2BCD786724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389-4D6E-A2D2-2BCD786724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389-4D6E-A2D2-2BCD786724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389-4D6E-A2D2-2BCD786724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389-4D6E-A2D2-2BCD7867246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389-4D6E-A2D2-2BCD7867246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389-4D6E-A2D2-2BCD7867246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389-4D6E-A2D2-2BCD7867246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389-4D6E-A2D2-2BCD7867246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389-4D6E-A2D2-2BCD7867246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389-4D6E-A2D2-2BCD7867246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389-4D6E-A2D2-2BCD7867246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389-4D6E-A2D2-2BCD7867246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389-4D6E-A2D2-2BCD7867246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389-4D6E-A2D2-2BCD7867246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6389-4D6E-A2D2-2BCD7867246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6389-4D6E-A2D2-2BCD7867246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6389-4D6E-A2D2-2BCD7867246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6389-4D6E-A2D2-2BCD7867246C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6389-4D6E-A2D2-2BCD7867246C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6389-4D6E-A2D2-2BCD7867246C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6389-4D6E-A2D2-2BCD7867246C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6389-4D6E-A2D2-2BCD7867246C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6389-4D6E-A2D2-2BCD7867246C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6389-4D6E-A2D2-2BCD7867246C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6389-4D6E-A2D2-2BCD7867246C}"/>
              </c:ext>
            </c:extLst>
          </c:dPt>
          <c:cat>
            <c:strRef>
              <c:f>август24г.!$C$43:$C$72</c:f>
              <c:strCache>
                <c:ptCount val="30"/>
                <c:pt idx="0">
                  <c:v>Баткен ш. </c:v>
                </c:pt>
                <c:pt idx="1">
                  <c:v>Баткен</c:v>
                </c:pt>
                <c:pt idx="2">
                  <c:v>Кадамжай</c:v>
                </c:pt>
                <c:pt idx="3">
                  <c:v>Жалал-Абад ш.</c:v>
                </c:pt>
                <c:pt idx="4">
                  <c:v>Базар-Коргон</c:v>
                </c:pt>
                <c:pt idx="5">
                  <c:v>Ноокен</c:v>
                </c:pt>
                <c:pt idx="6">
                  <c:v>Сузак</c:v>
                </c:pt>
                <c:pt idx="7">
                  <c:v>Араван </c:v>
                </c:pt>
                <c:pt idx="8">
                  <c:v>Ноокат</c:v>
                </c:pt>
                <c:pt idx="9">
                  <c:v>Кара-Суу</c:v>
                </c:pt>
                <c:pt idx="10">
                  <c:v>Узген </c:v>
                </c:pt>
                <c:pt idx="11">
                  <c:v>Кара-Кол ш.</c:v>
                </c:pt>
                <c:pt idx="12">
                  <c:v>Ысык-Кол </c:v>
                </c:pt>
                <c:pt idx="13">
                  <c:v>Жети-Огуз</c:v>
                </c:pt>
                <c:pt idx="14">
                  <c:v>Нарын ш.</c:v>
                </c:pt>
                <c:pt idx="15">
                  <c:v>Нарын </c:v>
                </c:pt>
                <c:pt idx="16">
                  <c:v>Кочкор </c:v>
                </c:pt>
                <c:pt idx="17">
                  <c:v>Талас ш. </c:v>
                </c:pt>
                <c:pt idx="18">
                  <c:v>Кара-Буура </c:v>
                </c:pt>
                <c:pt idx="19">
                  <c:v>Бакай-Ата </c:v>
                </c:pt>
                <c:pt idx="20">
                  <c:v>Талас</c:v>
                </c:pt>
                <c:pt idx="21">
                  <c:v>Токмок ш.</c:v>
                </c:pt>
                <c:pt idx="22">
                  <c:v>Аламудун </c:v>
                </c:pt>
                <c:pt idx="23">
                  <c:v>Жайыл </c:v>
                </c:pt>
                <c:pt idx="24">
                  <c:v>Москва </c:v>
                </c:pt>
                <c:pt idx="25">
                  <c:v>Сокулук </c:v>
                </c:pt>
                <c:pt idx="26">
                  <c:v>Ысык-Ата </c:v>
                </c:pt>
                <c:pt idx="27">
                  <c:v>Чуй </c:v>
                </c:pt>
                <c:pt idx="28">
                  <c:v>Бишкек ш.</c:v>
                </c:pt>
                <c:pt idx="29">
                  <c:v>Ош ш.</c:v>
                </c:pt>
              </c:strCache>
            </c:strRef>
          </c:cat>
          <c:val>
            <c:numRef>
              <c:f>август24г.!$D$43:$D$72</c:f>
              <c:numCache>
                <c:formatCode>0</c:formatCode>
                <c:ptCount val="30"/>
                <c:pt idx="0">
                  <c:v>21</c:v>
                </c:pt>
                <c:pt idx="1">
                  <c:v>73</c:v>
                </c:pt>
                <c:pt idx="2">
                  <c:v>150</c:v>
                </c:pt>
                <c:pt idx="3">
                  <c:v>95</c:v>
                </c:pt>
                <c:pt idx="4">
                  <c:v>141</c:v>
                </c:pt>
                <c:pt idx="5">
                  <c:v>111</c:v>
                </c:pt>
                <c:pt idx="6">
                  <c:v>238</c:v>
                </c:pt>
                <c:pt idx="7">
                  <c:v>105</c:v>
                </c:pt>
                <c:pt idx="8">
                  <c:v>234</c:v>
                </c:pt>
                <c:pt idx="9">
                  <c:v>348</c:v>
                </c:pt>
                <c:pt idx="10">
                  <c:v>213</c:v>
                </c:pt>
                <c:pt idx="11">
                  <c:v>60</c:v>
                </c:pt>
                <c:pt idx="12">
                  <c:v>72</c:v>
                </c:pt>
                <c:pt idx="13">
                  <c:v>73</c:v>
                </c:pt>
                <c:pt idx="14">
                  <c:v>30</c:v>
                </c:pt>
                <c:pt idx="15">
                  <c:v>39</c:v>
                </c:pt>
                <c:pt idx="16">
                  <c:v>13</c:v>
                </c:pt>
                <c:pt idx="17">
                  <c:v>31</c:v>
                </c:pt>
                <c:pt idx="18">
                  <c:v>52</c:v>
                </c:pt>
                <c:pt idx="19">
                  <c:v>40</c:v>
                </c:pt>
                <c:pt idx="20">
                  <c:v>51</c:v>
                </c:pt>
                <c:pt idx="21">
                  <c:v>54</c:v>
                </c:pt>
                <c:pt idx="22">
                  <c:v>144</c:v>
                </c:pt>
                <c:pt idx="23">
                  <c:v>85</c:v>
                </c:pt>
                <c:pt idx="24">
                  <c:v>75</c:v>
                </c:pt>
                <c:pt idx="25">
                  <c:v>191</c:v>
                </c:pt>
                <c:pt idx="26">
                  <c:v>116</c:v>
                </c:pt>
                <c:pt idx="27">
                  <c:v>43</c:v>
                </c:pt>
                <c:pt idx="28">
                  <c:v>838</c:v>
                </c:pt>
                <c:pt idx="29">
                  <c:v>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6389-4D6E-A2D2-2BCD78672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36461742344428"/>
          <c:y val="0.31787210053972037"/>
          <c:w val="0.39073591197298785"/>
          <c:h val="0.48510053670867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00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78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4B-4A53-B350-21D45A81F80D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4B-4A53-B350-21D45A81F80D}"/>
              </c:ext>
            </c:extLst>
          </c:dPt>
          <c:cat>
            <c:strRef>
              <c:f>Sheet1!$B$1:$C$1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4B-4A53-B350-21D45A81F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798BBE1-D565-0559-7D88-29FBF3B1BC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F7FD33-A555-17EE-6669-695B3845CA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742" y="0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9B58F831-C65D-4E37-91D7-1D49FDA2FA2F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A1B198-6DAD-8727-E72D-610CFBDEB2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2372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707393-3B78-E43E-3EDD-63F5AC2DF2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742" y="9372372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A95001BF-088C-46E8-90A4-A4078DF0D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5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4847" tIns="47423" rIns="94847" bIns="474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4847" tIns="47423" rIns="94847" bIns="47423" rtlCol="0"/>
          <a:lstStyle>
            <a:lvl1pPr algn="r">
              <a:defRPr sz="1300"/>
            </a:lvl1pPr>
          </a:lstStyle>
          <a:p>
            <a:fld id="{954C85A4-4126-4B73-9D63-82505D6D400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7" tIns="47423" rIns="94847" bIns="474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4847" tIns="47423" rIns="94847" bIns="474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4847" tIns="47423" rIns="94847" bIns="474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4847" tIns="47423" rIns="94847" bIns="47423" rtlCol="0" anchor="b"/>
          <a:lstStyle>
            <a:lvl1pPr algn="r">
              <a:defRPr sz="1300"/>
            </a:lvl1pPr>
          </a:lstStyle>
          <a:p>
            <a:fld id="{71348CEB-C2FF-4858-AD88-B479147C8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1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2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3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7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2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9" algn="l" defTabSz="9140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35539">
              <a:defRPr/>
            </a:pPr>
            <a:fld id="{D5EEBE00-25C2-4AEC-B276-F8927612A98C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1035539">
                <a:defRPr/>
              </a:pPr>
              <a:t>6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5090">
              <a:defRPr/>
            </a:pPr>
            <a:fld id="{71348CEB-C2FF-4858-AD88-B479147C8E1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95090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8233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5090">
              <a:defRPr/>
            </a:pPr>
            <a:fld id="{71348CEB-C2FF-4858-AD88-B479147C8E1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95090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791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twitter.com/" TargetMode="Externa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24.xml"/><Relationship Id="rId4" Type="http://schemas.openxmlformats.org/officeDocument/2006/relationships/hyperlink" Target="https://twitter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/>
        </p:nvSpPr>
        <p:spPr>
          <a:xfrm rot="5400000">
            <a:off x="11731182" y="126235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4" tIns="60727" rIns="121454" bIns="60727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21" y="203044"/>
            <a:ext cx="508001" cy="366183"/>
          </a:xfrm>
          <a:prstGeom prst="rect">
            <a:avLst/>
          </a:prstGeom>
        </p:spPr>
        <p:txBody>
          <a:bodyPr lIns="91090" tIns="45551" rIns="91090" bIns="45551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333A3DCB-D1DD-5175-983F-4F9EF892E587}"/>
              </a:ext>
            </a:extLst>
          </p:cNvPr>
          <p:cNvSpPr/>
          <p:nvPr userDrawn="1"/>
        </p:nvSpPr>
        <p:spPr>
          <a:xfrm rot="5400000">
            <a:off x="11731181" y="12623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0" tIns="60740" rIns="121480" bIns="60740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45" y="3495983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10" tIns="45563" rIns="91110" bIns="455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45" y="776291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10" tIns="45563" rIns="91110" bIns="455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24" y="776310"/>
            <a:ext cx="5171855" cy="5305425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10" tIns="45563" rIns="91110" bIns="455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BBDB4A-483C-4989-9ED8-EA5117AB57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8859" y="1106236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AC7545-D14D-484F-9522-255A26B40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8200" y="1106248"/>
            <a:ext cx="4644945" cy="4645551"/>
          </a:xfrm>
          <a:custGeom>
            <a:avLst/>
            <a:gdLst>
              <a:gd name="connsiteX0" fmla="*/ 0 w 9291099"/>
              <a:gd name="connsiteY0" fmla="*/ 0 h 9291100"/>
              <a:gd name="connsiteX1" fmla="*/ 9291099 w 9291099"/>
              <a:gd name="connsiteY1" fmla="*/ 0 h 9291100"/>
              <a:gd name="connsiteX2" fmla="*/ 9291099 w 9291099"/>
              <a:gd name="connsiteY2" fmla="*/ 9291100 h 9291100"/>
              <a:gd name="connsiteX3" fmla="*/ 0 w 9291099"/>
              <a:gd name="connsiteY3" fmla="*/ 9291100 h 92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099" h="9291100">
                <a:moveTo>
                  <a:pt x="0" y="0"/>
                </a:moveTo>
                <a:lnTo>
                  <a:pt x="9291099" y="0"/>
                </a:lnTo>
                <a:lnTo>
                  <a:pt x="9291099" y="9291100"/>
                </a:lnTo>
                <a:lnTo>
                  <a:pt x="0" y="92911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494124D-FD87-4119-B1B9-8E7EFC900F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8859" y="2695792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726AAF-BDA2-456F-9D59-49772F219C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8859" y="4285466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  <p:bldP spid="14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836778-F5B4-482E-B688-2B6F61D483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3219" y="801761"/>
            <a:ext cx="2406456" cy="2088092"/>
          </a:xfrm>
          <a:custGeom>
            <a:avLst/>
            <a:gdLst>
              <a:gd name="connsiteX0" fmla="*/ 0 w 4813540"/>
              <a:gd name="connsiteY0" fmla="*/ 0 h 4176185"/>
              <a:gd name="connsiteX1" fmla="*/ 4813540 w 4813540"/>
              <a:gd name="connsiteY1" fmla="*/ 0 h 4176185"/>
              <a:gd name="connsiteX2" fmla="*/ 4813540 w 4813540"/>
              <a:gd name="connsiteY2" fmla="*/ 4176185 h 4176185"/>
              <a:gd name="connsiteX3" fmla="*/ 0 w 4813540"/>
              <a:gd name="connsiteY3" fmla="*/ 4176185 h 417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4176185">
                <a:moveTo>
                  <a:pt x="0" y="0"/>
                </a:moveTo>
                <a:lnTo>
                  <a:pt x="4813540" y="0"/>
                </a:lnTo>
                <a:lnTo>
                  <a:pt x="4813540" y="4176185"/>
                </a:lnTo>
                <a:lnTo>
                  <a:pt x="0" y="41761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BD9A33-1BDD-4FEE-B101-544716CE7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696" y="801765"/>
            <a:ext cx="2406456" cy="4145492"/>
          </a:xfrm>
          <a:custGeom>
            <a:avLst/>
            <a:gdLst>
              <a:gd name="connsiteX0" fmla="*/ 0 w 4813540"/>
              <a:gd name="connsiteY0" fmla="*/ 0 h 8290985"/>
              <a:gd name="connsiteX1" fmla="*/ 4813540 w 4813540"/>
              <a:gd name="connsiteY1" fmla="*/ 0 h 8290985"/>
              <a:gd name="connsiteX2" fmla="*/ 4813540 w 4813540"/>
              <a:gd name="connsiteY2" fmla="*/ 8290985 h 8290985"/>
              <a:gd name="connsiteX3" fmla="*/ 0 w 4813540"/>
              <a:gd name="connsiteY3" fmla="*/ 8290985 h 829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8290985">
                <a:moveTo>
                  <a:pt x="0" y="0"/>
                </a:moveTo>
                <a:lnTo>
                  <a:pt x="4813540" y="0"/>
                </a:lnTo>
                <a:lnTo>
                  <a:pt x="4813540" y="8290985"/>
                </a:lnTo>
                <a:lnTo>
                  <a:pt x="0" y="82909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2D30366-BBE9-4324-9DCA-ECC26BF463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03219" y="3530711"/>
            <a:ext cx="2406456" cy="2019247"/>
          </a:xfrm>
          <a:custGeom>
            <a:avLst/>
            <a:gdLst>
              <a:gd name="connsiteX0" fmla="*/ 0 w 4813540"/>
              <a:gd name="connsiteY0" fmla="*/ 0 h 4038494"/>
              <a:gd name="connsiteX1" fmla="*/ 4813540 w 4813540"/>
              <a:gd name="connsiteY1" fmla="*/ 0 h 4038494"/>
              <a:gd name="connsiteX2" fmla="*/ 4813540 w 4813540"/>
              <a:gd name="connsiteY2" fmla="*/ 4038494 h 4038494"/>
              <a:gd name="connsiteX3" fmla="*/ 0 w 4813540"/>
              <a:gd name="connsiteY3" fmla="*/ 4038494 h 403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4038494">
                <a:moveTo>
                  <a:pt x="0" y="0"/>
                </a:moveTo>
                <a:lnTo>
                  <a:pt x="4813540" y="0"/>
                </a:lnTo>
                <a:lnTo>
                  <a:pt x="4813540" y="4038494"/>
                </a:lnTo>
                <a:lnTo>
                  <a:pt x="0" y="4038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E74CA1-C9C6-441D-949D-CF6B7CD47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3852" y="1061200"/>
            <a:ext cx="4338521" cy="4632385"/>
          </a:xfrm>
          <a:custGeom>
            <a:avLst/>
            <a:gdLst>
              <a:gd name="connsiteX0" fmla="*/ 0 w 9389427"/>
              <a:gd name="connsiteY0" fmla="*/ 0 h 8534400"/>
              <a:gd name="connsiteX1" fmla="*/ 9389427 w 9389427"/>
              <a:gd name="connsiteY1" fmla="*/ 0 h 8534400"/>
              <a:gd name="connsiteX2" fmla="*/ 9389427 w 9389427"/>
              <a:gd name="connsiteY2" fmla="*/ 8534400 h 8534400"/>
              <a:gd name="connsiteX3" fmla="*/ 0 w 9389427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9427" h="8534400">
                <a:moveTo>
                  <a:pt x="0" y="0"/>
                </a:moveTo>
                <a:lnTo>
                  <a:pt x="9389427" y="0"/>
                </a:lnTo>
                <a:lnTo>
                  <a:pt x="9389427" y="8534400"/>
                </a:lnTo>
                <a:lnTo>
                  <a:pt x="0" y="8534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E74CA1-C9C6-441D-949D-CF6B7CD47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1658" y="1061200"/>
            <a:ext cx="4338521" cy="4632385"/>
          </a:xfrm>
          <a:custGeom>
            <a:avLst/>
            <a:gdLst>
              <a:gd name="connsiteX0" fmla="*/ 0 w 9389427"/>
              <a:gd name="connsiteY0" fmla="*/ 0 h 8534400"/>
              <a:gd name="connsiteX1" fmla="*/ 9389427 w 9389427"/>
              <a:gd name="connsiteY1" fmla="*/ 0 h 8534400"/>
              <a:gd name="connsiteX2" fmla="*/ 9389427 w 9389427"/>
              <a:gd name="connsiteY2" fmla="*/ 8534400 h 8534400"/>
              <a:gd name="connsiteX3" fmla="*/ 0 w 9389427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9427" h="8534400">
                <a:moveTo>
                  <a:pt x="0" y="0"/>
                </a:moveTo>
                <a:lnTo>
                  <a:pt x="9389427" y="0"/>
                </a:lnTo>
                <a:lnTo>
                  <a:pt x="9389427" y="8534400"/>
                </a:lnTo>
                <a:lnTo>
                  <a:pt x="0" y="8534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001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51F579-D711-42D1-88E3-599E00379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088" y="1119152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CDC450F-D971-47A6-A2A1-D4F35D3401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1875" y="1119152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8E9911-0431-44B1-8B46-0EC0E0A45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5088" y="3486247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FF98D4-C8EF-4BC0-96B5-C588DF33D5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1875" y="3486247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51F579-D711-42D1-88E3-599E00379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6167" y="1119152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8E9911-0431-44B1-8B46-0EC0E0A45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6167" y="3486247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141BE1-615B-405F-9064-C58E41F368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2952" y="1119157"/>
            <a:ext cx="2252312" cy="4619700"/>
          </a:xfrm>
          <a:custGeom>
            <a:avLst/>
            <a:gdLst>
              <a:gd name="connsiteX0" fmla="*/ 0 w 4505211"/>
              <a:gd name="connsiteY0" fmla="*/ 0 h 9239399"/>
              <a:gd name="connsiteX1" fmla="*/ 4505211 w 4505211"/>
              <a:gd name="connsiteY1" fmla="*/ 0 h 9239399"/>
              <a:gd name="connsiteX2" fmla="*/ 4505211 w 4505211"/>
              <a:gd name="connsiteY2" fmla="*/ 4266016 h 9239399"/>
              <a:gd name="connsiteX3" fmla="*/ 4505211 w 4505211"/>
              <a:gd name="connsiteY3" fmla="*/ 4505211 h 9239399"/>
              <a:gd name="connsiteX4" fmla="*/ 4505211 w 4505211"/>
              <a:gd name="connsiteY4" fmla="*/ 9239399 h 9239399"/>
              <a:gd name="connsiteX5" fmla="*/ 0 w 4505211"/>
              <a:gd name="connsiteY5" fmla="*/ 9239399 h 9239399"/>
              <a:gd name="connsiteX6" fmla="*/ 0 w 4505211"/>
              <a:gd name="connsiteY6" fmla="*/ 4505211 h 9239399"/>
              <a:gd name="connsiteX7" fmla="*/ 0 w 4505211"/>
              <a:gd name="connsiteY7" fmla="*/ 4266016 h 923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5211" h="9239399">
                <a:moveTo>
                  <a:pt x="0" y="0"/>
                </a:moveTo>
                <a:lnTo>
                  <a:pt x="4505211" y="0"/>
                </a:lnTo>
                <a:lnTo>
                  <a:pt x="4505211" y="4266016"/>
                </a:lnTo>
                <a:lnTo>
                  <a:pt x="4505211" y="4505211"/>
                </a:lnTo>
                <a:lnTo>
                  <a:pt x="4505211" y="9239399"/>
                </a:lnTo>
                <a:lnTo>
                  <a:pt x="0" y="9239399"/>
                </a:lnTo>
                <a:lnTo>
                  <a:pt x="0" y="4505211"/>
                </a:lnTo>
                <a:lnTo>
                  <a:pt x="0" y="426601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193969-EFD4-496D-8B9E-5E88D86D87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7340" y="751611"/>
            <a:ext cx="2277077" cy="2790080"/>
          </a:xfrm>
          <a:custGeom>
            <a:avLst/>
            <a:gdLst>
              <a:gd name="connsiteX0" fmla="*/ 0 w 4554747"/>
              <a:gd name="connsiteY0" fmla="*/ 0 h 5580161"/>
              <a:gd name="connsiteX1" fmla="*/ 4554747 w 4554747"/>
              <a:gd name="connsiteY1" fmla="*/ 0 h 5580161"/>
              <a:gd name="connsiteX2" fmla="*/ 4554747 w 4554747"/>
              <a:gd name="connsiteY2" fmla="*/ 5580161 h 5580161"/>
              <a:gd name="connsiteX3" fmla="*/ 0 w 4554747"/>
              <a:gd name="connsiteY3" fmla="*/ 5580161 h 55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5580161">
                <a:moveTo>
                  <a:pt x="0" y="0"/>
                </a:moveTo>
                <a:lnTo>
                  <a:pt x="4554747" y="0"/>
                </a:lnTo>
                <a:lnTo>
                  <a:pt x="4554747" y="5580161"/>
                </a:lnTo>
                <a:lnTo>
                  <a:pt x="0" y="55801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89588F-47B5-4EA9-84D2-BB4714817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8312" y="751609"/>
            <a:ext cx="2277077" cy="3318115"/>
          </a:xfrm>
          <a:custGeom>
            <a:avLst/>
            <a:gdLst>
              <a:gd name="connsiteX0" fmla="*/ 0 w 4554748"/>
              <a:gd name="connsiteY0" fmla="*/ 0 h 6636229"/>
              <a:gd name="connsiteX1" fmla="*/ 4554748 w 4554748"/>
              <a:gd name="connsiteY1" fmla="*/ 0 h 6636229"/>
              <a:gd name="connsiteX2" fmla="*/ 4554748 w 4554748"/>
              <a:gd name="connsiteY2" fmla="*/ 6636229 h 6636229"/>
              <a:gd name="connsiteX3" fmla="*/ 0 w 4554748"/>
              <a:gd name="connsiteY3" fmla="*/ 6636229 h 66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8" h="6636229">
                <a:moveTo>
                  <a:pt x="0" y="0"/>
                </a:moveTo>
                <a:lnTo>
                  <a:pt x="4554748" y="0"/>
                </a:lnTo>
                <a:lnTo>
                  <a:pt x="4554748" y="6636229"/>
                </a:lnTo>
                <a:lnTo>
                  <a:pt x="0" y="66362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6CF97D-0650-4B56-AB14-E0121CF1CF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9438" y="751609"/>
            <a:ext cx="2277076" cy="2695755"/>
          </a:xfrm>
          <a:custGeom>
            <a:avLst/>
            <a:gdLst>
              <a:gd name="connsiteX0" fmla="*/ 0 w 4554746"/>
              <a:gd name="connsiteY0" fmla="*/ 0 h 5391509"/>
              <a:gd name="connsiteX1" fmla="*/ 4554746 w 4554746"/>
              <a:gd name="connsiteY1" fmla="*/ 0 h 5391509"/>
              <a:gd name="connsiteX2" fmla="*/ 4554746 w 4554746"/>
              <a:gd name="connsiteY2" fmla="*/ 5391509 h 5391509"/>
              <a:gd name="connsiteX3" fmla="*/ 0 w 4554746"/>
              <a:gd name="connsiteY3" fmla="*/ 5391509 h 53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6" h="5391509">
                <a:moveTo>
                  <a:pt x="0" y="0"/>
                </a:moveTo>
                <a:lnTo>
                  <a:pt x="4554746" y="0"/>
                </a:lnTo>
                <a:lnTo>
                  <a:pt x="4554746" y="5391509"/>
                </a:lnTo>
                <a:lnTo>
                  <a:pt x="0" y="53915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6BFA811-ED69-455B-96D0-37D354F87F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9438" y="3551275"/>
            <a:ext cx="2277076" cy="2517016"/>
          </a:xfrm>
          <a:custGeom>
            <a:avLst/>
            <a:gdLst>
              <a:gd name="connsiteX0" fmla="*/ 0 w 4554746"/>
              <a:gd name="connsiteY0" fmla="*/ 0 h 5034033"/>
              <a:gd name="connsiteX1" fmla="*/ 4554746 w 4554746"/>
              <a:gd name="connsiteY1" fmla="*/ 0 h 5034033"/>
              <a:gd name="connsiteX2" fmla="*/ 4554746 w 4554746"/>
              <a:gd name="connsiteY2" fmla="*/ 5034033 h 5034033"/>
              <a:gd name="connsiteX3" fmla="*/ 0 w 4554746"/>
              <a:gd name="connsiteY3" fmla="*/ 5034033 h 503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6" h="5034033">
                <a:moveTo>
                  <a:pt x="0" y="0"/>
                </a:moveTo>
                <a:lnTo>
                  <a:pt x="4554746" y="0"/>
                </a:lnTo>
                <a:lnTo>
                  <a:pt x="4554746" y="5034033"/>
                </a:lnTo>
                <a:lnTo>
                  <a:pt x="0" y="50340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7D914E-F4E6-43AB-B3A5-B2689E3F93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8312" y="4173633"/>
            <a:ext cx="2277077" cy="1894656"/>
          </a:xfrm>
          <a:custGeom>
            <a:avLst/>
            <a:gdLst>
              <a:gd name="connsiteX0" fmla="*/ 0 w 4554747"/>
              <a:gd name="connsiteY0" fmla="*/ 0 h 3789313"/>
              <a:gd name="connsiteX1" fmla="*/ 4554747 w 4554747"/>
              <a:gd name="connsiteY1" fmla="*/ 0 h 3789313"/>
              <a:gd name="connsiteX2" fmla="*/ 4554747 w 4554747"/>
              <a:gd name="connsiteY2" fmla="*/ 3789313 h 3789313"/>
              <a:gd name="connsiteX3" fmla="*/ 0 w 4554747"/>
              <a:gd name="connsiteY3" fmla="*/ 3789313 h 378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3789313">
                <a:moveTo>
                  <a:pt x="0" y="0"/>
                </a:moveTo>
                <a:lnTo>
                  <a:pt x="4554747" y="0"/>
                </a:lnTo>
                <a:lnTo>
                  <a:pt x="4554747" y="3789313"/>
                </a:lnTo>
                <a:lnTo>
                  <a:pt x="0" y="37893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CA5BFD2-4568-4D70-8E22-082F80275A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7340" y="3645601"/>
            <a:ext cx="2277077" cy="2422691"/>
          </a:xfrm>
          <a:custGeom>
            <a:avLst/>
            <a:gdLst>
              <a:gd name="connsiteX0" fmla="*/ 0 w 4554747"/>
              <a:gd name="connsiteY0" fmla="*/ 0 h 4845381"/>
              <a:gd name="connsiteX1" fmla="*/ 4554747 w 4554747"/>
              <a:gd name="connsiteY1" fmla="*/ 0 h 4845381"/>
              <a:gd name="connsiteX2" fmla="*/ 4554747 w 4554747"/>
              <a:gd name="connsiteY2" fmla="*/ 4845381 h 4845381"/>
              <a:gd name="connsiteX3" fmla="*/ 0 w 4554747"/>
              <a:gd name="connsiteY3" fmla="*/ 4845381 h 484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4845381">
                <a:moveTo>
                  <a:pt x="0" y="0"/>
                </a:moveTo>
                <a:lnTo>
                  <a:pt x="4554747" y="0"/>
                </a:lnTo>
                <a:lnTo>
                  <a:pt x="4554747" y="4845381"/>
                </a:lnTo>
                <a:lnTo>
                  <a:pt x="0" y="484538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0" grpId="0" animBg="1"/>
      <p:bldP spid="19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BEBEC-4602-490C-BDCC-808640865DA5}"/>
              </a:ext>
            </a:extLst>
          </p:cNvPr>
          <p:cNvSpPr/>
          <p:nvPr/>
        </p:nvSpPr>
        <p:spPr>
          <a:xfrm>
            <a:off x="707275" y="586601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A78E4F-330F-43B1-8E8D-634D7E2524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3" y="647705"/>
            <a:ext cx="10628516" cy="5524500"/>
          </a:xfrm>
          <a:custGeom>
            <a:avLst/>
            <a:gdLst>
              <a:gd name="connsiteX0" fmla="*/ 21259796 w 21259800"/>
              <a:gd name="connsiteY0" fmla="*/ 3549667 h 11049000"/>
              <a:gd name="connsiteX1" fmla="*/ 19246864 w 21259800"/>
              <a:gd name="connsiteY1" fmla="*/ 5562600 h 11049000"/>
              <a:gd name="connsiteX2" fmla="*/ 21259798 w 21259800"/>
              <a:gd name="connsiteY2" fmla="*/ 7575533 h 11049000"/>
              <a:gd name="connsiteX3" fmla="*/ 0 w 21259800"/>
              <a:gd name="connsiteY3" fmla="*/ 0 h 11049000"/>
              <a:gd name="connsiteX4" fmla="*/ 21259800 w 21259800"/>
              <a:gd name="connsiteY4" fmla="*/ 0 h 11049000"/>
              <a:gd name="connsiteX5" fmla="*/ 21259800 w 21259800"/>
              <a:gd name="connsiteY5" fmla="*/ 11049000 h 11049000"/>
              <a:gd name="connsiteX6" fmla="*/ 0 w 21259800"/>
              <a:gd name="connsiteY6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59800" h="11049000">
                <a:moveTo>
                  <a:pt x="21259796" y="3549667"/>
                </a:moveTo>
                <a:lnTo>
                  <a:pt x="19246864" y="5562600"/>
                </a:lnTo>
                <a:lnTo>
                  <a:pt x="21259798" y="7575533"/>
                </a:lnTo>
                <a:close/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BEBEC-4602-490C-BDCC-808640865DA5}"/>
              </a:ext>
            </a:extLst>
          </p:cNvPr>
          <p:cNvSpPr/>
          <p:nvPr/>
        </p:nvSpPr>
        <p:spPr>
          <a:xfrm>
            <a:off x="707275" y="586601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6670D1-8893-47E2-92FC-474C4574E2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4" y="647705"/>
            <a:ext cx="10628517" cy="5524500"/>
          </a:xfrm>
          <a:custGeom>
            <a:avLst/>
            <a:gdLst>
              <a:gd name="connsiteX0" fmla="*/ 0 w 21259803"/>
              <a:gd name="connsiteY0" fmla="*/ 3579586 h 11049000"/>
              <a:gd name="connsiteX1" fmla="*/ 1 w 21259803"/>
              <a:gd name="connsiteY1" fmla="*/ 3579587 h 11049000"/>
              <a:gd name="connsiteX2" fmla="*/ 1 w 21259803"/>
              <a:gd name="connsiteY2" fmla="*/ 7589810 h 11049000"/>
              <a:gd name="connsiteX3" fmla="*/ 1 w 21259803"/>
              <a:gd name="connsiteY3" fmla="*/ 7589810 h 11049000"/>
              <a:gd name="connsiteX4" fmla="*/ 21259803 w 21259803"/>
              <a:gd name="connsiteY4" fmla="*/ 0 h 11049000"/>
              <a:gd name="connsiteX5" fmla="*/ 21259801 w 21259803"/>
              <a:gd name="connsiteY5" fmla="*/ 2724510 h 11049000"/>
              <a:gd name="connsiteX6" fmla="*/ 21259801 w 21259803"/>
              <a:gd name="connsiteY6" fmla="*/ 8141898 h 11049000"/>
              <a:gd name="connsiteX7" fmla="*/ 21259803 w 21259803"/>
              <a:gd name="connsiteY7" fmla="*/ 11049000 h 11049000"/>
              <a:gd name="connsiteX8" fmla="*/ 1 w 21259803"/>
              <a:gd name="connsiteY8" fmla="*/ 11048999 h 11049000"/>
              <a:gd name="connsiteX9" fmla="*/ 1 w 21259803"/>
              <a:gd name="connsiteY9" fmla="*/ 7589810 h 11049000"/>
              <a:gd name="connsiteX10" fmla="*/ 2005112 w 21259803"/>
              <a:gd name="connsiteY10" fmla="*/ 5584698 h 11049000"/>
              <a:gd name="connsiteX11" fmla="*/ 1 w 21259803"/>
              <a:gd name="connsiteY11" fmla="*/ 3579587 h 11049000"/>
              <a:gd name="connsiteX12" fmla="*/ 1 w 21259803"/>
              <a:gd name="connsiteY12" fmla="*/ 1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59803" h="11049000">
                <a:moveTo>
                  <a:pt x="0" y="3579586"/>
                </a:moveTo>
                <a:lnTo>
                  <a:pt x="1" y="3579587"/>
                </a:lnTo>
                <a:lnTo>
                  <a:pt x="1" y="7589810"/>
                </a:lnTo>
                <a:lnTo>
                  <a:pt x="1" y="7589810"/>
                </a:lnTo>
                <a:close/>
                <a:moveTo>
                  <a:pt x="21259803" y="0"/>
                </a:moveTo>
                <a:lnTo>
                  <a:pt x="21259801" y="2724510"/>
                </a:lnTo>
                <a:lnTo>
                  <a:pt x="21259801" y="8141898"/>
                </a:lnTo>
                <a:lnTo>
                  <a:pt x="21259803" y="11049000"/>
                </a:lnTo>
                <a:lnTo>
                  <a:pt x="1" y="11048999"/>
                </a:lnTo>
                <a:lnTo>
                  <a:pt x="1" y="7589810"/>
                </a:lnTo>
                <a:lnTo>
                  <a:pt x="2005112" y="5584698"/>
                </a:lnTo>
                <a:lnTo>
                  <a:pt x="1" y="3579587"/>
                </a:lnTo>
                <a:lnTo>
                  <a:pt x="1" y="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9360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45A193-946A-476B-8F64-305BA1FA6A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56716" y="647705"/>
            <a:ext cx="2239325" cy="5524500"/>
          </a:xfrm>
          <a:custGeom>
            <a:avLst/>
            <a:gdLst>
              <a:gd name="connsiteX0" fmla="*/ 0 w 4479235"/>
              <a:gd name="connsiteY0" fmla="*/ 0 h 11049000"/>
              <a:gd name="connsiteX1" fmla="*/ 4479235 w 4479235"/>
              <a:gd name="connsiteY1" fmla="*/ 0 h 11049000"/>
              <a:gd name="connsiteX2" fmla="*/ 4479235 w 4479235"/>
              <a:gd name="connsiteY2" fmla="*/ 11049000 h 11049000"/>
              <a:gd name="connsiteX3" fmla="*/ 0 w 4479235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11049000">
                <a:moveTo>
                  <a:pt x="0" y="0"/>
                </a:moveTo>
                <a:lnTo>
                  <a:pt x="4479235" y="0"/>
                </a:lnTo>
                <a:lnTo>
                  <a:pt x="4479235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C4729B-341C-4AE9-81FD-6CBFA6263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9212" y="647740"/>
            <a:ext cx="2239325" cy="2711727"/>
          </a:xfrm>
          <a:custGeom>
            <a:avLst/>
            <a:gdLst>
              <a:gd name="connsiteX0" fmla="*/ 0 w 4479235"/>
              <a:gd name="connsiteY0" fmla="*/ 0 h 5423452"/>
              <a:gd name="connsiteX1" fmla="*/ 4479235 w 4479235"/>
              <a:gd name="connsiteY1" fmla="*/ 0 h 5423452"/>
              <a:gd name="connsiteX2" fmla="*/ 4479235 w 4479235"/>
              <a:gd name="connsiteY2" fmla="*/ 5423452 h 5423452"/>
              <a:gd name="connsiteX3" fmla="*/ 0 w 4479235"/>
              <a:gd name="connsiteY3" fmla="*/ 5423452 h 542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5423452">
                <a:moveTo>
                  <a:pt x="0" y="0"/>
                </a:moveTo>
                <a:lnTo>
                  <a:pt x="4479235" y="0"/>
                </a:lnTo>
                <a:lnTo>
                  <a:pt x="4479235" y="5423452"/>
                </a:lnTo>
                <a:lnTo>
                  <a:pt x="0" y="542345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C9A88A-638C-43BA-9C93-31A56E47AD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9212" y="3454001"/>
            <a:ext cx="2239325" cy="2711727"/>
          </a:xfrm>
          <a:custGeom>
            <a:avLst/>
            <a:gdLst>
              <a:gd name="connsiteX0" fmla="*/ 0 w 4479235"/>
              <a:gd name="connsiteY0" fmla="*/ 0 h 5423452"/>
              <a:gd name="connsiteX1" fmla="*/ 4479235 w 4479235"/>
              <a:gd name="connsiteY1" fmla="*/ 0 h 5423452"/>
              <a:gd name="connsiteX2" fmla="*/ 4479235 w 4479235"/>
              <a:gd name="connsiteY2" fmla="*/ 5423452 h 5423452"/>
              <a:gd name="connsiteX3" fmla="*/ 0 w 4479235"/>
              <a:gd name="connsiteY3" fmla="*/ 5423452 h 542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5423452">
                <a:moveTo>
                  <a:pt x="0" y="0"/>
                </a:moveTo>
                <a:lnTo>
                  <a:pt x="4479235" y="0"/>
                </a:lnTo>
                <a:lnTo>
                  <a:pt x="4479235" y="5423452"/>
                </a:lnTo>
                <a:lnTo>
                  <a:pt x="0" y="542345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1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56B7E-4AD2-4409-947D-18DECC0E2602}"/>
              </a:ext>
            </a:extLst>
          </p:cNvPr>
          <p:cNvSpPr/>
          <p:nvPr/>
        </p:nvSpPr>
        <p:spPr>
          <a:xfrm>
            <a:off x="781743" y="666757"/>
            <a:ext cx="10628516" cy="5524500"/>
          </a:xfrm>
          <a:prstGeom prst="rect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607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6A4359F-16C4-442E-949E-B1CBE5348C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5899" y="647705"/>
            <a:ext cx="7024360" cy="5524500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8EDEBD-17D3-4DF2-AA7E-AA113622C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9525" y="1718056"/>
            <a:ext cx="1160120" cy="871728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81EA14-3A57-4B11-A9FF-1616AF9372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0001" y="1718056"/>
            <a:ext cx="1160120" cy="871728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078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52C489-EA6E-4BC5-9850-D8537E86C9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7" y="647702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9F50EE-1872-42E1-8F57-3DB9C267B3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4586" y="647702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3BA0F6-5D4B-47F5-9DA5-B602829E2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7423" y="647702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12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6461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ght Blue">
            <a:extLst>
              <a:ext uri="{FF2B5EF4-FFF2-40B4-BE49-F238E27FC236}">
                <a16:creationId xmlns:a16="http://schemas.microsoft.com/office/drawing/2014/main" id="{737C1824-F0F8-4696-B834-5E2D2D66B4B5}"/>
              </a:ext>
            </a:extLst>
          </p:cNvPr>
          <p:cNvSpPr/>
          <p:nvPr/>
        </p:nvSpPr>
        <p:spPr>
          <a:xfrm rot="11700000">
            <a:off x="-4544341" y="84060"/>
            <a:ext cx="15959221" cy="1070834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44" tIns="22311" rIns="44644" bIns="22311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4" name="Pink Purple">
            <a:extLst>
              <a:ext uri="{FF2B5EF4-FFF2-40B4-BE49-F238E27FC236}">
                <a16:creationId xmlns:a16="http://schemas.microsoft.com/office/drawing/2014/main" id="{500985AA-642B-4D7B-8B9E-2F84B87877A6}"/>
              </a:ext>
            </a:extLst>
          </p:cNvPr>
          <p:cNvSpPr/>
          <p:nvPr/>
        </p:nvSpPr>
        <p:spPr>
          <a:xfrm rot="900000">
            <a:off x="-2008393" y="-4096517"/>
            <a:ext cx="10503735" cy="939410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1000">
                <a:schemeClr val="accent2"/>
              </a:gs>
              <a:gs pos="40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44" tIns="22311" rIns="44644" bIns="22311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5" name="Purple">
            <a:extLst>
              <a:ext uri="{FF2B5EF4-FFF2-40B4-BE49-F238E27FC236}">
                <a16:creationId xmlns:a16="http://schemas.microsoft.com/office/drawing/2014/main" id="{448C279F-10E9-4C46-A814-3EAAE49164DB}"/>
              </a:ext>
            </a:extLst>
          </p:cNvPr>
          <p:cNvSpPr/>
          <p:nvPr/>
        </p:nvSpPr>
        <p:spPr>
          <a:xfrm rot="15300000">
            <a:off x="1207065" y="-4670724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44" tIns="22311" rIns="44644" bIns="22311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6" name="Pink">
            <a:extLst>
              <a:ext uri="{FF2B5EF4-FFF2-40B4-BE49-F238E27FC236}">
                <a16:creationId xmlns:a16="http://schemas.microsoft.com/office/drawing/2014/main" id="{B4D9EABA-F71C-441A-8842-306D0D635336}"/>
              </a:ext>
            </a:extLst>
          </p:cNvPr>
          <p:cNvSpPr/>
          <p:nvPr/>
        </p:nvSpPr>
        <p:spPr>
          <a:xfrm rot="9000000">
            <a:off x="285217" y="-2546182"/>
            <a:ext cx="8538604" cy="763657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44" tIns="22311" rIns="44644" bIns="22311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7" name="Light Blue">
            <a:extLst>
              <a:ext uri="{FF2B5EF4-FFF2-40B4-BE49-F238E27FC236}">
                <a16:creationId xmlns:a16="http://schemas.microsoft.com/office/drawing/2014/main" id="{DAAA02BD-934D-45D9-8BEE-7910C910F060}"/>
              </a:ext>
            </a:extLst>
          </p:cNvPr>
          <p:cNvSpPr/>
          <p:nvPr/>
        </p:nvSpPr>
        <p:spPr>
          <a:xfrm rot="15300000">
            <a:off x="3663172" y="-3280938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80000">
                <a:schemeClr val="accent2">
                  <a:alpha val="32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44" tIns="22311" rIns="44644" bIns="22311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1D954-382A-4932-A144-A60611423025}"/>
              </a:ext>
            </a:extLst>
          </p:cNvPr>
          <p:cNvSpPr txBox="1"/>
          <p:nvPr/>
        </p:nvSpPr>
        <p:spPr>
          <a:xfrm rot="16200000">
            <a:off x="-706397" y="3242362"/>
            <a:ext cx="2193748" cy="373289"/>
          </a:xfrm>
          <a:prstGeom prst="rect">
            <a:avLst/>
          </a:prstGeom>
          <a:noFill/>
        </p:spPr>
        <p:txBody>
          <a:bodyPr wrap="square" lIns="44644" tIns="22311" rIns="44644" bIns="22311" rtlCol="0">
            <a:spAutoFit/>
          </a:bodyPr>
          <a:lstStyle/>
          <a:p>
            <a:pPr algn="ctr" defTabSz="223445"/>
            <a:r>
              <a:rPr lang="en-US" sz="2133" b="1">
                <a:solidFill>
                  <a:prstClr val="white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E22C8D-264D-45DD-9727-631727A95C16}"/>
              </a:ext>
            </a:extLst>
          </p:cNvPr>
          <p:cNvSpPr/>
          <p:nvPr/>
        </p:nvSpPr>
        <p:spPr>
          <a:xfrm>
            <a:off x="364772" y="369589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441EEE-8DEB-47CE-89B8-E9A1AFC49771}"/>
              </a:ext>
            </a:extLst>
          </p:cNvPr>
          <p:cNvSpPr/>
          <p:nvPr/>
        </p:nvSpPr>
        <p:spPr>
          <a:xfrm>
            <a:off x="364772" y="518417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395E79-7464-461B-BAB4-E9EA0ED82658}"/>
              </a:ext>
            </a:extLst>
          </p:cNvPr>
          <p:cNvSpPr/>
          <p:nvPr/>
        </p:nvSpPr>
        <p:spPr>
          <a:xfrm>
            <a:off x="364772" y="667245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5A810-B35F-40B2-B3E2-7125E4E901D6}"/>
              </a:ext>
            </a:extLst>
          </p:cNvPr>
          <p:cNvSpPr txBox="1"/>
          <p:nvPr/>
        </p:nvSpPr>
        <p:spPr>
          <a:xfrm rot="16200000">
            <a:off x="10671216" y="2956762"/>
            <a:ext cx="2260626" cy="188623"/>
          </a:xfrm>
          <a:prstGeom prst="rect">
            <a:avLst/>
          </a:prstGeom>
          <a:noFill/>
        </p:spPr>
        <p:txBody>
          <a:bodyPr wrap="none" lIns="44644" tIns="22311" rIns="44644" bIns="22311" rtlCol="0" anchor="ctr">
            <a:spAutoFit/>
          </a:bodyPr>
          <a:lstStyle/>
          <a:p>
            <a:pPr defTabSz="223445"/>
            <a:r>
              <a:rPr lang="en-US" sz="933" b="1">
                <a:solidFill>
                  <a:prstClr val="white"/>
                </a:solidFill>
                <a:latin typeface="Century Gothic"/>
              </a:rPr>
              <a:t>Massive X</a:t>
            </a:r>
            <a:r>
              <a:rPr lang="en-US" sz="933">
                <a:solidFill>
                  <a:prstClr val="white"/>
                </a:solidFill>
              </a:rPr>
              <a:t> presentation to DesignBall team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402281-A71B-4254-9374-C33A92A607A8}"/>
              </a:ext>
            </a:extLst>
          </p:cNvPr>
          <p:cNvSpPr txBox="1">
            <a:spLocks/>
          </p:cNvSpPr>
          <p:nvPr/>
        </p:nvSpPr>
        <p:spPr>
          <a:xfrm>
            <a:off x="11702936" y="4438877"/>
            <a:ext cx="162261" cy="291380"/>
          </a:xfrm>
          <a:prstGeom prst="rect">
            <a:avLst/>
          </a:prstGeom>
        </p:spPr>
        <p:txBody>
          <a:bodyPr vert="horz" wrap="none" lIns="59432" tIns="29717" rIns="59432" bIns="2971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prstClr val="white"/>
                </a:solidFill>
                <a:latin typeface="Century Gothic"/>
              </a:rPr>
              <a:pPr algn="ctr"/>
              <a:t>‹#›</a:t>
            </a:fld>
            <a:endParaRPr lang="en-US" sz="667" b="1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4EFB6-50AA-4D38-9D48-7BD5B45DDFBB}"/>
              </a:ext>
            </a:extLst>
          </p:cNvPr>
          <p:cNvSpPr/>
          <p:nvPr/>
        </p:nvSpPr>
        <p:spPr>
          <a:xfrm>
            <a:off x="309645" y="6000695"/>
            <a:ext cx="197561" cy="291279"/>
          </a:xfrm>
          <a:prstGeom prst="rect">
            <a:avLst/>
          </a:prstGeom>
        </p:spPr>
        <p:txBody>
          <a:bodyPr wrap="none" lIns="44644" tIns="22311" rIns="44644" bIns="22311" anchor="ctr">
            <a:spAutoFit/>
          </a:bodyPr>
          <a:lstStyle/>
          <a:p>
            <a:pPr algn="ctr" defTabSz="223445"/>
            <a:r>
              <a:rPr lang="en-US" sz="1600">
                <a:solidFill>
                  <a:prstClr val="white"/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FBF3C-CB21-415F-B45D-959770BDF22A}"/>
              </a:ext>
            </a:extLst>
          </p:cNvPr>
          <p:cNvSpPr/>
          <p:nvPr/>
        </p:nvSpPr>
        <p:spPr>
          <a:xfrm>
            <a:off x="308844" y="5682995"/>
            <a:ext cx="199164" cy="291279"/>
          </a:xfrm>
          <a:prstGeom prst="rect">
            <a:avLst/>
          </a:prstGeom>
        </p:spPr>
        <p:txBody>
          <a:bodyPr wrap="none" lIns="44644" tIns="22311" rIns="44644" bIns="22311" anchor="ctr">
            <a:spAutoFit/>
          </a:bodyPr>
          <a:lstStyle/>
          <a:p>
            <a:pPr algn="ctr" defTabSz="223445"/>
            <a:r>
              <a:rPr lang="en-US" sz="1600">
                <a:solidFill>
                  <a:prstClr val="white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AE8D9-87AB-46BC-92A4-F4E9D7AC0FBA}"/>
              </a:ext>
            </a:extLst>
          </p:cNvPr>
          <p:cNvSpPr/>
          <p:nvPr/>
        </p:nvSpPr>
        <p:spPr>
          <a:xfrm>
            <a:off x="320208" y="6318395"/>
            <a:ext cx="176722" cy="291279"/>
          </a:xfrm>
          <a:prstGeom prst="rect">
            <a:avLst/>
          </a:prstGeom>
        </p:spPr>
        <p:txBody>
          <a:bodyPr wrap="none" lIns="44644" tIns="22311" rIns="44644" bIns="22311" anchor="ctr">
            <a:spAutoFit/>
          </a:bodyPr>
          <a:lstStyle/>
          <a:p>
            <a:pPr algn="ctr" defTabSz="223445"/>
            <a:r>
              <a:rPr lang="en-US" sz="1600">
                <a:solidFill>
                  <a:prstClr val="white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24E0D936-A358-44A0-8799-2857E707915C}"/>
              </a:ext>
            </a:extLst>
          </p:cNvPr>
          <p:cNvSpPr/>
          <p:nvPr/>
        </p:nvSpPr>
        <p:spPr>
          <a:xfrm>
            <a:off x="325197" y="6037652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3"/>
            <a:extLst>
              <a:ext uri="{FF2B5EF4-FFF2-40B4-BE49-F238E27FC236}">
                <a16:creationId xmlns:a16="http://schemas.microsoft.com/office/drawing/2014/main" id="{FB9CC360-65F7-47B8-821F-29626B4BC244}"/>
              </a:ext>
            </a:extLst>
          </p:cNvPr>
          <p:cNvSpPr/>
          <p:nvPr/>
        </p:nvSpPr>
        <p:spPr>
          <a:xfrm>
            <a:off x="325197" y="5722264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9" name="Rectangle 18">
            <a:hlinkClick r:id="rId4"/>
            <a:extLst>
              <a:ext uri="{FF2B5EF4-FFF2-40B4-BE49-F238E27FC236}">
                <a16:creationId xmlns:a16="http://schemas.microsoft.com/office/drawing/2014/main" id="{E141DB3D-31D6-4A50-8649-C600099A9539}"/>
              </a:ext>
            </a:extLst>
          </p:cNvPr>
          <p:cNvSpPr/>
          <p:nvPr/>
        </p:nvSpPr>
        <p:spPr>
          <a:xfrm>
            <a:off x="325197" y="6353036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11731293" y="126345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32" tIns="22347" rIns="44732" bIns="22347" rtlCol="0" anchor="ctr"/>
          <a:lstStyle/>
          <a:p>
            <a:pPr algn="ctr" defTabSz="22344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230" y="203154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42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128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2094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6078" y="0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70062" y="0"/>
            <a:ext cx="2022081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128" y="1717716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8112" y="1717716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2094" y="1717716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70062" y="1717716"/>
            <a:ext cx="2022081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42" y="343542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128" y="343542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2094" y="343542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6078" y="3435427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42" y="515314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8112" y="515314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2094" y="515314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70062" y="5153140"/>
            <a:ext cx="2022081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3549" tIns="16760" rIns="33549" bIns="16760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773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10" tIns="45563" rIns="91110" bIns="455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853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821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61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252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0555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1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503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7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698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450975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3280606" y="2419668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770334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382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6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288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6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282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388" indent="0">
              <a:buNone/>
              <a:defRPr sz="1600"/>
            </a:lvl2pPr>
            <a:lvl3pPr marL="1214787" indent="0">
              <a:buNone/>
              <a:defRPr sz="1300"/>
            </a:lvl3pPr>
            <a:lvl4pPr marL="1822183" indent="0">
              <a:buNone/>
              <a:defRPr sz="1200"/>
            </a:lvl4pPr>
            <a:lvl5pPr marL="2429580" indent="0">
              <a:buNone/>
              <a:defRPr sz="1200"/>
            </a:lvl5pPr>
            <a:lvl6pPr marL="3036968" indent="0">
              <a:buNone/>
              <a:defRPr sz="1200"/>
            </a:lvl6pPr>
            <a:lvl7pPr marL="3644367" indent="0">
              <a:buNone/>
              <a:defRPr sz="1200"/>
            </a:lvl7pPr>
            <a:lvl8pPr marL="4251760" indent="0">
              <a:buNone/>
              <a:defRPr sz="1200"/>
            </a:lvl8pPr>
            <a:lvl9pPr marL="4859153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6731834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11731176" y="126231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0" tIns="60740" rIns="121480" bIns="60740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14" y="203040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3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0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6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1000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120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213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821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3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8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6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6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4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6083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01936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724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9731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6406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138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3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69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49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439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7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718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57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248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1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605183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53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6" y="647703"/>
            <a:ext cx="5314259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47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19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8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6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1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956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0"/>
          </a:p>
        </p:txBody>
      </p:sp>
    </p:spTree>
    <p:extLst>
      <p:ext uri="{BB962C8B-B14F-4D97-AF65-F5344CB8AC3E}">
        <p14:creationId xmlns:p14="http://schemas.microsoft.com/office/powerpoint/2010/main" val="12145755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405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3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647703"/>
            <a:ext cx="10628516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3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960575" y="2512573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Picture Placeholder 75">
            <a:extLst>
              <a:ext uri="{FF2B5EF4-FFF2-40B4-BE49-F238E27FC236}">
                <a16:creationId xmlns:a16="http://schemas.microsoft.com/office/drawing/2014/main" id="{B73DCDD3-849B-48E9-9914-DC8C6C49302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77423" y="284578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8083A199-38E5-4ACB-BD72-CEC6E71018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80191" y="4288872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30F15E57-04C6-4909-ACB4-7ACAA591DE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3446134" y="308710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86FBEEA4-D851-4A6C-878E-E42016D4A5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805022" y="455708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04CD476-3BC2-488C-9229-A7DD254475E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40192" y="599542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5" grpId="0" animBg="1"/>
      <p:bldP spid="6" grpId="0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1805" y="1941447"/>
            <a:ext cx="5288390" cy="2975107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accent3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897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DE1F0CA1-994C-4B15-BD61-C1FC8BE244E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95324" y="-2019910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CCDC6E92-1B4E-4F2A-BD85-917834D7D1B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98700" y="-59406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60FE58BF-2882-4922-8BE2-DC5C806999A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02077" y="83177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DFC0A416-BD43-4889-A746-153B68F952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92594" y="-1470698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0B4C680D-3D96-4F02-8FDE-6C344B4EA9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95970" y="-44854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75">
            <a:extLst>
              <a:ext uri="{FF2B5EF4-FFF2-40B4-BE49-F238E27FC236}">
                <a16:creationId xmlns:a16="http://schemas.microsoft.com/office/drawing/2014/main" id="{0136ECC1-14F7-404A-BB65-765B022634A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07095" y="1365493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1F32264-5F7E-4A46-97AB-AABAB86F1EA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911794" y="278446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309" y="-1058251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65B77482-57E1-46FD-913A-0092573AC5F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754685" y="367594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5">
            <a:extLst>
              <a:ext uri="{FF2B5EF4-FFF2-40B4-BE49-F238E27FC236}">
                <a16:creationId xmlns:a16="http://schemas.microsoft.com/office/drawing/2014/main" id="{B37A391A-9563-4D8D-9F81-AF2A558906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58062" y="179343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905913FF-40D6-422E-AE96-62587D32CE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69186" y="3203785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139B3716-743D-4E4C-8E9E-2862234854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73886" y="4622758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3" grpId="0" animBg="1"/>
      <p:bldP spid="14" grpId="0" animBg="1"/>
      <p:bldP spid="15" grpId="0" animBg="1"/>
      <p:bldP spid="16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118" y="-149065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69" y="-23119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774" y="-113977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77" y="11968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28" y="137914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279" y="-68660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28" y="57285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622" y="183231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73" y="309176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16" y="-68660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66" y="57285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15" y="183231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64" y="309176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86" y="435122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65" y="-53115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14" y="72830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64" y="198776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13" y="32472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62" y="450667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88" y="5766134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074" y="81369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24" y="207314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173" y="333260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22" y="459206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272" y="58515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04" y="245607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54" y="371553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03" y="497498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52" y="623444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18" y="403782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767" y="529728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17" y="655673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34" y="54640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684" y="672347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/>
          <p:cNvSpPr/>
          <p:nvPr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36" tIns="60567" rIns="121136" bIns="60567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Flowchart: Off-page Connector 9"/>
          <p:cNvSpPr/>
          <p:nvPr userDrawn="1"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3" tIns="60579" rIns="121163" bIns="60579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 lIns="121136" tIns="60567" rIns="121136" bIns="60567"/>
          <a:lstStyle>
            <a:lvl1pPr defTabSz="910990" eaLnBrk="0" hangingPunct="0">
              <a:defRPr>
                <a:latin typeface="Calibri" pitchFamily="34" charset="0"/>
                <a:cs typeface="FontAwesome"/>
              </a:defRPr>
            </a:lvl1pPr>
          </a:lstStyle>
          <a:p>
            <a:pPr>
              <a:defRPr/>
            </a:pPr>
            <a:fld id="{84A21D89-0BB7-48DA-8044-9B9FA7D9F7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204691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9"/>
          <p:cNvSpPr/>
          <p:nvPr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36" tIns="60567" rIns="121136" bIns="60567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7" name="Flowchart: Off-page Connector 9"/>
          <p:cNvSpPr/>
          <p:nvPr userDrawn="1"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3" tIns="60579" rIns="121163" bIns="60579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91720" y="54137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7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5823720" y="1010703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3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5660" indent="0">
              <a:buNone/>
              <a:defRPr sz="1600"/>
            </a:lvl2pPr>
            <a:lvl3pPr marL="1211312" indent="0">
              <a:buNone/>
              <a:defRPr sz="1300"/>
            </a:lvl3pPr>
            <a:lvl4pPr marL="1816970" indent="0">
              <a:buNone/>
              <a:defRPr sz="1200"/>
            </a:lvl4pPr>
            <a:lvl5pPr marL="2422630" indent="0">
              <a:buNone/>
              <a:defRPr sz="1200"/>
            </a:lvl5pPr>
            <a:lvl6pPr marL="3028274" indent="0">
              <a:buNone/>
              <a:defRPr sz="1200"/>
            </a:lvl6pPr>
            <a:lvl7pPr marL="3633937" indent="0">
              <a:buNone/>
              <a:defRPr sz="1200"/>
            </a:lvl7pPr>
            <a:lvl8pPr marL="4239590" indent="0">
              <a:buNone/>
              <a:defRPr sz="1200"/>
            </a:lvl8pPr>
            <a:lvl9pPr marL="484524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 lIns="121136" tIns="60567" rIns="121136" bIns="60567"/>
          <a:lstStyle>
            <a:lvl1pPr defTabSz="910990" eaLnBrk="0" hangingPunct="0">
              <a:defRPr>
                <a:latin typeface="Calibri" pitchFamily="34" charset="0"/>
                <a:cs typeface="FontAwesome"/>
              </a:defRPr>
            </a:lvl1pPr>
          </a:lstStyle>
          <a:p>
            <a:pPr>
              <a:defRPr/>
            </a:pPr>
            <a:fld id="{5A364D1D-EA68-47D0-A350-87B2E8946F9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746401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7"/>
          <p:cNvSpPr/>
          <p:nvPr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36" tIns="60567" rIns="121136" bIns="60567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6" name="Flowchart: Off-page Connector 7"/>
          <p:cNvSpPr/>
          <p:nvPr userDrawn="1"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3" tIns="60579" rIns="121163" bIns="60579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72965" y="356651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72965" y="82596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5660" indent="0">
              <a:buNone/>
              <a:defRPr sz="1600"/>
            </a:lvl2pPr>
            <a:lvl3pPr marL="1211312" indent="0">
              <a:buNone/>
              <a:defRPr sz="1300"/>
            </a:lvl3pPr>
            <a:lvl4pPr marL="1816970" indent="0">
              <a:buNone/>
              <a:defRPr sz="1200"/>
            </a:lvl4pPr>
            <a:lvl5pPr marL="2422630" indent="0">
              <a:buNone/>
              <a:defRPr sz="1200"/>
            </a:lvl5pPr>
            <a:lvl6pPr marL="3028274" indent="0">
              <a:buNone/>
              <a:defRPr sz="1200"/>
            </a:lvl6pPr>
            <a:lvl7pPr marL="3633937" indent="0">
              <a:buNone/>
              <a:defRPr sz="1200"/>
            </a:lvl7pPr>
            <a:lvl8pPr marL="4239590" indent="0">
              <a:buNone/>
              <a:defRPr sz="1200"/>
            </a:lvl8pPr>
            <a:lvl9pPr marL="484524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 lIns="121136" tIns="60567" rIns="121136" bIns="60567"/>
          <a:lstStyle>
            <a:lvl1pPr defTabSz="910990" eaLnBrk="0" hangingPunct="0">
              <a:defRPr>
                <a:latin typeface="Calibri" pitchFamily="34" charset="0"/>
                <a:cs typeface="FontAwesome"/>
              </a:defRPr>
            </a:lvl1pPr>
          </a:lstStyle>
          <a:p>
            <a:pPr>
              <a:defRPr/>
            </a:pPr>
            <a:fld id="{B30BC30B-F111-410B-A206-B1CEE5106C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618048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29044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1" name="Rectangle 14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5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6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7" name="Rectangle 10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11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2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3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" name="Group 7"/>
          <p:cNvGrpSpPr>
            <a:grpSpLocks/>
          </p:cNvGrpSpPr>
          <p:nvPr userDrawn="1"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15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3" name="Rectangle 14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15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16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7" name="Rectangle 10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1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2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3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72965" y="356651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872965" y="82596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5660" indent="0">
              <a:buNone/>
              <a:defRPr sz="1600"/>
            </a:lvl2pPr>
            <a:lvl3pPr marL="1211312" indent="0">
              <a:buNone/>
              <a:defRPr sz="1300"/>
            </a:lvl3pPr>
            <a:lvl4pPr marL="1816970" indent="0">
              <a:buNone/>
              <a:defRPr sz="1200"/>
            </a:lvl4pPr>
            <a:lvl5pPr marL="2422630" indent="0">
              <a:buNone/>
              <a:defRPr sz="1200"/>
            </a:lvl5pPr>
            <a:lvl6pPr marL="3028274" indent="0">
              <a:buNone/>
              <a:defRPr sz="1200"/>
            </a:lvl6pPr>
            <a:lvl7pPr marL="3633937" indent="0">
              <a:buNone/>
              <a:defRPr sz="1200"/>
            </a:lvl7pPr>
            <a:lvl8pPr marL="4239590" indent="0">
              <a:buNone/>
              <a:defRPr sz="1200"/>
            </a:lvl8pPr>
            <a:lvl9pPr marL="484524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199699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0F4C81-9939-41D0-86EF-EA52E53D1D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7273" y="1119820"/>
            <a:ext cx="2537461" cy="2537791"/>
          </a:xfrm>
          <a:custGeom>
            <a:avLst/>
            <a:gdLst>
              <a:gd name="connsiteX0" fmla="*/ 2537791 w 5075582"/>
              <a:gd name="connsiteY0" fmla="*/ 0 h 5075582"/>
              <a:gd name="connsiteX1" fmla="*/ 5075582 w 5075582"/>
              <a:gd name="connsiteY1" fmla="*/ 2537791 h 5075582"/>
              <a:gd name="connsiteX2" fmla="*/ 2537791 w 5075582"/>
              <a:gd name="connsiteY2" fmla="*/ 5075582 h 5075582"/>
              <a:gd name="connsiteX3" fmla="*/ 0 w 5075582"/>
              <a:gd name="connsiteY3" fmla="*/ 2537791 h 5075582"/>
              <a:gd name="connsiteX4" fmla="*/ 2537791 w 5075582"/>
              <a:gd name="connsiteY4" fmla="*/ 0 h 507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582" h="5075582">
                <a:moveTo>
                  <a:pt x="2537791" y="0"/>
                </a:moveTo>
                <a:cubicBezTo>
                  <a:pt x="3939374" y="0"/>
                  <a:pt x="5075582" y="1136208"/>
                  <a:pt x="5075582" y="2537791"/>
                </a:cubicBezTo>
                <a:cubicBezTo>
                  <a:pt x="5075582" y="3939374"/>
                  <a:pt x="3939374" y="5075582"/>
                  <a:pt x="2537791" y="5075582"/>
                </a:cubicBezTo>
                <a:cubicBezTo>
                  <a:pt x="1136208" y="5075582"/>
                  <a:pt x="0" y="3939374"/>
                  <a:pt x="0" y="2537791"/>
                </a:cubicBezTo>
                <a:cubicBezTo>
                  <a:pt x="0" y="1136208"/>
                  <a:pt x="1136208" y="0"/>
                  <a:pt x="253779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135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9" name="Rectangle 14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5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6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13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Flowchart: Off-page Connector 17"/>
          <p:cNvSpPr/>
          <p:nvPr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36" tIns="60567" rIns="121136" bIns="60567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grpSp>
        <p:nvGrpSpPr>
          <p:cNvPr id="13" name="Group 7"/>
          <p:cNvGrpSpPr>
            <a:grpSpLocks/>
          </p:cNvGrpSpPr>
          <p:nvPr userDrawn="1"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0" name="Rectangle 14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5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6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6" name="Rectangle 10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1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2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3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Flowchart: Off-page Connector 17"/>
          <p:cNvSpPr/>
          <p:nvPr userDrawn="1"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3" tIns="60579" rIns="121163" bIns="60579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 lIns="121136" tIns="60567" rIns="121136" bIns="60567"/>
          <a:lstStyle>
            <a:lvl1pPr defTabSz="910990" eaLnBrk="0" hangingPunct="0">
              <a:defRPr>
                <a:latin typeface="Calibri" pitchFamily="34" charset="0"/>
                <a:cs typeface="FontAwesome"/>
              </a:defRPr>
            </a:lvl1pPr>
          </a:lstStyle>
          <a:p>
            <a:pPr>
              <a:defRPr/>
            </a:pPr>
            <a:fld id="{A0DC8898-414A-4DEC-A9BD-8AE81229A08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257413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72965" y="356651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72965" y="82596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5660" indent="0">
              <a:buNone/>
              <a:defRPr sz="1600"/>
            </a:lvl2pPr>
            <a:lvl3pPr marL="1211312" indent="0">
              <a:buNone/>
              <a:defRPr sz="1300"/>
            </a:lvl3pPr>
            <a:lvl4pPr marL="1816970" indent="0">
              <a:buNone/>
              <a:defRPr sz="1200"/>
            </a:lvl4pPr>
            <a:lvl5pPr marL="2422630" indent="0">
              <a:buNone/>
              <a:defRPr sz="1200"/>
            </a:lvl5pPr>
            <a:lvl6pPr marL="3028274" indent="0">
              <a:buNone/>
              <a:defRPr sz="1200"/>
            </a:lvl6pPr>
            <a:lvl7pPr marL="3633937" indent="0">
              <a:buNone/>
              <a:defRPr sz="1200"/>
            </a:lvl7pPr>
            <a:lvl8pPr marL="4239590" indent="0">
              <a:buNone/>
              <a:defRPr sz="1200"/>
            </a:lvl8pPr>
            <a:lvl9pPr marL="484524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9787078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9" name="Rectangle 17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8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9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1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2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3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15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13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9" name="Rectangle 17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8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9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5" name="Rectangle 11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2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3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006671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11046"/>
      </p:ext>
    </p:extLst>
  </p:cSld>
  <p:clrMapOvr>
    <a:masterClrMapping/>
  </p:clrMapOvr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9758" y="3495983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163" tIns="60579" rIns="121163" bIns="60579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99758" y="776291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163" tIns="60579" rIns="121163" bIns="60579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220456" y="776311"/>
            <a:ext cx="5171855" cy="5305425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163" tIns="60579" rIns="121163" bIns="60579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3130280"/>
      </p:ext>
    </p:extLst>
  </p:cSld>
  <p:clrMapOvr>
    <a:masterClrMapping/>
  </p:clrMapOvr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163" tIns="60579" rIns="121163" bIns="60579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73830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0" y="6732591"/>
            <a:ext cx="12192000" cy="125412"/>
            <a:chOff x="0" y="2573904"/>
            <a:chExt cx="8767278" cy="44695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1" name="Rectangle 17"/>
              <p:cNvSpPr/>
              <p:nvPr/>
            </p:nvSpPr>
            <p:spPr>
              <a:xfrm>
                <a:off x="0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8"/>
              <p:cNvSpPr/>
              <p:nvPr/>
            </p:nvSpPr>
            <p:spPr>
              <a:xfrm>
                <a:off x="1262579" y="2573904"/>
                <a:ext cx="1262579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9"/>
              <p:cNvSpPr/>
              <p:nvPr/>
            </p:nvSpPr>
            <p:spPr>
              <a:xfrm>
                <a:off x="2489770" y="2573904"/>
                <a:ext cx="126257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7" name="Rectangle 11"/>
              <p:cNvSpPr/>
              <p:nvPr/>
            </p:nvSpPr>
            <p:spPr>
              <a:xfrm>
                <a:off x="14" y="2573904"/>
                <a:ext cx="1262579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12"/>
              <p:cNvSpPr/>
              <p:nvPr/>
            </p:nvSpPr>
            <p:spPr>
              <a:xfrm>
                <a:off x="1262594" y="2573904"/>
                <a:ext cx="1262579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3"/>
              <p:cNvSpPr/>
              <p:nvPr/>
            </p:nvSpPr>
            <p:spPr>
              <a:xfrm>
                <a:off x="2489784" y="2573904"/>
                <a:ext cx="1262579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5"/>
              <p:cNvSpPr/>
              <p:nvPr/>
            </p:nvSpPr>
            <p:spPr>
              <a:xfrm>
                <a:off x="3752364" y="2573904"/>
                <a:ext cx="126257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66899">
                  <a:defRPr/>
                </a:pPr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Flowchart: Off-page Connector 21"/>
          <p:cNvSpPr/>
          <p:nvPr userDrawn="1"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3" tIns="60579" rIns="121163" bIns="60579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65" y="356651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872965" y="82596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5788" indent="0">
              <a:buNone/>
              <a:defRPr sz="1600"/>
            </a:lvl2pPr>
            <a:lvl3pPr marL="1211576" indent="0">
              <a:buNone/>
              <a:defRPr sz="1300"/>
            </a:lvl3pPr>
            <a:lvl4pPr marL="1817361" indent="0">
              <a:buNone/>
              <a:defRPr sz="1200"/>
            </a:lvl4pPr>
            <a:lvl5pPr marL="2423154" indent="0">
              <a:buNone/>
              <a:defRPr sz="1200"/>
            </a:lvl5pPr>
            <a:lvl6pPr marL="3028929" indent="0">
              <a:buNone/>
              <a:defRPr sz="1200"/>
            </a:lvl6pPr>
            <a:lvl7pPr marL="3634724" indent="0">
              <a:buNone/>
              <a:defRPr sz="1200"/>
            </a:lvl7pPr>
            <a:lvl8pPr marL="4240508" indent="0">
              <a:buNone/>
              <a:defRPr sz="1200"/>
            </a:lvl8pPr>
            <a:lvl9pPr marL="484629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0990" eaLnBrk="0" hangingPunct="0">
              <a:defRPr>
                <a:latin typeface="Calibri" pitchFamily="34" charset="0"/>
                <a:cs typeface="FontAwesome"/>
              </a:defRPr>
            </a:lvl1pPr>
          </a:lstStyle>
          <a:p>
            <a:pPr>
              <a:defRPr/>
            </a:pPr>
            <a:fld id="{679CC6ED-B008-47B3-B4DF-1C1BE94A4AC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7219509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333A3DCB-D1DD-5175-983F-4F9EF892E587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6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667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8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333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DFFCB32E-9F47-F975-6DD5-D6D9FC24AC34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7">
            <a:extLst>
              <a:ext uri="{FF2B5EF4-FFF2-40B4-BE49-F238E27FC236}">
                <a16:creationId xmlns:a16="http://schemas.microsoft.com/office/drawing/2014/main" id="{343711D8-991D-90DC-5EBE-A6141FFEF544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26208" y="1082618"/>
            <a:ext cx="3139607" cy="4692771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3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06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C391E200-770C-6FA6-AA7B-74DCFFB6FF60}"/>
              </a:ext>
            </a:extLst>
          </p:cNvPr>
          <p:cNvGrpSpPr/>
          <p:nvPr userDrawn="1"/>
        </p:nvGrpSpPr>
        <p:grpSpPr>
          <a:xfrm>
            <a:off x="0" y="6731805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C7C6581A-65B3-9F32-0F01-F2345CB6F7AF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4FC56027-9FFA-1CD7-7CC6-303841F29DA0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8AD173B6-10F6-F704-A9B7-7C8305DD4487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571BB795-BC93-3909-FE8B-6954BD10205F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3EB55ADA-4E1C-C0CA-D6C0-1DB1E4FBE31A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449F0734-3EE6-4E30-AE03-D2825DCACBF2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8FB4796B-46C8-FDC8-C22C-A7DC664E0080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B1E5B181-0646-4D7F-7540-21ECB0C8FB2B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3CB22A07-5C8A-6A9E-49DD-7FA0B53DCCA6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4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06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</p:grpSp>
      <p:sp>
        <p:nvSpPr>
          <p:cNvPr id="18" name="Flowchart: Off-page Connector 17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4FC35CD0-FD14-96C9-B6F7-7192B633F043}"/>
              </a:ext>
            </a:extLst>
          </p:cNvPr>
          <p:cNvGrpSpPr/>
          <p:nvPr userDrawn="1"/>
        </p:nvGrpSpPr>
        <p:grpSpPr>
          <a:xfrm>
            <a:off x="0" y="6731805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18EB7326-56E4-ADF2-E440-5B1C8FBE91D9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C35E84C5-BBD7-D6E5-3F7C-AA1A268DD437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95A633F1-3697-B07F-CC0A-1FA299188978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AA164EC5-0C3F-880B-A77C-43B3B8D25F81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E797F5A9-8280-7A1B-F430-228976DCD256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1764C102-F0AF-AB4F-334A-E041767BF43C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3A90BFFB-92F6-5544-2544-8D8A46B5BC51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C0D8C65C-3A19-4A53-72DB-9D78A75F0A3D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9DB31BCE-A274-1360-DB49-13BE568FE1D0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Flowchart: Off-page Connector 17">
            <a:extLst>
              <a:ext uri="{FF2B5EF4-FFF2-40B4-BE49-F238E27FC236}">
                <a16:creationId xmlns:a16="http://schemas.microsoft.com/office/drawing/2014/main" id="{0778F32E-47C3-DAA4-B590-3BC87706B6C1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580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0" y="6731806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F8DDCD92-AF5A-7592-7482-21FF3AAEF08E}"/>
              </a:ext>
            </a:extLst>
          </p:cNvPr>
          <p:cNvGrpSpPr/>
          <p:nvPr userDrawn="1"/>
        </p:nvGrpSpPr>
        <p:grpSpPr>
          <a:xfrm>
            <a:off x="0" y="6731805"/>
            <a:ext cx="12192000" cy="126199"/>
            <a:chOff x="0" y="2573904"/>
            <a:chExt cx="8767278" cy="44695"/>
          </a:xfrm>
        </p:grpSpPr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3369C486-1153-BCA6-FDD3-878B4D952A56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7">
                <a:extLst>
                  <a:ext uri="{FF2B5EF4-FFF2-40B4-BE49-F238E27FC236}">
                    <a16:creationId xmlns:a16="http://schemas.microsoft.com/office/drawing/2014/main" id="{58B82FD0-724E-6F76-B833-712995DDE829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E06A33E9-14BA-E962-B806-161FD235541A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26BB26F8-F5FE-0B88-68A8-1250EA619A5C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44">
              <a:extLst>
                <a:ext uri="{FF2B5EF4-FFF2-40B4-BE49-F238E27FC236}">
                  <a16:creationId xmlns:a16="http://schemas.microsoft.com/office/drawing/2014/main" id="{CDA68E97-4E57-29C6-6CB5-1DFC0C43B477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DDE74910-CCDF-F21D-3127-E627D04AA726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F878857C-BFF2-B7D0-5C40-5210E861CFAD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FA3F4093-A8E1-FE88-F87C-52B38D5E023A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200A4289-7EBA-EFD9-1DA7-43B9F4663137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64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19374"/>
      </p:ext>
    </p:extLst>
  </p:cSld>
  <p:clrMapOvr>
    <a:masterClrMapping/>
  </p:clrMapOvr>
  <p:hf hdr="0" ft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34" y="3495978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34" y="776289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13" y="776289"/>
            <a:ext cx="5171855" cy="5305425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  <p:hf hdr="0" ft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 defTabSz="228554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896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2099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711" tIns="22855" rIns="45711" bIns="228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711" tIns="22855" rIns="45711" bIns="228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711" tIns="22855" rIns="45711" bIns="228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7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7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8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3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7256" indent="0">
              <a:buNone/>
              <a:defRPr sz="1600"/>
            </a:lvl2pPr>
            <a:lvl3pPr marL="1214524" indent="0">
              <a:buNone/>
              <a:defRPr sz="1300"/>
            </a:lvl3pPr>
            <a:lvl4pPr marL="1821789" indent="0">
              <a:buNone/>
              <a:defRPr sz="1200"/>
            </a:lvl4pPr>
            <a:lvl5pPr marL="2429054" indent="0">
              <a:buNone/>
              <a:defRPr sz="1200"/>
            </a:lvl5pPr>
            <a:lvl6pPr marL="3036310" indent="0">
              <a:buNone/>
              <a:defRPr sz="1200"/>
            </a:lvl6pPr>
            <a:lvl7pPr marL="3643578" indent="0">
              <a:buNone/>
              <a:defRPr sz="1200"/>
            </a:lvl7pPr>
            <a:lvl8pPr marL="4250840" indent="0">
              <a:buNone/>
              <a:defRPr sz="1200"/>
            </a:lvl8pPr>
            <a:lvl9pPr marL="48581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/>
        </p:nvSpPr>
        <p:spPr>
          <a:xfrm rot="5400000">
            <a:off x="11731182" y="126235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4" tIns="60727" rIns="121454" bIns="60727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21" y="203044"/>
            <a:ext cx="508001" cy="366183"/>
          </a:xfrm>
          <a:prstGeom prst="rect">
            <a:avLst/>
          </a:prstGeom>
        </p:spPr>
        <p:txBody>
          <a:bodyPr lIns="91090" tIns="45551" rIns="91090" bIns="45551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DFFCB32E-9F47-F975-6DD5-D6D9FC24AC34}"/>
              </a:ext>
            </a:extLst>
          </p:cNvPr>
          <p:cNvSpPr/>
          <p:nvPr userDrawn="1"/>
        </p:nvSpPr>
        <p:spPr>
          <a:xfrm rot="5400000">
            <a:off x="11731181" y="12623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0" tIns="60740" rIns="121480" bIns="60740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647703"/>
            <a:ext cx="10628516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851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711" tIns="22855" rIns="45711" bIns="228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960575" y="2512573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Picture Placeholder 75">
            <a:extLst>
              <a:ext uri="{FF2B5EF4-FFF2-40B4-BE49-F238E27FC236}">
                <a16:creationId xmlns:a16="http://schemas.microsoft.com/office/drawing/2014/main" id="{B73DCDD3-849B-48E9-9914-DC8C6C49302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77423" y="284578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8083A199-38E5-4ACB-BD72-CEC6E71018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80191" y="4288872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30F15E57-04C6-4909-ACB4-7ACAA591DE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3446134" y="308710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86FBEEA4-D851-4A6C-878E-E42016D4A5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805022" y="455708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04CD476-3BC2-488C-9229-A7DD254475E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40192" y="599542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5" grpId="0" animBg="1"/>
      <p:bldP spid="6" grpId="0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1805" y="1941447"/>
            <a:ext cx="5288390" cy="2975107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accent3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826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DE1F0CA1-994C-4B15-BD61-C1FC8BE244E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95324" y="-2019910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CCDC6E92-1B4E-4F2A-BD85-917834D7D1B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98700" y="-59406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60FE58BF-2882-4922-8BE2-DC5C806999A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02077" y="83177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DFC0A416-BD43-4889-A746-153B68F952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92594" y="-1470698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0B4C680D-3D96-4F02-8FDE-6C344B4EA9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95970" y="-44854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75">
            <a:extLst>
              <a:ext uri="{FF2B5EF4-FFF2-40B4-BE49-F238E27FC236}">
                <a16:creationId xmlns:a16="http://schemas.microsoft.com/office/drawing/2014/main" id="{0136ECC1-14F7-404A-BB65-765B022634A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07095" y="1365493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1F32264-5F7E-4A46-97AB-AABAB86F1EA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911794" y="2784466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309" y="-1058251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65B77482-57E1-46FD-913A-0092573AC5F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754685" y="367594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5">
            <a:extLst>
              <a:ext uri="{FF2B5EF4-FFF2-40B4-BE49-F238E27FC236}">
                <a16:creationId xmlns:a16="http://schemas.microsoft.com/office/drawing/2014/main" id="{B37A391A-9563-4D8D-9F81-AF2A558906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58062" y="1793439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905913FF-40D6-422E-AE96-62587D32CE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69186" y="3203785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139B3716-743D-4E4C-8E9E-2862234854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73886" y="4622758"/>
            <a:ext cx="3973245" cy="2235242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3" grpId="0" animBg="1"/>
      <p:bldP spid="14" grpId="0" animBg="1"/>
      <p:bldP spid="15" grpId="0" animBg="1"/>
      <p:bldP spid="16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118" y="-149065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69" y="-23119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774" y="-113977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77" y="11968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28" y="137914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279" y="-68660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28" y="57285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622" y="183231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73" y="309176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16" y="-68660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66" y="57285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15" y="183231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64" y="309176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86" y="435122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65" y="-53115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14" y="72830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64" y="198776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13" y="32472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62" y="450667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88" y="5766134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074" y="81369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24" y="207314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173" y="3332606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22" y="459206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272" y="58515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04" y="245607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54" y="3715532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03" y="4974989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52" y="6234445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18" y="4037823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767" y="529728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17" y="655673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34" y="5464020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684" y="6723477"/>
            <a:ext cx="3283674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45711" tIns="22855" rIns="45711" bIns="22855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A0FFC54-4EA0-F0B2-CCDE-409168F39197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997E5-F59A-DBB8-B9D0-82323DC53D11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AEF15C-A247-53CA-727F-2972199B1BCA}"/>
              </a:ext>
            </a:extLst>
          </p:cNvPr>
          <p:cNvCxnSpPr>
            <a:cxnSpLocks/>
          </p:cNvCxnSpPr>
          <p:nvPr userDrawn="1"/>
        </p:nvCxnSpPr>
        <p:spPr>
          <a:xfrm flipH="1">
            <a:off x="1487488" y="6648192"/>
            <a:ext cx="9793088" cy="2302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8FD46DC-531F-1FEC-1954-2B7F320826FB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МТСОМ</a:t>
            </a:r>
            <a:r>
              <a:rPr lang="ru-RU" sz="1600" b="0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6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667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78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4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11731145" y="12620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2" y="203009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11731145" y="12620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2" y="203009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5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832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6789" y="647703"/>
            <a:ext cx="7793471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11731145" y="12620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2" y="203009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35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31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AC8BA70-D099-AC9A-11FA-FA213FBD5FE9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18E-01C5-F8DB-98D3-F6AC459A3097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068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4052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511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6174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4" y="647701"/>
            <a:ext cx="5314257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647701"/>
            <a:ext cx="10628516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6818" y="1035179"/>
            <a:ext cx="3476803" cy="4917057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0F4C81-9939-41D0-86EF-EA52E53D1D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7270" y="1119809"/>
            <a:ext cx="2537460" cy="2537791"/>
          </a:xfrm>
          <a:custGeom>
            <a:avLst/>
            <a:gdLst>
              <a:gd name="connsiteX0" fmla="*/ 2537791 w 5075582"/>
              <a:gd name="connsiteY0" fmla="*/ 0 h 5075582"/>
              <a:gd name="connsiteX1" fmla="*/ 5075582 w 5075582"/>
              <a:gd name="connsiteY1" fmla="*/ 2537791 h 5075582"/>
              <a:gd name="connsiteX2" fmla="*/ 2537791 w 5075582"/>
              <a:gd name="connsiteY2" fmla="*/ 5075582 h 5075582"/>
              <a:gd name="connsiteX3" fmla="*/ 0 w 5075582"/>
              <a:gd name="connsiteY3" fmla="*/ 2537791 h 5075582"/>
              <a:gd name="connsiteX4" fmla="*/ 2537791 w 5075582"/>
              <a:gd name="connsiteY4" fmla="*/ 0 h 507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582" h="5075582">
                <a:moveTo>
                  <a:pt x="2537791" y="0"/>
                </a:moveTo>
                <a:cubicBezTo>
                  <a:pt x="3939374" y="0"/>
                  <a:pt x="5075582" y="1136208"/>
                  <a:pt x="5075582" y="2537791"/>
                </a:cubicBezTo>
                <a:cubicBezTo>
                  <a:pt x="5075582" y="3939374"/>
                  <a:pt x="3939374" y="5075582"/>
                  <a:pt x="2537791" y="5075582"/>
                </a:cubicBezTo>
                <a:cubicBezTo>
                  <a:pt x="1136208" y="5075582"/>
                  <a:pt x="0" y="3939374"/>
                  <a:pt x="0" y="2537791"/>
                </a:cubicBezTo>
                <a:cubicBezTo>
                  <a:pt x="0" y="1136208"/>
                  <a:pt x="1136208" y="0"/>
                  <a:pt x="253779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7162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26197" y="1082617"/>
            <a:ext cx="3139607" cy="469276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2" y="647701"/>
            <a:ext cx="10628516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64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6788" y="647701"/>
            <a:ext cx="7793469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6817" y="1035171"/>
            <a:ext cx="3476803" cy="4917056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1806" y="1941447"/>
            <a:ext cx="5288389" cy="2975107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accent3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385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116" y="-149065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67" y="-23119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774" y="-113977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77" y="119686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26" y="137914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280" y="-686602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30" y="57285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621" y="183231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71" y="309176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17" y="-686602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66" y="57285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17" y="183231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66" y="309176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85" y="4351226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66" y="-53115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16" y="728306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65" y="198776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14" y="324722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64" y="450667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87" y="5766134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076" y="81369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25" y="207315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174" y="333260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24" y="459206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273" y="585152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05" y="245607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54" y="371553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05" y="497498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54" y="6234446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20" y="40378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769" y="529728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18" y="655673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36" y="546402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685" y="6723478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960575" y="2512572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Picture Placeholder 75">
            <a:extLst>
              <a:ext uri="{FF2B5EF4-FFF2-40B4-BE49-F238E27FC236}">
                <a16:creationId xmlns:a16="http://schemas.microsoft.com/office/drawing/2014/main" id="{B73DCDD3-849B-48E9-9914-DC8C6C49302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77423" y="2845785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8083A199-38E5-4ACB-BD72-CEC6E71018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80191" y="4288871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30F15E57-04C6-4909-ACB4-7ACAA591DE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3446135" y="3087109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86FBEEA4-D851-4A6C-878E-E42016D4A5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805023" y="4557088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04CD476-3BC2-488C-9229-A7DD254475E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40192" y="5995428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5" grpId="0" animBg="1"/>
      <p:bldP spid="6" grpId="0" animBg="1"/>
    </p:bld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DE1F0CA1-994C-4B15-BD61-C1FC8BE244E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95324" y="-2019911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CCDC6E92-1B4E-4F2A-BD85-917834D7D1B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98700" y="-594066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60FE58BF-2882-4922-8BE2-DC5C806999A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02076" y="831779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DFC0A416-BD43-4889-A746-153B68F952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92594" y="-1470699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0B4C680D-3D96-4F02-8FDE-6C344B4EA9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95970" y="-44854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75">
            <a:extLst>
              <a:ext uri="{FF2B5EF4-FFF2-40B4-BE49-F238E27FC236}">
                <a16:creationId xmlns:a16="http://schemas.microsoft.com/office/drawing/2014/main" id="{0136ECC1-14F7-404A-BB65-765B022634A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07095" y="1365492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1F32264-5F7E-4A46-97AB-AABAB86F1EA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911794" y="2784465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308" y="-1058251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65B77482-57E1-46FD-913A-0092573AC5F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754686" y="367593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5">
            <a:extLst>
              <a:ext uri="{FF2B5EF4-FFF2-40B4-BE49-F238E27FC236}">
                <a16:creationId xmlns:a16="http://schemas.microsoft.com/office/drawing/2014/main" id="{B37A391A-9563-4D8D-9F81-AF2A558906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58062" y="1793439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905913FF-40D6-422E-AE96-62587D32CE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69187" y="3203785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139B3716-743D-4E4C-8E9E-2862234854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73886" y="4622757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5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3" grpId="0" animBg="1"/>
      <p:bldP spid="14" grpId="0" animBg="1"/>
      <p:bldP spid="15" grpId="0" animBg="1"/>
      <p:bldP spid="16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-1"/>
            <a:ext cx="5314259" cy="6858000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 userDrawn="1"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9255156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BE362C5-03AE-447C-8B47-3D5F404636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01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9" y="2960127"/>
            <a:ext cx="1368813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563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2644B-729D-4CE5-9341-8EB9E7FDA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BAE835-22B6-4496-A39C-CB7838823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FBB102-7941-43E2-8B3D-D93044E2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74D49-E7CC-4A70-8A06-2B780A9A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192673-7CB0-4A60-9B58-25CC603B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0946667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BED4E-2CFC-4630-94DD-537C93E54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CBD0C9-407E-4773-A299-81C417660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EAC168-49C5-481F-AD46-C38820FE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A72952-9594-4C41-B452-551673CE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2CEAC3-3045-43D1-8604-62C1B6A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61309225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FA05F-1811-401B-A67A-B450E036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CB2387-9528-42E2-A4A3-D0F10962F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463B3-4C44-4A12-AD26-07D86A38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9F0E8F-2BCD-46CB-BB54-053ECCF7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533A0A-D620-42C5-86FE-20F4D504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0272892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A887B-AEFB-4173-BE80-0BA44C200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BB4A08-5568-4383-A2DD-360A247E4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B85630-5CB6-4681-B5C7-68D0072EF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733A07-CA1C-43B0-83B5-6983A4E9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AC9290-DD84-4ABC-B5BD-281B9B42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E0EE75-8C43-4893-9B93-99D98D98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21533792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79CE4-58A6-472B-9D20-E6265D39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D4715B-ED40-446D-9BE2-25489B29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577478-1944-4342-B621-3F5FE07CD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E2DFAE-C7CB-4AC8-A6E6-D2BCCA448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FBF513-1ABD-4CCE-8499-80D5E5C0D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B80FAD-AB3E-4B00-ABB0-9736CD42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6BED6A-6765-4414-977E-402E6814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6D9722-5EDC-4D7B-962B-9F072C9F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774930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7BE3D-D20D-4390-9CB8-007DC2DD9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48EBBF-D924-4A50-84F7-4CEF7FD4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98FE1A-9A8D-4FA0-B653-30F44768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D2C058-274E-48C4-8B83-AA93DD9A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08738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1816" y="1941450"/>
            <a:ext cx="5288391" cy="2975107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accent3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739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F5765-B815-4B8A-AAFA-355A05E8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2679C-F97A-403F-8B81-97D1BA29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9CE004-6A44-45CC-B31E-DA054BFF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92409512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F03DA-4502-44E4-9D04-D6E065E7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CCDB3-D316-43D9-B7A3-6EEAE23E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444F42-313B-406B-A5F3-4201CF79F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FCF469-8C89-4F49-92F2-E30B44C6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3A258-8106-48F3-942B-6FA45B6F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33B89-BECA-485F-9AE6-6C91C957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40659129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C6B6E-9844-4C33-8EAB-D222DED0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4135A5-4612-457B-83C2-1DB5D03F9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839A72-3A39-4584-88B1-36A5E3FA4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FB3C58-19D3-413F-B273-F13A8DBF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82C27-82B1-4737-9F8F-E315E38A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450086-F546-4673-AB4D-41FBE82B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70820958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CF3BE-8746-4EF6-9FF6-E5389AF0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D7AD37-5AD1-4D94-8A53-538E81664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B540E5-E32A-4039-B101-18CCD493B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C0DDDD-2365-4B5F-B5A3-0BB94F99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6DEBC2-A748-4C67-9684-9A022A29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17259901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93B3E7-7DC4-46D5-A75C-614BD8487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CDEF4D-BD7D-4711-A909-275C01852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608B23-58FA-442C-AA1C-8CD69F94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182C7-58B8-45E8-868D-000E688F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95612-BB95-45BC-9866-BC527DAF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31492493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1157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791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02AE05-6D17-458D-8465-B3FC5393C7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58000"/>
                </a:schemeClr>
              </a:gs>
              <a:gs pos="100000">
                <a:schemeClr val="tx2">
                  <a:lumMod val="100000"/>
                  <a:alpha val="6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933">
              <a:solidFill>
                <a:srgbClr val="FFFFFF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EC57E5-E254-45F1-8F50-68D3E3B4902F}"/>
              </a:ext>
            </a:extLst>
          </p:cNvPr>
          <p:cNvSpPr txBox="1">
            <a:spLocks/>
          </p:cNvSpPr>
          <p:nvPr/>
        </p:nvSpPr>
        <p:spPr>
          <a:xfrm>
            <a:off x="621929" y="6430257"/>
            <a:ext cx="123731" cy="291380"/>
          </a:xfrm>
          <a:prstGeom prst="rect">
            <a:avLst/>
          </a:prstGeom>
        </p:spPr>
        <p:txBody>
          <a:bodyPr vert="horz" wrap="none" lIns="60461" tIns="30232" rIns="60461" bIns="3023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33" smtClean="0">
                <a:solidFill>
                  <a:srgbClr val="FFFFFF"/>
                </a:solidFill>
              </a:rPr>
              <a:pPr algn="ctr"/>
              <a:t>‹#›</a:t>
            </a:fld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E92A23-A1C6-4571-9DF4-49EAA72A442E}"/>
              </a:ext>
            </a:extLst>
          </p:cNvPr>
          <p:cNvSpPr/>
          <p:nvPr/>
        </p:nvSpPr>
        <p:spPr>
          <a:xfrm>
            <a:off x="535944" y="6428131"/>
            <a:ext cx="295696" cy="295735"/>
          </a:xfrm>
          <a:prstGeom prst="ellipse">
            <a:avLst/>
          </a:pr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15EBE6-FAEA-4EB3-A723-088E4D2FADC4}"/>
              </a:ext>
            </a:extLst>
          </p:cNvPr>
          <p:cNvSpPr/>
          <p:nvPr/>
        </p:nvSpPr>
        <p:spPr>
          <a:xfrm>
            <a:off x="148829" y="6428131"/>
            <a:ext cx="295696" cy="295735"/>
          </a:xfrm>
          <a:prstGeom prst="ellipse">
            <a:avLst/>
          </a:pr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9C3FC98-5797-49A1-AC8F-88233A617140}"/>
              </a:ext>
            </a:extLst>
          </p:cNvPr>
          <p:cNvSpPr/>
          <p:nvPr/>
        </p:nvSpPr>
        <p:spPr>
          <a:xfrm rot="2700000">
            <a:off x="277379" y="6535964"/>
            <a:ext cx="79984" cy="7997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626E1C-4BCC-495F-9763-6C99572ACF14}"/>
              </a:ext>
            </a:extLst>
          </p:cNvPr>
          <p:cNvSpPr/>
          <p:nvPr/>
        </p:nvSpPr>
        <p:spPr>
          <a:xfrm rot="10800000">
            <a:off x="923057" y="6428131"/>
            <a:ext cx="295696" cy="295735"/>
          </a:xfrm>
          <a:prstGeom prst="ellipse">
            <a:avLst/>
          </a:pr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B04E42F-1D42-448A-9518-02B6614D0AB3}"/>
              </a:ext>
            </a:extLst>
          </p:cNvPr>
          <p:cNvSpPr/>
          <p:nvPr/>
        </p:nvSpPr>
        <p:spPr>
          <a:xfrm rot="13500000">
            <a:off x="1010220" y="6535964"/>
            <a:ext cx="79984" cy="7997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136F5-C351-4C68-8D8D-FA42FA2D2F48}"/>
              </a:ext>
            </a:extLst>
          </p:cNvPr>
          <p:cNvSpPr txBox="1"/>
          <p:nvPr/>
        </p:nvSpPr>
        <p:spPr>
          <a:xfrm>
            <a:off x="8529901" y="6479398"/>
            <a:ext cx="2207584" cy="189328"/>
          </a:xfrm>
          <a:prstGeom prst="rect">
            <a:avLst/>
          </a:prstGeom>
          <a:noFill/>
        </p:spPr>
        <p:txBody>
          <a:bodyPr wrap="none" lIns="45367" tIns="22660" rIns="45367" bIns="22660" rtlCol="0">
            <a:spAutoFit/>
          </a:bodyPr>
          <a:lstStyle/>
          <a:p>
            <a:pPr defTabSz="226746"/>
            <a:r>
              <a:rPr lang="en-US" sz="933">
                <a:solidFill>
                  <a:srgbClr val="FFFFFF"/>
                </a:solidFill>
              </a:rPr>
              <a:t>MASSIVE X presentation to DesignBall team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4013BE43-DB0B-4CA2-9DC9-736A434BE08B}"/>
              </a:ext>
            </a:extLst>
          </p:cNvPr>
          <p:cNvSpPr>
            <a:spLocks/>
          </p:cNvSpPr>
          <p:nvPr/>
        </p:nvSpPr>
        <p:spPr bwMode="auto">
          <a:xfrm>
            <a:off x="11065795" y="6499388"/>
            <a:ext cx="56879" cy="122229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461" tIns="30232" rIns="60461" bIns="30232" numCol="1" anchor="t" anchorCtr="0" compatLnSpc="1">
            <a:prstTxWarp prst="textNoShape">
              <a:avLst/>
            </a:prstTxWarp>
          </a:bodyPr>
          <a:lstStyle/>
          <a:p>
            <a:pPr defTabSz="226746"/>
            <a:endParaRPr lang="en-US" sz="1600">
              <a:solidFill>
                <a:srgbClr val="272E3A"/>
              </a:solidFill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BF5838F-36B4-4D11-A275-6C7541383673}"/>
              </a:ext>
            </a:extLst>
          </p:cNvPr>
          <p:cNvSpPr>
            <a:spLocks noEditPoints="1"/>
          </p:cNvSpPr>
          <p:nvPr/>
        </p:nvSpPr>
        <p:spPr bwMode="auto">
          <a:xfrm>
            <a:off x="11418029" y="6496841"/>
            <a:ext cx="126131" cy="121073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461" tIns="30232" rIns="60461" bIns="30232" numCol="1" anchor="t" anchorCtr="0" compatLnSpc="1">
            <a:prstTxWarp prst="textNoShape">
              <a:avLst/>
            </a:prstTxWarp>
          </a:bodyPr>
          <a:lstStyle/>
          <a:p>
            <a:pPr defTabSz="226746"/>
            <a:endParaRPr lang="en-US" sz="1600">
              <a:solidFill>
                <a:srgbClr val="272E3A"/>
              </a:solidFill>
            </a:endParaRP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C6129907-6C9D-4CE1-94E2-086EB885166A}"/>
              </a:ext>
            </a:extLst>
          </p:cNvPr>
          <p:cNvSpPr>
            <a:spLocks/>
          </p:cNvSpPr>
          <p:nvPr/>
        </p:nvSpPr>
        <p:spPr bwMode="auto">
          <a:xfrm>
            <a:off x="11799693" y="6507793"/>
            <a:ext cx="136545" cy="111548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461" tIns="30232" rIns="60461" bIns="30232" numCol="1" anchor="t" anchorCtr="0" compatLnSpc="1">
            <a:prstTxWarp prst="textNoShape">
              <a:avLst/>
            </a:prstTxWarp>
          </a:bodyPr>
          <a:lstStyle/>
          <a:p>
            <a:pPr defTabSz="226746"/>
            <a:endParaRPr lang="en-US" sz="1600">
              <a:solidFill>
                <a:srgbClr val="272E3A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5145A7-B211-4BDD-849A-18020779A9A7}"/>
              </a:ext>
            </a:extLst>
          </p:cNvPr>
          <p:cNvSpPr/>
          <p:nvPr/>
        </p:nvSpPr>
        <p:spPr>
          <a:xfrm>
            <a:off x="11333340" y="6410989"/>
            <a:ext cx="295504" cy="295543"/>
          </a:xfrm>
          <a:prstGeom prst="ellipse">
            <a:avLst/>
          </a:pr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483F2A-CFC9-4771-A4F8-B0D9042F29C2}"/>
              </a:ext>
            </a:extLst>
          </p:cNvPr>
          <p:cNvSpPr/>
          <p:nvPr/>
        </p:nvSpPr>
        <p:spPr>
          <a:xfrm>
            <a:off x="10946476" y="6410989"/>
            <a:ext cx="295504" cy="295543"/>
          </a:xfrm>
          <a:prstGeom prst="ellipse">
            <a:avLst/>
          </a:pr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A2DA5D3-A673-4D9E-A8C2-A8CC1F8EC852}"/>
              </a:ext>
            </a:extLst>
          </p:cNvPr>
          <p:cNvSpPr/>
          <p:nvPr/>
        </p:nvSpPr>
        <p:spPr>
          <a:xfrm rot="10800000">
            <a:off x="11720204" y="6410989"/>
            <a:ext cx="295504" cy="295543"/>
          </a:xfrm>
          <a:prstGeom prst="ellipse">
            <a:avLst/>
          </a:prstGeom>
          <a:noFill/>
          <a:ln w="63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533">
              <a:solidFill>
                <a:srgbClr val="FFFFFF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2530B6-DE36-42CA-8BC5-A4446A99996A}"/>
              </a:ext>
            </a:extLst>
          </p:cNvPr>
          <p:cNvSpPr/>
          <p:nvPr/>
        </p:nvSpPr>
        <p:spPr>
          <a:xfrm>
            <a:off x="898917" y="6400080"/>
            <a:ext cx="357049" cy="35709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933">
              <a:solidFill>
                <a:srgbClr val="FFFFFF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6D60969-4BA4-43C5-A057-E69673CC813B}"/>
              </a:ext>
            </a:extLst>
          </p:cNvPr>
          <p:cNvSpPr/>
          <p:nvPr/>
        </p:nvSpPr>
        <p:spPr>
          <a:xfrm>
            <a:off x="120526" y="6393180"/>
            <a:ext cx="357049" cy="35709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93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4542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027" y="6540501"/>
            <a:ext cx="267703" cy="287259"/>
          </a:xfrm>
          <a:prstGeom prst="rect">
            <a:avLst/>
          </a:prstGeom>
        </p:spPr>
        <p:txBody>
          <a:bodyPr lIns="25494" tIns="12747" rIns="25494" bIns="12747"/>
          <a:lstStyle/>
          <a:p>
            <a:pPr defTabSz="226746"/>
            <a:fld id="{86CB4B4D-7CA3-9044-876B-883B54F8677D}" type="slidenum">
              <a:rPr lang="ru-RU" sz="933" smtClean="0">
                <a:solidFill>
                  <a:srgbClr val="272E3A"/>
                </a:solidFill>
              </a:rPr>
              <a:pPr defTabSz="226746"/>
              <a:t>‹#›</a:t>
            </a:fld>
            <a:endParaRPr lang="ru-RU" sz="933">
              <a:solidFill>
                <a:srgbClr val="272E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6688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118" y="-149065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69" y="-23119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774" y="-1139770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77" y="119687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27" y="137914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282" y="-686602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30" y="57285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622" y="183231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73" y="3091770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18" y="-686602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66" y="57285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15" y="183231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66" y="3091770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86" y="4351227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66" y="-531150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14" y="728307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66" y="198776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14" y="324722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62" y="4506679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87" y="576613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074" y="81369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26" y="2073151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174" y="3332607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22" y="459206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274" y="585152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06" y="245607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54" y="3715535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06" y="4974991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54" y="6234447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18" y="403782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770" y="529728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18" y="6556738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34" y="5464023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685" y="6723479"/>
            <a:ext cx="3283675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4636" indent="0">
              <a:buNone/>
              <a:defRPr sz="1600"/>
            </a:lvl2pPr>
            <a:lvl3pPr marL="1209279" indent="0">
              <a:buNone/>
              <a:defRPr sz="1333"/>
            </a:lvl3pPr>
            <a:lvl4pPr marL="1813923" indent="0">
              <a:buNone/>
              <a:defRPr sz="1200"/>
            </a:lvl4pPr>
            <a:lvl5pPr marL="2418565" indent="0">
              <a:buNone/>
              <a:defRPr sz="1200"/>
            </a:lvl5pPr>
            <a:lvl6pPr marL="3023204" indent="0">
              <a:buNone/>
              <a:defRPr sz="1200"/>
            </a:lvl6pPr>
            <a:lvl7pPr marL="3627845" indent="0">
              <a:buNone/>
              <a:defRPr sz="1200"/>
            </a:lvl7pPr>
            <a:lvl8pPr marL="4232485" indent="0">
              <a:buNone/>
              <a:defRPr sz="1200"/>
            </a:lvl8pPr>
            <a:lvl9pPr marL="483712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6731857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11731202" y="12625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40" y="203063"/>
            <a:ext cx="508001" cy="366183"/>
          </a:xfrm>
          <a:prstGeom prst="rect">
            <a:avLst/>
          </a:prstGeom>
        </p:spPr>
        <p:txBody>
          <a:bodyPr lIns="34025" tIns="16995" rIns="34025" bIns="16995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defTabSz="226746"/>
            <a:fld id="{C136B7D2-B98C-44FD-8D04-7EC62A564975}" type="slidenum">
              <a:rPr lang="en-US" smtClean="0">
                <a:solidFill>
                  <a:srgbClr val="FFFFFF"/>
                </a:solidFill>
              </a:rPr>
              <a:pPr defTabSz="226746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2AED9-0378-4572-8E5F-6EBEEA9D0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34025" tIns="16995" rIns="34025" bIns="16995"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13FB0B-4DB1-4145-9CDD-C7864FB14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34025" tIns="16995" rIns="34025" bIns="16995"/>
          <a:lstStyle>
            <a:lvl1pPr marL="0" indent="0" algn="ctr">
              <a:buNone/>
              <a:defRPr sz="2400"/>
            </a:lvl1pPr>
            <a:lvl2pPr marL="453498" indent="0" algn="ctr">
              <a:buNone/>
              <a:defRPr sz="2000"/>
            </a:lvl2pPr>
            <a:lvl3pPr marL="907001" indent="0" algn="ctr">
              <a:buNone/>
              <a:defRPr sz="1733"/>
            </a:lvl3pPr>
            <a:lvl4pPr marL="1360490" indent="0" algn="ctr">
              <a:buNone/>
              <a:defRPr sz="1600"/>
            </a:lvl4pPr>
            <a:lvl5pPr marL="1813993" indent="0" algn="ctr">
              <a:buNone/>
              <a:defRPr sz="1600"/>
            </a:lvl5pPr>
            <a:lvl6pPr marL="2267490" indent="0" algn="ctr">
              <a:buNone/>
              <a:defRPr sz="1600"/>
            </a:lvl6pPr>
            <a:lvl7pPr marL="2720987" indent="0" algn="ctr">
              <a:buNone/>
              <a:defRPr sz="1600"/>
            </a:lvl7pPr>
            <a:lvl8pPr marL="3174482" indent="0" algn="ctr">
              <a:buNone/>
              <a:defRPr sz="1600"/>
            </a:lvl8pPr>
            <a:lvl9pPr marL="362798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85AA2A-752C-423E-8ABE-4612810D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34025" tIns="16995" rIns="34025" bIns="16995"/>
          <a:lstStyle/>
          <a:p>
            <a:pPr defTabSz="226746"/>
            <a:endParaRPr lang="ru-RU" sz="933">
              <a:solidFill>
                <a:srgbClr val="272E3A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9ADB4-5EEB-4001-87C8-68F9765D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34025" tIns="16995" rIns="34025" bIns="16995"/>
          <a:lstStyle/>
          <a:p>
            <a:pPr defTabSz="226746"/>
            <a:endParaRPr lang="ru-RU" sz="933">
              <a:solidFill>
                <a:srgbClr val="272E3A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6549B-11AB-4A5A-90A5-913F6524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34025" tIns="16995" rIns="34025" bIns="16995"/>
          <a:lstStyle/>
          <a:p>
            <a:pPr defTabSz="226746"/>
            <a:fld id="{E39F5088-2376-450A-82C6-9F08914C5247}" type="slidenum">
              <a:rPr lang="ru-RU" sz="933" smtClean="0">
                <a:solidFill>
                  <a:srgbClr val="272E3A"/>
                </a:solidFill>
              </a:rPr>
              <a:pPr defTabSz="226746"/>
              <a:t>‹#›</a:t>
            </a:fld>
            <a:endParaRPr lang="ru-RU" sz="933">
              <a:solidFill>
                <a:srgbClr val="272E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669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54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2674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11731197" y="12625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67" tIns="22660" rIns="45367" bIns="22660" rtlCol="0" anchor="ctr"/>
          <a:lstStyle/>
          <a:p>
            <a:pPr algn="ctr" defTabSz="22674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34" y="203061"/>
            <a:ext cx="508001" cy="366183"/>
          </a:xfrm>
          <a:prstGeom prst="rect">
            <a:avLst/>
          </a:prstGeom>
        </p:spPr>
        <p:txBody>
          <a:bodyPr lIns="34025" tIns="16995" rIns="34025" bIns="16995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defTabSz="226746"/>
            <a:fld id="{C136B7D2-B98C-44FD-8D04-7EC62A564975}" type="slidenum">
              <a:rPr lang="en-US" smtClean="0">
                <a:solidFill>
                  <a:prstClr val="white"/>
                </a:solidFill>
              </a:rPr>
              <a:pPr defTabSz="226746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397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15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298" tIns="45653" rIns="91298" bIns="4565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10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298" tIns="45653" rIns="91298" bIns="4565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807" y="2960130"/>
            <a:ext cx="1368815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298" tIns="45653" rIns="91298" bIns="4565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314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298" tIns="45653" rIns="91298" bIns="4565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8766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25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94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11731170" y="12622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653" rIns="91298" bIns="45653" rtlCol="0" anchor="ctr"/>
          <a:lstStyle/>
          <a:p>
            <a:pPr algn="ctr" defTabSz="91289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08" y="203033"/>
            <a:ext cx="508001" cy="366183"/>
          </a:xfrm>
          <a:prstGeom prst="rect">
            <a:avLst/>
          </a:prstGeom>
        </p:spPr>
        <p:txBody>
          <a:bodyPr lIns="91298" tIns="45653" rIns="91298" bIns="45653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defTabSz="912894"/>
            <a:fld id="{C136B7D2-B98C-44FD-8D04-7EC62A564975}" type="slidenum">
              <a:rPr lang="en-US" smtClean="0">
                <a:solidFill>
                  <a:srgbClr val="FFFFFF"/>
                </a:solidFill>
              </a:rPr>
              <a:pPr defTabSz="912894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102" y="-149065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54" y="-23119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793" y="-113977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66" y="11968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14" y="137914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300" y="-686602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49" y="57285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602" y="183231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58" y="309177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37" y="-686602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85" y="57285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33" y="183231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85" y="309177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74" y="435122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85" y="-53115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36" y="72830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84" y="198776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33" y="32472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84" y="450667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74" y="576613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096" y="81369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45" y="207315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193" y="333261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44" y="4592066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293" y="58515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25" y="245607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73" y="371553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25" y="497499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73" y="623444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40" y="403782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789" y="529728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37" y="6556738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56" y="54640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705" y="672347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298" tIns="45653" rIns="91298" bIns="45653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4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" y="1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005" y="1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72" y="1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56" y="18"/>
            <a:ext cx="2022081" cy="1704863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40" y="18"/>
            <a:ext cx="2022081" cy="170486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005" y="1717732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89" y="1717732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72" y="1717732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40" y="1717732"/>
            <a:ext cx="2022081" cy="170486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1" y="3435445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005" y="3435445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72" y="3435445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56" y="3435445"/>
            <a:ext cx="2022081" cy="1704863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21" y="5153157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89" y="5153157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72" y="5153157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40" y="5153157"/>
            <a:ext cx="2022081" cy="170486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298" tIns="45653" rIns="91298" bIns="4565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960577" y="2512574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Picture Placeholder 75">
            <a:extLst>
              <a:ext uri="{FF2B5EF4-FFF2-40B4-BE49-F238E27FC236}">
                <a16:creationId xmlns:a16="http://schemas.microsoft.com/office/drawing/2014/main" id="{B73DCDD3-849B-48E9-9914-DC8C6C49302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77422" y="2845786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8083A199-38E5-4ACB-BD72-CEC6E71018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80193" y="4288874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30F15E57-04C6-4909-ACB4-7ACAA591DE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3446132" y="3087110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86FBEEA4-D851-4A6C-878E-E42016D4A5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805020" y="4557090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04CD476-3BC2-488C-9229-A7DD254475E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40193" y="5995430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5" grpId="0" animBg="1"/>
      <p:bldP spid="6" grpId="0" animBg="1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247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3450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026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01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9" y="2960127"/>
            <a:ext cx="1368813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1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333A3DCB-D1DD-5175-983F-4F9EF892E587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6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667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8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333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DFFCB32E-9F47-F975-6DD5-D6D9FC24AC34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7">
            <a:extLst>
              <a:ext uri="{FF2B5EF4-FFF2-40B4-BE49-F238E27FC236}">
                <a16:creationId xmlns:a16="http://schemas.microsoft.com/office/drawing/2014/main" id="{343711D8-991D-90DC-5EBE-A6141FFEF544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0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DE1F0CA1-994C-4B15-BD61-C1FC8BE244E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95325" y="-2019911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CCDC6E92-1B4E-4F2A-BD85-917834D7D1B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98701" y="-594067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60FE58BF-2882-4922-8BE2-DC5C806999A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002081" y="831781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DFC0A416-BD43-4889-A746-153B68F952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92597" y="-1470699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0B4C680D-3D96-4F02-8FDE-6C344B4EA9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695973" y="-44855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75">
            <a:extLst>
              <a:ext uri="{FF2B5EF4-FFF2-40B4-BE49-F238E27FC236}">
                <a16:creationId xmlns:a16="http://schemas.microsoft.com/office/drawing/2014/main" id="{0136ECC1-14F7-404A-BB65-765B022634A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07097" y="1365493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1F32264-5F7E-4A46-97AB-AABAB86F1EA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911797" y="2784466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1312" y="-1058252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65B77482-57E1-46FD-913A-0092573AC5F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754689" y="367594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5">
            <a:extLst>
              <a:ext uri="{FF2B5EF4-FFF2-40B4-BE49-F238E27FC236}">
                <a16:creationId xmlns:a16="http://schemas.microsoft.com/office/drawing/2014/main" id="{B37A391A-9563-4D8D-9F81-AF2A558906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58065" y="1793442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905913FF-40D6-422E-AE96-62587D32CE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69189" y="3203786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139B3716-743D-4E4C-8E9E-28622348549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573889" y="4622758"/>
            <a:ext cx="3973245" cy="2235243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effectLst>
            <a:outerShdw blurRad="876300" dist="787400" dir="2400000" algn="ctr" rotWithShape="0">
              <a:schemeClr val="tx1">
                <a:alpha val="34000"/>
              </a:schemeClr>
            </a:outerShdw>
            <a:reflection blurRad="76200" stA="48000" endPos="98000" dir="5400000" sy="-100000" algn="bl" rotWithShape="0"/>
          </a:effectLst>
          <a:scene3d>
            <a:camera prst="orthographicFront">
              <a:rot lat="19848000" lon="3234000" rev="17862000"/>
            </a:camera>
            <a:lightRig rig="soft" dir="t"/>
          </a:scene3d>
          <a:sp3d extrusionH="95250" prstMaterial="plastic"/>
        </p:spPr>
        <p:txBody>
          <a:bodyPr wrap="square" lIns="91410" tIns="45711" rIns="91410" bIns="45711" anchor="ctr">
            <a:no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3" grpId="0" animBg="1"/>
      <p:bldP spid="14" grpId="0" animBg="1"/>
      <p:bldP spid="15" grpId="0" animBg="1"/>
      <p:bldP spid="16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06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C391E200-770C-6FA6-AA7B-74DCFFB6FF60}"/>
              </a:ext>
            </a:extLst>
          </p:cNvPr>
          <p:cNvGrpSpPr/>
          <p:nvPr userDrawn="1"/>
        </p:nvGrpSpPr>
        <p:grpSpPr>
          <a:xfrm>
            <a:off x="0" y="6731805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C7C6581A-65B3-9F32-0F01-F2345CB6F7AF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4FC56027-9FFA-1CD7-7CC6-303841F29DA0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8AD173B6-10F6-F704-A9B7-7C8305DD4487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571BB795-BC93-3909-FE8B-6954BD10205F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3EB55ADA-4E1C-C0CA-D6C0-1DB1E4FBE31A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449F0734-3EE6-4E30-AE03-D2825DCACBF2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8FB4796B-46C8-FDC8-C22C-A7DC664E0080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B1E5B181-0646-4D7F-7540-21ECB0C8FB2B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3CB22A07-5C8A-6A9E-49DD-7FA0B53DCCA6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18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06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</p:grpSp>
      <p:sp>
        <p:nvSpPr>
          <p:cNvPr id="18" name="Flowchart: Off-page Connector 17"/>
          <p:cNvSpPr/>
          <p:nvPr/>
        </p:nvSpPr>
        <p:spPr>
          <a:xfrm rot="5400000">
            <a:off x="11731151" y="12620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533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089" y="203013"/>
            <a:ext cx="508001" cy="366183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4FC35CD0-FD14-96C9-B6F7-7192B633F043}"/>
              </a:ext>
            </a:extLst>
          </p:cNvPr>
          <p:cNvGrpSpPr/>
          <p:nvPr userDrawn="1"/>
        </p:nvGrpSpPr>
        <p:grpSpPr>
          <a:xfrm>
            <a:off x="0" y="6731805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18EB7326-56E4-ADF2-E440-5B1C8FBE91D9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C35E84C5-BBD7-D6E5-3F7C-AA1A268DD437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95A633F1-3697-B07F-CC0A-1FA299188978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AA164EC5-0C3F-880B-A77C-43B3B8D25F81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E797F5A9-8280-7A1B-F430-228976DCD256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1764C102-F0AF-AB4F-334A-E041767BF43C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3A90BFFB-92F6-5544-2544-8D8A46B5BC51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C0D8C65C-3A19-4A53-72DB-9D78A75F0A3D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9DB31BCE-A274-1360-DB49-13BE568FE1D0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Flowchart: Off-page Connector 17">
            <a:extLst>
              <a:ext uri="{FF2B5EF4-FFF2-40B4-BE49-F238E27FC236}">
                <a16:creationId xmlns:a16="http://schemas.microsoft.com/office/drawing/2014/main" id="{0778F32E-47C3-DAA4-B590-3BC87706B6C1}"/>
              </a:ext>
            </a:extLst>
          </p:cNvPr>
          <p:cNvSpPr/>
          <p:nvPr userDrawn="1"/>
        </p:nvSpPr>
        <p:spPr>
          <a:xfrm rot="5400000">
            <a:off x="11731150" y="126202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551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0" y="6731806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/>
              </a:p>
            </p:txBody>
          </p:sp>
        </p:grp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F8DDCD92-AF5A-7592-7482-21FF3AAEF08E}"/>
              </a:ext>
            </a:extLst>
          </p:cNvPr>
          <p:cNvGrpSpPr/>
          <p:nvPr userDrawn="1"/>
        </p:nvGrpSpPr>
        <p:grpSpPr>
          <a:xfrm>
            <a:off x="0" y="6731805"/>
            <a:ext cx="12192000" cy="126199"/>
            <a:chOff x="0" y="2573904"/>
            <a:chExt cx="8767278" cy="44695"/>
          </a:xfrm>
        </p:grpSpPr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3369C486-1153-BCA6-FDD3-878B4D952A56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7">
                <a:extLst>
                  <a:ext uri="{FF2B5EF4-FFF2-40B4-BE49-F238E27FC236}">
                    <a16:creationId xmlns:a16="http://schemas.microsoft.com/office/drawing/2014/main" id="{58B82FD0-724E-6F76-B833-712995DDE829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E06A33E9-14BA-E962-B806-161FD235541A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26BB26F8-F5FE-0B88-68A8-1250EA619A5C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44">
              <a:extLst>
                <a:ext uri="{FF2B5EF4-FFF2-40B4-BE49-F238E27FC236}">
                  <a16:creationId xmlns:a16="http://schemas.microsoft.com/office/drawing/2014/main" id="{CDA68E97-4E57-29C6-6CB5-1DFC0C43B477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DDE74910-CCDF-F21D-3127-E627D04AA726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F878857C-BFF2-B7D0-5C40-5210E861CFAD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FA3F4093-A8E1-FE88-F87C-52B38D5E023A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200A4289-7EBA-EFD9-1DA7-43B9F4663137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33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83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391302"/>
      </p:ext>
    </p:extLst>
  </p:cSld>
  <p:clrMapOvr>
    <a:masterClrMapping/>
  </p:clrMapOvr>
  <p:hf hdr="0" ftr="0" dt="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34" y="3495978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34" y="776289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13" y="776289"/>
            <a:ext cx="5171855" cy="5305425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1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  <p:hf hdr="0" ftr="0" dt="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948172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647701"/>
            <a:ext cx="10628516" cy="6210300"/>
          </a:xfrm>
          <a:prstGeom prst="round2SameRect">
            <a:avLst>
              <a:gd name="adj1" fmla="val 241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8663890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602443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5C310A-868F-4549-AAED-53A84764F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1833" y="647699"/>
            <a:ext cx="3396103" cy="5524500"/>
          </a:xfrm>
          <a:custGeom>
            <a:avLst/>
            <a:gdLst>
              <a:gd name="connsiteX0" fmla="*/ 195574 w 6793091"/>
              <a:gd name="connsiteY0" fmla="*/ 0 h 11049001"/>
              <a:gd name="connsiteX1" fmla="*/ 6793091 w 6793091"/>
              <a:gd name="connsiteY1" fmla="*/ 0 h 11049001"/>
              <a:gd name="connsiteX2" fmla="*/ 6793091 w 6793091"/>
              <a:gd name="connsiteY2" fmla="*/ 11049000 h 11049001"/>
              <a:gd name="connsiteX3" fmla="*/ 195574 w 6793091"/>
              <a:gd name="connsiteY3" fmla="*/ 11049001 h 11049001"/>
              <a:gd name="connsiteX4" fmla="*/ 0 w 6793091"/>
              <a:gd name="connsiteY4" fmla="*/ 10853427 h 11049001"/>
              <a:gd name="connsiteX5" fmla="*/ 0 w 6793091"/>
              <a:gd name="connsiteY5" fmla="*/ 195573 h 11049001"/>
              <a:gd name="connsiteX6" fmla="*/ 195574 w 6793091"/>
              <a:gd name="connsiteY6" fmla="*/ 0 h 110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3091" h="11049001">
                <a:moveTo>
                  <a:pt x="195574" y="0"/>
                </a:moveTo>
                <a:lnTo>
                  <a:pt x="6793091" y="0"/>
                </a:lnTo>
                <a:lnTo>
                  <a:pt x="6793091" y="11049000"/>
                </a:lnTo>
                <a:lnTo>
                  <a:pt x="195574" y="11049001"/>
                </a:lnTo>
                <a:cubicBezTo>
                  <a:pt x="87561" y="11049001"/>
                  <a:pt x="0" y="10961439"/>
                  <a:pt x="0" y="10853427"/>
                </a:cubicBezTo>
                <a:lnTo>
                  <a:pt x="0" y="195573"/>
                </a:lnTo>
                <a:cubicBezTo>
                  <a:pt x="0" y="87561"/>
                  <a:pt x="87561" y="0"/>
                  <a:pt x="19557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7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 userDrawn="1"/>
        </p:nvSpPr>
        <p:spPr>
          <a:xfrm>
            <a:off x="781743" y="647703"/>
            <a:ext cx="10628516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1" rIns="91410" bIns="45711"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349557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89274D-46F1-404F-9A1F-832329A5BA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2603" y="1045578"/>
            <a:ext cx="4363397" cy="4766844"/>
          </a:xfrm>
          <a:custGeom>
            <a:avLst/>
            <a:gdLst>
              <a:gd name="connsiteX0" fmla="*/ 251277 w 8727931"/>
              <a:gd name="connsiteY0" fmla="*/ 0 h 9533687"/>
              <a:gd name="connsiteX1" fmla="*/ 8727931 w 8727931"/>
              <a:gd name="connsiteY1" fmla="*/ 0 h 9533687"/>
              <a:gd name="connsiteX2" fmla="*/ 8727931 w 8727931"/>
              <a:gd name="connsiteY2" fmla="*/ 9533687 h 9533687"/>
              <a:gd name="connsiteX3" fmla="*/ 251277 w 8727931"/>
              <a:gd name="connsiteY3" fmla="*/ 9533687 h 9533687"/>
              <a:gd name="connsiteX4" fmla="*/ 0 w 8727931"/>
              <a:gd name="connsiteY4" fmla="*/ 9282410 h 9533687"/>
              <a:gd name="connsiteX5" fmla="*/ 0 w 8727931"/>
              <a:gd name="connsiteY5" fmla="*/ 251277 h 9533687"/>
              <a:gd name="connsiteX6" fmla="*/ 251277 w 8727931"/>
              <a:gd name="connsiteY6" fmla="*/ 0 h 953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27931" h="9533687">
                <a:moveTo>
                  <a:pt x="251277" y="0"/>
                </a:moveTo>
                <a:lnTo>
                  <a:pt x="8727931" y="0"/>
                </a:lnTo>
                <a:lnTo>
                  <a:pt x="8727931" y="9533687"/>
                </a:lnTo>
                <a:lnTo>
                  <a:pt x="251277" y="9533687"/>
                </a:lnTo>
                <a:cubicBezTo>
                  <a:pt x="112501" y="9533687"/>
                  <a:pt x="0" y="9421186"/>
                  <a:pt x="0" y="9282410"/>
                </a:cubicBezTo>
                <a:lnTo>
                  <a:pt x="0" y="251277"/>
                </a:lnTo>
                <a:cubicBezTo>
                  <a:pt x="0" y="112501"/>
                  <a:pt x="112501" y="0"/>
                  <a:pt x="2512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12FE6D-78FE-4F42-A970-BF00C9D8B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045578"/>
            <a:ext cx="4363397" cy="4766844"/>
          </a:xfrm>
          <a:custGeom>
            <a:avLst/>
            <a:gdLst>
              <a:gd name="connsiteX0" fmla="*/ 0 w 8727931"/>
              <a:gd name="connsiteY0" fmla="*/ 0 h 9533687"/>
              <a:gd name="connsiteX1" fmla="*/ 8476653 w 8727931"/>
              <a:gd name="connsiteY1" fmla="*/ 0 h 9533687"/>
              <a:gd name="connsiteX2" fmla="*/ 8727931 w 8727931"/>
              <a:gd name="connsiteY2" fmla="*/ 251277 h 9533687"/>
              <a:gd name="connsiteX3" fmla="*/ 8727931 w 8727931"/>
              <a:gd name="connsiteY3" fmla="*/ 9282410 h 9533687"/>
              <a:gd name="connsiteX4" fmla="*/ 8476653 w 8727931"/>
              <a:gd name="connsiteY4" fmla="*/ 9533687 h 9533687"/>
              <a:gd name="connsiteX5" fmla="*/ 0 w 8727931"/>
              <a:gd name="connsiteY5" fmla="*/ 9533687 h 953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7931" h="9533687">
                <a:moveTo>
                  <a:pt x="0" y="0"/>
                </a:moveTo>
                <a:lnTo>
                  <a:pt x="8476653" y="0"/>
                </a:lnTo>
                <a:cubicBezTo>
                  <a:pt x="8615429" y="0"/>
                  <a:pt x="8727931" y="112501"/>
                  <a:pt x="8727931" y="251277"/>
                </a:cubicBezTo>
                <a:lnTo>
                  <a:pt x="8727931" y="9282410"/>
                </a:lnTo>
                <a:cubicBezTo>
                  <a:pt x="8727931" y="9421186"/>
                  <a:pt x="8615429" y="9533687"/>
                  <a:pt x="8476653" y="9533687"/>
                </a:cubicBezTo>
                <a:lnTo>
                  <a:pt x="0" y="953368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3FC9EE-4B68-4F52-9EE6-F0F1AA1A4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01842" y="1789463"/>
            <a:ext cx="1962945" cy="2832335"/>
          </a:xfrm>
          <a:custGeom>
            <a:avLst/>
            <a:gdLst>
              <a:gd name="connsiteX0" fmla="*/ 102872 w 3926403"/>
              <a:gd name="connsiteY0" fmla="*/ 0 h 5664669"/>
              <a:gd name="connsiteX1" fmla="*/ 3823531 w 3926403"/>
              <a:gd name="connsiteY1" fmla="*/ 0 h 5664669"/>
              <a:gd name="connsiteX2" fmla="*/ 3926403 w 3926403"/>
              <a:gd name="connsiteY2" fmla="*/ 102872 h 5664669"/>
              <a:gd name="connsiteX3" fmla="*/ 3926403 w 3926403"/>
              <a:gd name="connsiteY3" fmla="*/ 5561797 h 5664669"/>
              <a:gd name="connsiteX4" fmla="*/ 3823531 w 3926403"/>
              <a:gd name="connsiteY4" fmla="*/ 5664669 h 5664669"/>
              <a:gd name="connsiteX5" fmla="*/ 102872 w 3926403"/>
              <a:gd name="connsiteY5" fmla="*/ 5664669 h 5664669"/>
              <a:gd name="connsiteX6" fmla="*/ 0 w 3926403"/>
              <a:gd name="connsiteY6" fmla="*/ 5561797 h 5664669"/>
              <a:gd name="connsiteX7" fmla="*/ 0 w 3926403"/>
              <a:gd name="connsiteY7" fmla="*/ 102872 h 5664669"/>
              <a:gd name="connsiteX8" fmla="*/ 102872 w 3926403"/>
              <a:gd name="connsiteY8" fmla="*/ 0 h 566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5664669">
                <a:moveTo>
                  <a:pt x="102872" y="0"/>
                </a:moveTo>
                <a:lnTo>
                  <a:pt x="3823531" y="0"/>
                </a:lnTo>
                <a:cubicBezTo>
                  <a:pt x="3880346" y="0"/>
                  <a:pt x="3926403" y="46057"/>
                  <a:pt x="3926403" y="102872"/>
                </a:cubicBezTo>
                <a:lnTo>
                  <a:pt x="3926403" y="5561797"/>
                </a:lnTo>
                <a:cubicBezTo>
                  <a:pt x="3926403" y="5618612"/>
                  <a:pt x="3880346" y="5664669"/>
                  <a:pt x="3823531" y="5664669"/>
                </a:cubicBezTo>
                <a:lnTo>
                  <a:pt x="102872" y="5664669"/>
                </a:lnTo>
                <a:cubicBezTo>
                  <a:pt x="46057" y="5664669"/>
                  <a:pt x="0" y="5618612"/>
                  <a:pt x="0" y="5561797"/>
                </a:cubicBezTo>
                <a:lnTo>
                  <a:pt x="0" y="102872"/>
                </a:lnTo>
                <a:cubicBezTo>
                  <a:pt x="0" y="46057"/>
                  <a:pt x="46057" y="0"/>
                  <a:pt x="1028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A49D040-7743-4D16-B377-5B78AF4A7E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85958" y="300008"/>
            <a:ext cx="1962945" cy="2426864"/>
          </a:xfrm>
          <a:custGeom>
            <a:avLst/>
            <a:gdLst>
              <a:gd name="connsiteX0" fmla="*/ 102872 w 3926403"/>
              <a:gd name="connsiteY0" fmla="*/ 0 h 4853729"/>
              <a:gd name="connsiteX1" fmla="*/ 3823531 w 3926403"/>
              <a:gd name="connsiteY1" fmla="*/ 0 h 4853729"/>
              <a:gd name="connsiteX2" fmla="*/ 3926403 w 3926403"/>
              <a:gd name="connsiteY2" fmla="*/ 102872 h 4853729"/>
              <a:gd name="connsiteX3" fmla="*/ 3926403 w 3926403"/>
              <a:gd name="connsiteY3" fmla="*/ 4750857 h 4853729"/>
              <a:gd name="connsiteX4" fmla="*/ 3823531 w 3926403"/>
              <a:gd name="connsiteY4" fmla="*/ 4853729 h 4853729"/>
              <a:gd name="connsiteX5" fmla="*/ 102872 w 3926403"/>
              <a:gd name="connsiteY5" fmla="*/ 4853729 h 4853729"/>
              <a:gd name="connsiteX6" fmla="*/ 0 w 3926403"/>
              <a:gd name="connsiteY6" fmla="*/ 4750857 h 4853729"/>
              <a:gd name="connsiteX7" fmla="*/ 0 w 3926403"/>
              <a:gd name="connsiteY7" fmla="*/ 102872 h 4853729"/>
              <a:gd name="connsiteX8" fmla="*/ 102872 w 3926403"/>
              <a:gd name="connsiteY8" fmla="*/ 0 h 485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4853729">
                <a:moveTo>
                  <a:pt x="102872" y="0"/>
                </a:moveTo>
                <a:lnTo>
                  <a:pt x="3823531" y="0"/>
                </a:lnTo>
                <a:cubicBezTo>
                  <a:pt x="3880346" y="0"/>
                  <a:pt x="3926403" y="46057"/>
                  <a:pt x="3926403" y="102872"/>
                </a:cubicBezTo>
                <a:lnTo>
                  <a:pt x="3926403" y="4750857"/>
                </a:lnTo>
                <a:cubicBezTo>
                  <a:pt x="3926403" y="4807672"/>
                  <a:pt x="3880346" y="4853729"/>
                  <a:pt x="3823531" y="4853729"/>
                </a:cubicBezTo>
                <a:lnTo>
                  <a:pt x="102872" y="4853729"/>
                </a:lnTo>
                <a:cubicBezTo>
                  <a:pt x="46057" y="4853729"/>
                  <a:pt x="0" y="4807672"/>
                  <a:pt x="0" y="4750857"/>
                </a:cubicBezTo>
                <a:lnTo>
                  <a:pt x="0" y="102872"/>
                </a:lnTo>
                <a:cubicBezTo>
                  <a:pt x="0" y="46057"/>
                  <a:pt x="46057" y="0"/>
                  <a:pt x="1028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DC3289-DAAE-42C2-B177-1F3B4B3B04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0074" y="1312314"/>
            <a:ext cx="1962945" cy="1943047"/>
          </a:xfrm>
          <a:custGeom>
            <a:avLst/>
            <a:gdLst>
              <a:gd name="connsiteX0" fmla="*/ 101816 w 3926403"/>
              <a:gd name="connsiteY0" fmla="*/ 0 h 3886092"/>
              <a:gd name="connsiteX1" fmla="*/ 3824587 w 3926403"/>
              <a:gd name="connsiteY1" fmla="*/ 0 h 3886092"/>
              <a:gd name="connsiteX2" fmla="*/ 3926403 w 3926403"/>
              <a:gd name="connsiteY2" fmla="*/ 101816 h 3886092"/>
              <a:gd name="connsiteX3" fmla="*/ 3926403 w 3926403"/>
              <a:gd name="connsiteY3" fmla="*/ 3784276 h 3886092"/>
              <a:gd name="connsiteX4" fmla="*/ 3824587 w 3926403"/>
              <a:gd name="connsiteY4" fmla="*/ 3886092 h 3886092"/>
              <a:gd name="connsiteX5" fmla="*/ 101816 w 3926403"/>
              <a:gd name="connsiteY5" fmla="*/ 3886092 h 3886092"/>
              <a:gd name="connsiteX6" fmla="*/ 0 w 3926403"/>
              <a:gd name="connsiteY6" fmla="*/ 3784276 h 3886092"/>
              <a:gd name="connsiteX7" fmla="*/ 0 w 3926403"/>
              <a:gd name="connsiteY7" fmla="*/ 101816 h 3886092"/>
              <a:gd name="connsiteX8" fmla="*/ 101816 w 3926403"/>
              <a:gd name="connsiteY8" fmla="*/ 0 h 388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3886092">
                <a:moveTo>
                  <a:pt x="101816" y="0"/>
                </a:moveTo>
                <a:lnTo>
                  <a:pt x="3824587" y="0"/>
                </a:lnTo>
                <a:cubicBezTo>
                  <a:pt x="3880817" y="0"/>
                  <a:pt x="3926403" y="45585"/>
                  <a:pt x="3926403" y="101816"/>
                </a:cubicBezTo>
                <a:lnTo>
                  <a:pt x="3926403" y="3784276"/>
                </a:lnTo>
                <a:cubicBezTo>
                  <a:pt x="3926403" y="3840507"/>
                  <a:pt x="3880817" y="3886092"/>
                  <a:pt x="3824587" y="3886092"/>
                </a:cubicBezTo>
                <a:lnTo>
                  <a:pt x="101816" y="3886092"/>
                </a:lnTo>
                <a:cubicBezTo>
                  <a:pt x="45585" y="3886092"/>
                  <a:pt x="0" y="3840507"/>
                  <a:pt x="0" y="3784276"/>
                </a:cubicBezTo>
                <a:lnTo>
                  <a:pt x="0" y="101816"/>
                </a:lnTo>
                <a:cubicBezTo>
                  <a:pt x="0" y="45585"/>
                  <a:pt x="45585" y="0"/>
                  <a:pt x="10181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824DCF8-6488-4312-B93E-BDAE05E1B6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074" y="4192885"/>
            <a:ext cx="1962945" cy="1362247"/>
          </a:xfrm>
          <a:custGeom>
            <a:avLst/>
            <a:gdLst>
              <a:gd name="connsiteX0" fmla="*/ 71382 w 3926403"/>
              <a:gd name="connsiteY0" fmla="*/ 0 h 2724492"/>
              <a:gd name="connsiteX1" fmla="*/ 3855021 w 3926403"/>
              <a:gd name="connsiteY1" fmla="*/ 0 h 2724492"/>
              <a:gd name="connsiteX2" fmla="*/ 3926403 w 3926403"/>
              <a:gd name="connsiteY2" fmla="*/ 71382 h 2724492"/>
              <a:gd name="connsiteX3" fmla="*/ 3926403 w 3926403"/>
              <a:gd name="connsiteY3" fmla="*/ 2653110 h 2724492"/>
              <a:gd name="connsiteX4" fmla="*/ 3855021 w 3926403"/>
              <a:gd name="connsiteY4" fmla="*/ 2724492 h 2724492"/>
              <a:gd name="connsiteX5" fmla="*/ 71382 w 3926403"/>
              <a:gd name="connsiteY5" fmla="*/ 2724492 h 2724492"/>
              <a:gd name="connsiteX6" fmla="*/ 0 w 3926403"/>
              <a:gd name="connsiteY6" fmla="*/ 2653110 h 2724492"/>
              <a:gd name="connsiteX7" fmla="*/ 0 w 3926403"/>
              <a:gd name="connsiteY7" fmla="*/ 71382 h 2724492"/>
              <a:gd name="connsiteX8" fmla="*/ 71382 w 3926403"/>
              <a:gd name="connsiteY8" fmla="*/ 0 h 272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2724492">
                <a:moveTo>
                  <a:pt x="71382" y="0"/>
                </a:moveTo>
                <a:lnTo>
                  <a:pt x="3855021" y="0"/>
                </a:lnTo>
                <a:cubicBezTo>
                  <a:pt x="3894445" y="0"/>
                  <a:pt x="3926403" y="31959"/>
                  <a:pt x="3926403" y="71382"/>
                </a:cubicBezTo>
                <a:lnTo>
                  <a:pt x="3926403" y="2653110"/>
                </a:lnTo>
                <a:cubicBezTo>
                  <a:pt x="3926403" y="2692533"/>
                  <a:pt x="3894445" y="2724492"/>
                  <a:pt x="3855021" y="2724492"/>
                </a:cubicBezTo>
                <a:lnTo>
                  <a:pt x="71382" y="2724492"/>
                </a:lnTo>
                <a:cubicBezTo>
                  <a:pt x="31959" y="2724492"/>
                  <a:pt x="0" y="2692533"/>
                  <a:pt x="0" y="2653110"/>
                </a:cubicBezTo>
                <a:lnTo>
                  <a:pt x="0" y="71382"/>
                </a:lnTo>
                <a:cubicBezTo>
                  <a:pt x="0" y="31959"/>
                  <a:pt x="31959" y="0"/>
                  <a:pt x="7138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40DCED3-97B9-4FB2-980E-F7701E1135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85958" y="3570754"/>
            <a:ext cx="1962945" cy="1635793"/>
          </a:xfrm>
          <a:custGeom>
            <a:avLst/>
            <a:gdLst>
              <a:gd name="connsiteX0" fmla="*/ 85716 w 3926403"/>
              <a:gd name="connsiteY0" fmla="*/ 0 h 3271587"/>
              <a:gd name="connsiteX1" fmla="*/ 3840687 w 3926403"/>
              <a:gd name="connsiteY1" fmla="*/ 0 h 3271587"/>
              <a:gd name="connsiteX2" fmla="*/ 3926403 w 3926403"/>
              <a:gd name="connsiteY2" fmla="*/ 85716 h 3271587"/>
              <a:gd name="connsiteX3" fmla="*/ 3926403 w 3926403"/>
              <a:gd name="connsiteY3" fmla="*/ 3185871 h 3271587"/>
              <a:gd name="connsiteX4" fmla="*/ 3840687 w 3926403"/>
              <a:gd name="connsiteY4" fmla="*/ 3271587 h 3271587"/>
              <a:gd name="connsiteX5" fmla="*/ 85716 w 3926403"/>
              <a:gd name="connsiteY5" fmla="*/ 3271587 h 3271587"/>
              <a:gd name="connsiteX6" fmla="*/ 0 w 3926403"/>
              <a:gd name="connsiteY6" fmla="*/ 3185871 h 3271587"/>
              <a:gd name="connsiteX7" fmla="*/ 0 w 3926403"/>
              <a:gd name="connsiteY7" fmla="*/ 85716 h 3271587"/>
              <a:gd name="connsiteX8" fmla="*/ 85716 w 3926403"/>
              <a:gd name="connsiteY8" fmla="*/ 0 h 327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3271587">
                <a:moveTo>
                  <a:pt x="85716" y="0"/>
                </a:moveTo>
                <a:lnTo>
                  <a:pt x="3840687" y="0"/>
                </a:lnTo>
                <a:cubicBezTo>
                  <a:pt x="3888027" y="0"/>
                  <a:pt x="3926403" y="38376"/>
                  <a:pt x="3926403" y="85716"/>
                </a:cubicBezTo>
                <a:lnTo>
                  <a:pt x="3926403" y="3185871"/>
                </a:lnTo>
                <a:cubicBezTo>
                  <a:pt x="3926403" y="3233211"/>
                  <a:pt x="3888027" y="3271587"/>
                  <a:pt x="3840687" y="3271587"/>
                </a:cubicBezTo>
                <a:lnTo>
                  <a:pt x="85716" y="3271587"/>
                </a:lnTo>
                <a:cubicBezTo>
                  <a:pt x="38376" y="3271587"/>
                  <a:pt x="0" y="3233211"/>
                  <a:pt x="0" y="3185871"/>
                </a:cubicBezTo>
                <a:lnTo>
                  <a:pt x="0" y="85716"/>
                </a:lnTo>
                <a:cubicBezTo>
                  <a:pt x="0" y="38376"/>
                  <a:pt x="38376" y="0"/>
                  <a:pt x="8571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7" grpId="0" animBg="1"/>
          <p:bldP spid="18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7" grpId="0" animBg="1"/>
          <p:bldP spid="18" grpId="0" animBg="1"/>
          <p:bldP spid="16" grpId="0" animBg="1"/>
        </p:bldLst>
      </p:timing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DD3870-C715-4C53-9585-F741A2C71E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265" y="240572"/>
            <a:ext cx="1968911" cy="2089632"/>
          </a:xfrm>
          <a:custGeom>
            <a:avLst/>
            <a:gdLst>
              <a:gd name="connsiteX0" fmla="*/ 0 w 3938333"/>
              <a:gd name="connsiteY0" fmla="*/ 0 h 4179264"/>
              <a:gd name="connsiteX1" fmla="*/ 3747441 w 3938333"/>
              <a:gd name="connsiteY1" fmla="*/ 0 h 4179264"/>
              <a:gd name="connsiteX2" fmla="*/ 3938333 w 3938333"/>
              <a:gd name="connsiteY2" fmla="*/ 190891 h 4179264"/>
              <a:gd name="connsiteX3" fmla="*/ 3938333 w 3938333"/>
              <a:gd name="connsiteY3" fmla="*/ 4179264 h 4179264"/>
              <a:gd name="connsiteX4" fmla="*/ 0 w 3938333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747441" y="0"/>
                </a:lnTo>
                <a:cubicBezTo>
                  <a:pt x="3852869" y="0"/>
                  <a:pt x="3938333" y="85465"/>
                  <a:pt x="3938333" y="190891"/>
                </a:cubicBezTo>
                <a:lnTo>
                  <a:pt x="393833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4FBAD0B-42CC-4583-8C90-F73742827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112" y="240572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B92AA44-3056-4640-AE83-0BC4C1BCB8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7709" y="2384184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16F2E8-B18C-43CB-A260-74ED835B6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84827" y="2384184"/>
            <a:ext cx="1968911" cy="2089632"/>
          </a:xfrm>
          <a:custGeom>
            <a:avLst/>
            <a:gdLst>
              <a:gd name="connsiteX0" fmla="*/ 0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4179264 h 4179264"/>
              <a:gd name="connsiteX3" fmla="*/ 0 w 393833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938333" y="0"/>
                </a:lnTo>
                <a:lnTo>
                  <a:pt x="393833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A3784B9-508A-4B75-9D7E-381A78C381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112" y="4527795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9F0F9EF-53B4-4A2C-B472-A90B22C56F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265" y="4527795"/>
            <a:ext cx="1968911" cy="2089632"/>
          </a:xfrm>
          <a:custGeom>
            <a:avLst/>
            <a:gdLst>
              <a:gd name="connsiteX0" fmla="*/ 0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3988373 h 4179264"/>
              <a:gd name="connsiteX3" fmla="*/ 3747441 w 3938333"/>
              <a:gd name="connsiteY3" fmla="*/ 4179264 h 4179264"/>
              <a:gd name="connsiteX4" fmla="*/ 0 w 3938333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938333" y="0"/>
                </a:lnTo>
                <a:lnTo>
                  <a:pt x="3938333" y="3988373"/>
                </a:lnTo>
                <a:cubicBezTo>
                  <a:pt x="3938333" y="4093799"/>
                  <a:pt x="3852869" y="4179264"/>
                  <a:pt x="3747441" y="4179264"/>
                </a:cubicBez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1939E0-D85C-4041-A6CB-C8E42A6813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87809" y="1312379"/>
            <a:ext cx="1968911" cy="2089632"/>
          </a:xfrm>
          <a:custGeom>
            <a:avLst/>
            <a:gdLst>
              <a:gd name="connsiteX0" fmla="*/ 190891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4179264 h 4179264"/>
              <a:gd name="connsiteX3" fmla="*/ 0 w 3938333"/>
              <a:gd name="connsiteY3" fmla="*/ 4179264 h 4179264"/>
              <a:gd name="connsiteX4" fmla="*/ 0 w 3938333"/>
              <a:gd name="connsiteY4" fmla="*/ 190891 h 4179264"/>
              <a:gd name="connsiteX5" fmla="*/ 190891 w 3938333"/>
              <a:gd name="connsiteY5" fmla="*/ 0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8333" h="4179264">
                <a:moveTo>
                  <a:pt x="190891" y="0"/>
                </a:moveTo>
                <a:lnTo>
                  <a:pt x="3938333" y="0"/>
                </a:lnTo>
                <a:lnTo>
                  <a:pt x="3938333" y="4179264"/>
                </a:lnTo>
                <a:lnTo>
                  <a:pt x="0" y="4179264"/>
                </a:lnTo>
                <a:lnTo>
                  <a:pt x="0" y="190891"/>
                </a:lnTo>
                <a:cubicBezTo>
                  <a:pt x="0" y="85465"/>
                  <a:pt x="85465" y="0"/>
                  <a:pt x="19089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20C1A15-ACE5-49D1-A3F6-63C8F5FF1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0690" y="3455989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6C758D-179E-4D6D-A1BC-2C48452E9B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7094" y="1312379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98BD8D6-CA9B-4100-B7C2-C1BF99685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1247" y="3455989"/>
            <a:ext cx="1968909" cy="2089632"/>
          </a:xfrm>
          <a:custGeom>
            <a:avLst/>
            <a:gdLst>
              <a:gd name="connsiteX0" fmla="*/ 0 w 3938332"/>
              <a:gd name="connsiteY0" fmla="*/ 0 h 4179264"/>
              <a:gd name="connsiteX1" fmla="*/ 3938332 w 3938332"/>
              <a:gd name="connsiteY1" fmla="*/ 0 h 4179264"/>
              <a:gd name="connsiteX2" fmla="*/ 3938332 w 3938332"/>
              <a:gd name="connsiteY2" fmla="*/ 3988373 h 4179264"/>
              <a:gd name="connsiteX3" fmla="*/ 3747442 w 3938332"/>
              <a:gd name="connsiteY3" fmla="*/ 4179264 h 4179264"/>
              <a:gd name="connsiteX4" fmla="*/ 0 w 3938332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2" h="4179264">
                <a:moveTo>
                  <a:pt x="0" y="0"/>
                </a:moveTo>
                <a:lnTo>
                  <a:pt x="3938332" y="0"/>
                </a:lnTo>
                <a:lnTo>
                  <a:pt x="3938332" y="3988373"/>
                </a:lnTo>
                <a:cubicBezTo>
                  <a:pt x="3938332" y="4093799"/>
                  <a:pt x="3852868" y="4179264"/>
                  <a:pt x="3747442" y="4179264"/>
                </a:cubicBez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3" grpId="0" animBg="1"/>
          <p:bldP spid="14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3" grpId="0" animBg="1"/>
          <p:bldP spid="14" grpId="0" animBg="1"/>
          <p:bldP spid="16" grpId="0" animBg="1"/>
        </p:bldLst>
      </p:timing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E64E0-0597-4664-9648-1BD35C5B29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12739" y="971549"/>
            <a:ext cx="2479795" cy="1210579"/>
          </a:xfrm>
          <a:custGeom>
            <a:avLst/>
            <a:gdLst>
              <a:gd name="connsiteX0" fmla="*/ 173670 w 4960234"/>
              <a:gd name="connsiteY0" fmla="*/ 0 h 2421156"/>
              <a:gd name="connsiteX1" fmla="*/ 4786564 w 4960234"/>
              <a:gd name="connsiteY1" fmla="*/ 0 h 2421156"/>
              <a:gd name="connsiteX2" fmla="*/ 4960234 w 4960234"/>
              <a:gd name="connsiteY2" fmla="*/ 173670 h 2421156"/>
              <a:gd name="connsiteX3" fmla="*/ 4960234 w 4960234"/>
              <a:gd name="connsiteY3" fmla="*/ 2247486 h 2421156"/>
              <a:gd name="connsiteX4" fmla="*/ 4786564 w 4960234"/>
              <a:gd name="connsiteY4" fmla="*/ 2421156 h 2421156"/>
              <a:gd name="connsiteX5" fmla="*/ 173670 w 4960234"/>
              <a:gd name="connsiteY5" fmla="*/ 2421156 h 2421156"/>
              <a:gd name="connsiteX6" fmla="*/ 0 w 4960234"/>
              <a:gd name="connsiteY6" fmla="*/ 2247486 h 2421156"/>
              <a:gd name="connsiteX7" fmla="*/ 0 w 4960234"/>
              <a:gd name="connsiteY7" fmla="*/ 173670 h 2421156"/>
              <a:gd name="connsiteX8" fmla="*/ 173670 w 4960234"/>
              <a:gd name="connsiteY8" fmla="*/ 0 h 242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2421156">
                <a:moveTo>
                  <a:pt x="173670" y="0"/>
                </a:moveTo>
                <a:lnTo>
                  <a:pt x="4786564" y="0"/>
                </a:lnTo>
                <a:cubicBezTo>
                  <a:pt x="4882479" y="0"/>
                  <a:pt x="4960234" y="77755"/>
                  <a:pt x="4960234" y="173670"/>
                </a:cubicBezTo>
                <a:lnTo>
                  <a:pt x="4960234" y="2247486"/>
                </a:lnTo>
                <a:cubicBezTo>
                  <a:pt x="4960234" y="2343401"/>
                  <a:pt x="4882479" y="2421156"/>
                  <a:pt x="4786564" y="2421156"/>
                </a:cubicBezTo>
                <a:lnTo>
                  <a:pt x="173670" y="2421156"/>
                </a:lnTo>
                <a:cubicBezTo>
                  <a:pt x="77755" y="2421156"/>
                  <a:pt x="0" y="2343401"/>
                  <a:pt x="0" y="2247486"/>
                </a:cubicBezTo>
                <a:lnTo>
                  <a:pt x="0" y="173670"/>
                </a:lnTo>
                <a:cubicBezTo>
                  <a:pt x="0" y="77755"/>
                  <a:pt x="77755" y="0"/>
                  <a:pt x="17367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0F6E29-965E-405A-ACD8-51499D9C5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2739" y="3081903"/>
            <a:ext cx="2479795" cy="2804548"/>
          </a:xfrm>
          <a:custGeom>
            <a:avLst/>
            <a:gdLst>
              <a:gd name="connsiteX0" fmla="*/ 190969 w 4960234"/>
              <a:gd name="connsiteY0" fmla="*/ 0 h 5609095"/>
              <a:gd name="connsiteX1" fmla="*/ 4769265 w 4960234"/>
              <a:gd name="connsiteY1" fmla="*/ 0 h 5609095"/>
              <a:gd name="connsiteX2" fmla="*/ 4960234 w 4960234"/>
              <a:gd name="connsiteY2" fmla="*/ 190969 h 5609095"/>
              <a:gd name="connsiteX3" fmla="*/ 4960234 w 4960234"/>
              <a:gd name="connsiteY3" fmla="*/ 5418126 h 5609095"/>
              <a:gd name="connsiteX4" fmla="*/ 4769265 w 4960234"/>
              <a:gd name="connsiteY4" fmla="*/ 5609095 h 5609095"/>
              <a:gd name="connsiteX5" fmla="*/ 190969 w 4960234"/>
              <a:gd name="connsiteY5" fmla="*/ 5609095 h 5609095"/>
              <a:gd name="connsiteX6" fmla="*/ 0 w 4960234"/>
              <a:gd name="connsiteY6" fmla="*/ 5418126 h 5609095"/>
              <a:gd name="connsiteX7" fmla="*/ 0 w 4960234"/>
              <a:gd name="connsiteY7" fmla="*/ 190969 h 5609095"/>
              <a:gd name="connsiteX8" fmla="*/ 190969 w 4960234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5609095">
                <a:moveTo>
                  <a:pt x="190969" y="0"/>
                </a:moveTo>
                <a:lnTo>
                  <a:pt x="4769265" y="0"/>
                </a:lnTo>
                <a:cubicBezTo>
                  <a:pt x="4874734" y="0"/>
                  <a:pt x="4960234" y="85500"/>
                  <a:pt x="4960234" y="190969"/>
                </a:cubicBezTo>
                <a:lnTo>
                  <a:pt x="4960234" y="5418126"/>
                </a:lnTo>
                <a:cubicBezTo>
                  <a:pt x="4960234" y="5523595"/>
                  <a:pt x="4874734" y="5609095"/>
                  <a:pt x="4769265" y="5609095"/>
                </a:cubicBezTo>
                <a:lnTo>
                  <a:pt x="190969" y="5609095"/>
                </a:lnTo>
                <a:cubicBezTo>
                  <a:pt x="85500" y="5609095"/>
                  <a:pt x="0" y="5523595"/>
                  <a:pt x="0" y="5418126"/>
                </a:cubicBezTo>
                <a:lnTo>
                  <a:pt x="0" y="190969"/>
                </a:lnTo>
                <a:cubicBezTo>
                  <a:pt x="0" y="85500"/>
                  <a:pt x="85500" y="0"/>
                  <a:pt x="19096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A7F1DC-1970-4B9F-9275-55D80C602D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6505" y="971551"/>
            <a:ext cx="2489392" cy="2804548"/>
          </a:xfrm>
          <a:custGeom>
            <a:avLst/>
            <a:gdLst>
              <a:gd name="connsiteX0" fmla="*/ 135341 w 4979431"/>
              <a:gd name="connsiteY0" fmla="*/ 0 h 5609095"/>
              <a:gd name="connsiteX1" fmla="*/ 4844090 w 4979431"/>
              <a:gd name="connsiteY1" fmla="*/ 0 h 5609095"/>
              <a:gd name="connsiteX2" fmla="*/ 4979431 w 4979431"/>
              <a:gd name="connsiteY2" fmla="*/ 135341 h 5609095"/>
              <a:gd name="connsiteX3" fmla="*/ 4979431 w 4979431"/>
              <a:gd name="connsiteY3" fmla="*/ 5473754 h 5609095"/>
              <a:gd name="connsiteX4" fmla="*/ 4844090 w 4979431"/>
              <a:gd name="connsiteY4" fmla="*/ 5609095 h 5609095"/>
              <a:gd name="connsiteX5" fmla="*/ 135341 w 4979431"/>
              <a:gd name="connsiteY5" fmla="*/ 5609095 h 5609095"/>
              <a:gd name="connsiteX6" fmla="*/ 0 w 4979431"/>
              <a:gd name="connsiteY6" fmla="*/ 5473754 h 5609095"/>
              <a:gd name="connsiteX7" fmla="*/ 0 w 4979431"/>
              <a:gd name="connsiteY7" fmla="*/ 135341 h 5609095"/>
              <a:gd name="connsiteX8" fmla="*/ 135341 w 4979431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9431" h="5609095">
                <a:moveTo>
                  <a:pt x="135341" y="0"/>
                </a:moveTo>
                <a:lnTo>
                  <a:pt x="4844090" y="0"/>
                </a:lnTo>
                <a:cubicBezTo>
                  <a:pt x="4918837" y="0"/>
                  <a:pt x="4979431" y="60594"/>
                  <a:pt x="4979431" y="135341"/>
                </a:cubicBezTo>
                <a:lnTo>
                  <a:pt x="4979431" y="5473754"/>
                </a:lnTo>
                <a:cubicBezTo>
                  <a:pt x="4979431" y="5548501"/>
                  <a:pt x="4918837" y="5609095"/>
                  <a:pt x="4844090" y="5609095"/>
                </a:cubicBezTo>
                <a:lnTo>
                  <a:pt x="135341" y="5609095"/>
                </a:lnTo>
                <a:cubicBezTo>
                  <a:pt x="60594" y="5609095"/>
                  <a:pt x="0" y="5548501"/>
                  <a:pt x="0" y="5473754"/>
                </a:cubicBezTo>
                <a:lnTo>
                  <a:pt x="0" y="135341"/>
                </a:lnTo>
                <a:cubicBezTo>
                  <a:pt x="0" y="60594"/>
                  <a:pt x="60594" y="0"/>
                  <a:pt x="13534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40797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F0C0D1-6B4D-42D5-8D91-8BD223553E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41932" y="1146149"/>
            <a:ext cx="2479795" cy="1707176"/>
          </a:xfrm>
          <a:custGeom>
            <a:avLst/>
            <a:gdLst>
              <a:gd name="connsiteX0" fmla="*/ 92802 w 4960234"/>
              <a:gd name="connsiteY0" fmla="*/ 0 h 3414351"/>
              <a:gd name="connsiteX1" fmla="*/ 4867432 w 4960234"/>
              <a:gd name="connsiteY1" fmla="*/ 0 h 3414351"/>
              <a:gd name="connsiteX2" fmla="*/ 4960234 w 4960234"/>
              <a:gd name="connsiteY2" fmla="*/ 92802 h 3414351"/>
              <a:gd name="connsiteX3" fmla="*/ 4960234 w 4960234"/>
              <a:gd name="connsiteY3" fmla="*/ 3321549 h 3414351"/>
              <a:gd name="connsiteX4" fmla="*/ 4867432 w 4960234"/>
              <a:gd name="connsiteY4" fmla="*/ 3414351 h 3414351"/>
              <a:gd name="connsiteX5" fmla="*/ 92802 w 4960234"/>
              <a:gd name="connsiteY5" fmla="*/ 3414351 h 3414351"/>
              <a:gd name="connsiteX6" fmla="*/ 0 w 4960234"/>
              <a:gd name="connsiteY6" fmla="*/ 3321549 h 3414351"/>
              <a:gd name="connsiteX7" fmla="*/ 0 w 4960234"/>
              <a:gd name="connsiteY7" fmla="*/ 92802 h 3414351"/>
              <a:gd name="connsiteX8" fmla="*/ 92802 w 4960234"/>
              <a:gd name="connsiteY8" fmla="*/ 0 h 341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3414351">
                <a:moveTo>
                  <a:pt x="92802" y="0"/>
                </a:moveTo>
                <a:lnTo>
                  <a:pt x="4867432" y="0"/>
                </a:lnTo>
                <a:cubicBezTo>
                  <a:pt x="4918685" y="0"/>
                  <a:pt x="4960234" y="41549"/>
                  <a:pt x="4960234" y="92802"/>
                </a:cubicBezTo>
                <a:lnTo>
                  <a:pt x="4960234" y="3321549"/>
                </a:lnTo>
                <a:cubicBezTo>
                  <a:pt x="4960234" y="3372802"/>
                  <a:pt x="4918685" y="3414351"/>
                  <a:pt x="4867432" y="3414351"/>
                </a:cubicBezTo>
                <a:lnTo>
                  <a:pt x="92802" y="3414351"/>
                </a:lnTo>
                <a:cubicBezTo>
                  <a:pt x="41549" y="3414351"/>
                  <a:pt x="0" y="3372802"/>
                  <a:pt x="0" y="3321549"/>
                </a:cubicBezTo>
                <a:lnTo>
                  <a:pt x="0" y="92802"/>
                </a:lnTo>
                <a:cubicBezTo>
                  <a:pt x="0" y="41549"/>
                  <a:pt x="41549" y="0"/>
                  <a:pt x="9280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F46C20-1F68-403F-AC9A-90B3E0EBA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623" y="2907305"/>
            <a:ext cx="1996953" cy="2804548"/>
          </a:xfrm>
          <a:custGeom>
            <a:avLst/>
            <a:gdLst>
              <a:gd name="connsiteX0" fmla="*/ 108568 w 3994426"/>
              <a:gd name="connsiteY0" fmla="*/ 0 h 5609095"/>
              <a:gd name="connsiteX1" fmla="*/ 3885858 w 3994426"/>
              <a:gd name="connsiteY1" fmla="*/ 0 h 5609095"/>
              <a:gd name="connsiteX2" fmla="*/ 3994426 w 3994426"/>
              <a:gd name="connsiteY2" fmla="*/ 108568 h 5609095"/>
              <a:gd name="connsiteX3" fmla="*/ 3994426 w 3994426"/>
              <a:gd name="connsiteY3" fmla="*/ 5500527 h 5609095"/>
              <a:gd name="connsiteX4" fmla="*/ 3885858 w 3994426"/>
              <a:gd name="connsiteY4" fmla="*/ 5609095 h 5609095"/>
              <a:gd name="connsiteX5" fmla="*/ 108568 w 3994426"/>
              <a:gd name="connsiteY5" fmla="*/ 5609095 h 5609095"/>
              <a:gd name="connsiteX6" fmla="*/ 0 w 3994426"/>
              <a:gd name="connsiteY6" fmla="*/ 5500527 h 5609095"/>
              <a:gd name="connsiteX7" fmla="*/ 0 w 3994426"/>
              <a:gd name="connsiteY7" fmla="*/ 108568 h 5609095"/>
              <a:gd name="connsiteX8" fmla="*/ 108568 w 3994426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4426" h="5609095">
                <a:moveTo>
                  <a:pt x="108568" y="0"/>
                </a:moveTo>
                <a:lnTo>
                  <a:pt x="3885858" y="0"/>
                </a:lnTo>
                <a:cubicBezTo>
                  <a:pt x="3945818" y="0"/>
                  <a:pt x="3994426" y="48608"/>
                  <a:pt x="3994426" y="108568"/>
                </a:cubicBezTo>
                <a:lnTo>
                  <a:pt x="3994426" y="5500527"/>
                </a:lnTo>
                <a:cubicBezTo>
                  <a:pt x="3994426" y="5560487"/>
                  <a:pt x="3945818" y="5609095"/>
                  <a:pt x="3885858" y="5609095"/>
                </a:cubicBezTo>
                <a:lnTo>
                  <a:pt x="108568" y="5609095"/>
                </a:lnTo>
                <a:cubicBezTo>
                  <a:pt x="48608" y="5609095"/>
                  <a:pt x="0" y="5560487"/>
                  <a:pt x="0" y="5500527"/>
                </a:cubicBezTo>
                <a:lnTo>
                  <a:pt x="0" y="108568"/>
                </a:lnTo>
                <a:cubicBezTo>
                  <a:pt x="0" y="48608"/>
                  <a:pt x="48608" y="0"/>
                  <a:pt x="1085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reflection blurRad="241300" stA="45000" endPos="65000" dist="50800" dir="5400000" sy="-100000" algn="bl" rotWithShape="0"/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AD9279-7C04-442F-8D30-E26DF7D4A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7549" y="2907305"/>
            <a:ext cx="1872519" cy="2804548"/>
          </a:xfrm>
          <a:custGeom>
            <a:avLst/>
            <a:gdLst>
              <a:gd name="connsiteX0" fmla="*/ 101804 w 3745526"/>
              <a:gd name="connsiteY0" fmla="*/ 0 h 5609095"/>
              <a:gd name="connsiteX1" fmla="*/ 3643724 w 3745526"/>
              <a:gd name="connsiteY1" fmla="*/ 0 h 5609095"/>
              <a:gd name="connsiteX2" fmla="*/ 3745526 w 3745526"/>
              <a:gd name="connsiteY2" fmla="*/ 101803 h 5609095"/>
              <a:gd name="connsiteX3" fmla="*/ 3745526 w 3745526"/>
              <a:gd name="connsiteY3" fmla="*/ 5507292 h 5609095"/>
              <a:gd name="connsiteX4" fmla="*/ 3643724 w 3745526"/>
              <a:gd name="connsiteY4" fmla="*/ 5609095 h 5609095"/>
              <a:gd name="connsiteX5" fmla="*/ 101804 w 3745526"/>
              <a:gd name="connsiteY5" fmla="*/ 5609095 h 5609095"/>
              <a:gd name="connsiteX6" fmla="*/ 0 w 3745526"/>
              <a:gd name="connsiteY6" fmla="*/ 5507292 h 5609095"/>
              <a:gd name="connsiteX7" fmla="*/ 0 w 3745526"/>
              <a:gd name="connsiteY7" fmla="*/ 101803 h 5609095"/>
              <a:gd name="connsiteX8" fmla="*/ 101804 w 3745526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5526" h="5609095">
                <a:moveTo>
                  <a:pt x="101804" y="0"/>
                </a:moveTo>
                <a:lnTo>
                  <a:pt x="3643724" y="0"/>
                </a:lnTo>
                <a:cubicBezTo>
                  <a:pt x="3699948" y="0"/>
                  <a:pt x="3745526" y="45579"/>
                  <a:pt x="3745526" y="101803"/>
                </a:cubicBezTo>
                <a:lnTo>
                  <a:pt x="3745526" y="5507292"/>
                </a:lnTo>
                <a:cubicBezTo>
                  <a:pt x="3745526" y="5563516"/>
                  <a:pt x="3699948" y="5609095"/>
                  <a:pt x="3643724" y="5609095"/>
                </a:cubicBezTo>
                <a:lnTo>
                  <a:pt x="101804" y="5609095"/>
                </a:lnTo>
                <a:cubicBezTo>
                  <a:pt x="45580" y="5609095"/>
                  <a:pt x="0" y="5563516"/>
                  <a:pt x="0" y="5507292"/>
                </a:cubicBezTo>
                <a:lnTo>
                  <a:pt x="0" y="101803"/>
                </a:lnTo>
                <a:cubicBezTo>
                  <a:pt x="0" y="45579"/>
                  <a:pt x="45580" y="0"/>
                  <a:pt x="10180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reflection blurRad="241300" stA="45000" endPos="65000" dist="50800" dir="5400000" sy="-100000" algn="bl" rotWithShape="0"/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461B1-A8FB-486F-AEB2-28BCCDA011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0"/>
            <a:ext cx="10628516" cy="3429000"/>
          </a:xfrm>
          <a:custGeom>
            <a:avLst/>
            <a:gdLst>
              <a:gd name="connsiteX0" fmla="*/ 0 w 21259800"/>
              <a:gd name="connsiteY0" fmla="*/ 0 h 6858000"/>
              <a:gd name="connsiteX1" fmla="*/ 21259800 w 21259800"/>
              <a:gd name="connsiteY1" fmla="*/ 0 h 6858000"/>
              <a:gd name="connsiteX2" fmla="*/ 21259800 w 21259800"/>
              <a:gd name="connsiteY2" fmla="*/ 6858000 h 6858000"/>
              <a:gd name="connsiteX3" fmla="*/ 0 w 21259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6858000">
                <a:moveTo>
                  <a:pt x="0" y="0"/>
                </a:moveTo>
                <a:lnTo>
                  <a:pt x="21259800" y="0"/>
                </a:lnTo>
                <a:lnTo>
                  <a:pt x="212598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7246444-38D4-4861-9E94-2214F5B43D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03042" y="3429000"/>
            <a:ext cx="1889681" cy="2743200"/>
          </a:xfrm>
          <a:custGeom>
            <a:avLst/>
            <a:gdLst>
              <a:gd name="connsiteX0" fmla="*/ 0 w 3779854"/>
              <a:gd name="connsiteY0" fmla="*/ 0 h 5486401"/>
              <a:gd name="connsiteX1" fmla="*/ 3779854 w 3779854"/>
              <a:gd name="connsiteY1" fmla="*/ 0 h 5486401"/>
              <a:gd name="connsiteX2" fmla="*/ 3779854 w 3779854"/>
              <a:gd name="connsiteY2" fmla="*/ 5486401 h 5486401"/>
              <a:gd name="connsiteX3" fmla="*/ 475732 w 3779854"/>
              <a:gd name="connsiteY3" fmla="*/ 5486401 h 5486401"/>
              <a:gd name="connsiteX4" fmla="*/ 0 w 3779854"/>
              <a:gd name="connsiteY4" fmla="*/ 5010669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9854" h="5486401">
                <a:moveTo>
                  <a:pt x="0" y="0"/>
                </a:moveTo>
                <a:lnTo>
                  <a:pt x="3779854" y="0"/>
                </a:lnTo>
                <a:lnTo>
                  <a:pt x="3779854" y="5486401"/>
                </a:lnTo>
                <a:lnTo>
                  <a:pt x="475732" y="5486401"/>
                </a:lnTo>
                <a:cubicBezTo>
                  <a:pt x="212992" y="5486401"/>
                  <a:pt x="0" y="5273409"/>
                  <a:pt x="0" y="5010669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46DAFC8-F3E7-48B9-923A-FD1F401E6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2723" y="3429000"/>
            <a:ext cx="1903277" cy="2743201"/>
          </a:xfrm>
          <a:custGeom>
            <a:avLst/>
            <a:gdLst>
              <a:gd name="connsiteX0" fmla="*/ 0 w 3807049"/>
              <a:gd name="connsiteY0" fmla="*/ 0 h 5486403"/>
              <a:gd name="connsiteX1" fmla="*/ 3807049 w 3807049"/>
              <a:gd name="connsiteY1" fmla="*/ 0 h 5486403"/>
              <a:gd name="connsiteX2" fmla="*/ 3807049 w 3807049"/>
              <a:gd name="connsiteY2" fmla="*/ 5486403 h 5486403"/>
              <a:gd name="connsiteX3" fmla="*/ 0 w 3807049"/>
              <a:gd name="connsiteY3" fmla="*/ 5486403 h 54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049" h="5486403">
                <a:moveTo>
                  <a:pt x="0" y="0"/>
                </a:moveTo>
                <a:lnTo>
                  <a:pt x="3807049" y="0"/>
                </a:lnTo>
                <a:lnTo>
                  <a:pt x="3807049" y="5486403"/>
                </a:lnTo>
                <a:lnTo>
                  <a:pt x="0" y="54864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D2714F-1785-4F7D-B146-CB418D7FC4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3428997"/>
            <a:ext cx="3792959" cy="2743200"/>
          </a:xfrm>
          <a:custGeom>
            <a:avLst/>
            <a:gdLst>
              <a:gd name="connsiteX0" fmla="*/ 0 w 7586904"/>
              <a:gd name="connsiteY0" fmla="*/ 0 h 5486401"/>
              <a:gd name="connsiteX1" fmla="*/ 7586904 w 7586904"/>
              <a:gd name="connsiteY1" fmla="*/ 0 h 5486401"/>
              <a:gd name="connsiteX2" fmla="*/ 7586904 w 7586904"/>
              <a:gd name="connsiteY2" fmla="*/ 4795883 h 5486401"/>
              <a:gd name="connsiteX3" fmla="*/ 6896384 w 7586904"/>
              <a:gd name="connsiteY3" fmla="*/ 5486401 h 5486401"/>
              <a:gd name="connsiteX4" fmla="*/ 0 w 7586904"/>
              <a:gd name="connsiteY4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6904" h="5486401">
                <a:moveTo>
                  <a:pt x="0" y="0"/>
                </a:moveTo>
                <a:lnTo>
                  <a:pt x="7586904" y="0"/>
                </a:lnTo>
                <a:lnTo>
                  <a:pt x="7586904" y="4795883"/>
                </a:lnTo>
                <a:cubicBezTo>
                  <a:pt x="7586904" y="5177246"/>
                  <a:pt x="7277748" y="5486401"/>
                  <a:pt x="6896384" y="5486401"/>
                </a:cubicBezTo>
                <a:lnTo>
                  <a:pt x="0" y="54864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F82B0E3D-837A-411E-ABDD-AB99B72FC554}"/>
              </a:ext>
            </a:extLst>
          </p:cNvPr>
          <p:cNvSpPr/>
          <p:nvPr/>
        </p:nvSpPr>
        <p:spPr>
          <a:xfrm rot="10800000">
            <a:off x="781743" y="0"/>
            <a:ext cx="10628516" cy="6172200"/>
          </a:xfrm>
          <a:prstGeom prst="round2SameRect">
            <a:avLst>
              <a:gd name="adj1" fmla="val 241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0222837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C5212-174D-4440-9F25-1BA51A40D6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5171" y="885742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EB6247F-1EBF-4AB3-834F-BDBD5C591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171" y="2177726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3D43D92-99D1-40E3-BF57-798A5E0F03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5171" y="3469710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64CF7A3-BE12-472A-AF27-CF27257CDB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5171" y="4761694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BE362C5-03AE-447C-8B47-3D5F404636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5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7950C93-CBCD-40C9-9F9E-4B5673CC7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1516" y="1182143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0594C5E-0C9A-45A6-9F61-CACF42FC18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2424" y="1182143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D302998-AECE-4217-8C7F-562D445DC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3333" y="1182143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84ADD14-A3D7-4F67-A4EB-9B2FE588C9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61516" y="2723747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E41521E-C06E-4D0E-A3A6-45A879C7DB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02424" y="2723747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D675A9D-DF1E-4EF0-900D-AD3085ECFC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3333" y="2723747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A3268EE-6C21-4469-92FC-AB5A5F1BFC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1516" y="4265351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EF1324C-2C93-4135-83A3-1B6933A0E9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02424" y="4265351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172CA72-A160-4F89-B462-9B005CF14BC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3333" y="4265351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C964FCC-9482-4CD6-9BC7-9F91C695B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829673"/>
            <a:ext cx="2789129" cy="1675655"/>
          </a:xfrm>
          <a:custGeom>
            <a:avLst/>
            <a:gdLst>
              <a:gd name="connsiteX0" fmla="*/ 0 w 5578984"/>
              <a:gd name="connsiteY0" fmla="*/ 0 h 3351309"/>
              <a:gd name="connsiteX1" fmla="*/ 5578984 w 5578984"/>
              <a:gd name="connsiteY1" fmla="*/ 0 h 3351309"/>
              <a:gd name="connsiteX2" fmla="*/ 5578984 w 5578984"/>
              <a:gd name="connsiteY2" fmla="*/ 3351309 h 3351309"/>
              <a:gd name="connsiteX3" fmla="*/ 0 w 5578984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984" h="3351309">
                <a:moveTo>
                  <a:pt x="0" y="0"/>
                </a:moveTo>
                <a:lnTo>
                  <a:pt x="5578984" y="0"/>
                </a:lnTo>
                <a:lnTo>
                  <a:pt x="5578984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BBC5325-AF23-4B38-A560-00A7930EDB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6707" y="829673"/>
            <a:ext cx="2439293" cy="1675655"/>
          </a:xfrm>
          <a:custGeom>
            <a:avLst/>
            <a:gdLst>
              <a:gd name="connsiteX0" fmla="*/ 0 w 4879221"/>
              <a:gd name="connsiteY0" fmla="*/ 0 h 3351309"/>
              <a:gd name="connsiteX1" fmla="*/ 4879221 w 4879221"/>
              <a:gd name="connsiteY1" fmla="*/ 0 h 3351309"/>
              <a:gd name="connsiteX2" fmla="*/ 4879221 w 4879221"/>
              <a:gd name="connsiteY2" fmla="*/ 3351309 h 3351309"/>
              <a:gd name="connsiteX3" fmla="*/ 0 w 4879221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9221" h="3351309">
                <a:moveTo>
                  <a:pt x="0" y="0"/>
                </a:moveTo>
                <a:lnTo>
                  <a:pt x="4879221" y="0"/>
                </a:lnTo>
                <a:lnTo>
                  <a:pt x="4879221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C358AC-17FC-4CBD-B3CD-A852A5E274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743" y="2591174"/>
            <a:ext cx="1716973" cy="1675655"/>
          </a:xfrm>
          <a:custGeom>
            <a:avLst/>
            <a:gdLst>
              <a:gd name="connsiteX0" fmla="*/ 0 w 3434394"/>
              <a:gd name="connsiteY0" fmla="*/ 0 h 3351309"/>
              <a:gd name="connsiteX1" fmla="*/ 3434394 w 3434394"/>
              <a:gd name="connsiteY1" fmla="*/ 0 h 3351309"/>
              <a:gd name="connsiteX2" fmla="*/ 3434394 w 3434394"/>
              <a:gd name="connsiteY2" fmla="*/ 3351309 h 3351309"/>
              <a:gd name="connsiteX3" fmla="*/ 0 w 3434394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4" h="3351309">
                <a:moveTo>
                  <a:pt x="0" y="0"/>
                </a:moveTo>
                <a:lnTo>
                  <a:pt x="3434394" y="0"/>
                </a:lnTo>
                <a:lnTo>
                  <a:pt x="3434394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BBF81E2-3DF4-4B6A-9014-5C226F2AD0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4552" y="2591174"/>
            <a:ext cx="4626192" cy="1675655"/>
          </a:xfrm>
          <a:custGeom>
            <a:avLst/>
            <a:gdLst>
              <a:gd name="connsiteX0" fmla="*/ 0 w 9253589"/>
              <a:gd name="connsiteY0" fmla="*/ 0 h 3351309"/>
              <a:gd name="connsiteX1" fmla="*/ 9253589 w 9253589"/>
              <a:gd name="connsiteY1" fmla="*/ 0 h 3351309"/>
              <a:gd name="connsiteX2" fmla="*/ 9253589 w 9253589"/>
              <a:gd name="connsiteY2" fmla="*/ 3351309 h 3351309"/>
              <a:gd name="connsiteX3" fmla="*/ 0 w 9253589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3589" h="3351309">
                <a:moveTo>
                  <a:pt x="0" y="0"/>
                </a:moveTo>
                <a:lnTo>
                  <a:pt x="9253589" y="0"/>
                </a:lnTo>
                <a:lnTo>
                  <a:pt x="9253589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241E551-A7EA-48E4-907C-5968FE7D03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4352675"/>
            <a:ext cx="3203143" cy="1675655"/>
          </a:xfrm>
          <a:custGeom>
            <a:avLst/>
            <a:gdLst>
              <a:gd name="connsiteX0" fmla="*/ 0 w 6407119"/>
              <a:gd name="connsiteY0" fmla="*/ 0 h 3351309"/>
              <a:gd name="connsiteX1" fmla="*/ 6407119 w 6407119"/>
              <a:gd name="connsiteY1" fmla="*/ 0 h 3351309"/>
              <a:gd name="connsiteX2" fmla="*/ 6407119 w 6407119"/>
              <a:gd name="connsiteY2" fmla="*/ 3351309 h 3351309"/>
              <a:gd name="connsiteX3" fmla="*/ 0 w 6407119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7119" h="3351309">
                <a:moveTo>
                  <a:pt x="0" y="0"/>
                </a:moveTo>
                <a:lnTo>
                  <a:pt x="6407119" y="0"/>
                </a:lnTo>
                <a:lnTo>
                  <a:pt x="6407119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8C7694D-D583-4662-A6EE-9C378074EC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0721" y="4352675"/>
            <a:ext cx="2795012" cy="1675655"/>
          </a:xfrm>
          <a:custGeom>
            <a:avLst/>
            <a:gdLst>
              <a:gd name="connsiteX0" fmla="*/ 0 w 5590752"/>
              <a:gd name="connsiteY0" fmla="*/ 0 h 3351309"/>
              <a:gd name="connsiteX1" fmla="*/ 5590752 w 5590752"/>
              <a:gd name="connsiteY1" fmla="*/ 0 h 3351309"/>
              <a:gd name="connsiteX2" fmla="*/ 5590752 w 5590752"/>
              <a:gd name="connsiteY2" fmla="*/ 3351309 h 3351309"/>
              <a:gd name="connsiteX3" fmla="*/ 0 w 5590752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752" h="3351309">
                <a:moveTo>
                  <a:pt x="0" y="0"/>
                </a:moveTo>
                <a:lnTo>
                  <a:pt x="5590752" y="0"/>
                </a:lnTo>
                <a:lnTo>
                  <a:pt x="5590752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AB130C-3DB9-4FBF-8630-48711C9281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0375" y="866360"/>
            <a:ext cx="10197564" cy="5087179"/>
          </a:xfrm>
          <a:custGeom>
            <a:avLst/>
            <a:gdLst>
              <a:gd name="connsiteX0" fmla="*/ 0 w 20397784"/>
              <a:gd name="connsiteY0" fmla="*/ 0 h 10174356"/>
              <a:gd name="connsiteX1" fmla="*/ 20397784 w 20397784"/>
              <a:gd name="connsiteY1" fmla="*/ 0 h 10174356"/>
              <a:gd name="connsiteX2" fmla="*/ 20397784 w 20397784"/>
              <a:gd name="connsiteY2" fmla="*/ 10174356 h 10174356"/>
              <a:gd name="connsiteX3" fmla="*/ 0 w 20397784"/>
              <a:gd name="connsiteY3" fmla="*/ 10174356 h 1017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7784" h="10174356">
                <a:moveTo>
                  <a:pt x="0" y="0"/>
                </a:moveTo>
                <a:lnTo>
                  <a:pt x="20397784" y="0"/>
                </a:lnTo>
                <a:lnTo>
                  <a:pt x="20397784" y="10174356"/>
                </a:lnTo>
                <a:lnTo>
                  <a:pt x="0" y="1017435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BBDB4A-483C-4989-9ED8-EA5117AB57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8859" y="1106226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AC7545-D14D-484F-9522-255A26B40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8197" y="1106225"/>
            <a:ext cx="4644945" cy="4645551"/>
          </a:xfrm>
          <a:custGeom>
            <a:avLst/>
            <a:gdLst>
              <a:gd name="connsiteX0" fmla="*/ 0 w 9291099"/>
              <a:gd name="connsiteY0" fmla="*/ 0 h 9291100"/>
              <a:gd name="connsiteX1" fmla="*/ 9291099 w 9291099"/>
              <a:gd name="connsiteY1" fmla="*/ 0 h 9291100"/>
              <a:gd name="connsiteX2" fmla="*/ 9291099 w 9291099"/>
              <a:gd name="connsiteY2" fmla="*/ 9291100 h 9291100"/>
              <a:gd name="connsiteX3" fmla="*/ 0 w 9291099"/>
              <a:gd name="connsiteY3" fmla="*/ 9291100 h 92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099" h="9291100">
                <a:moveTo>
                  <a:pt x="0" y="0"/>
                </a:moveTo>
                <a:lnTo>
                  <a:pt x="9291099" y="0"/>
                </a:lnTo>
                <a:lnTo>
                  <a:pt x="9291099" y="9291100"/>
                </a:lnTo>
                <a:lnTo>
                  <a:pt x="0" y="92911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494124D-FD87-4119-B1B9-8E7EFC900F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8859" y="2695770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726AAF-BDA2-456F-9D59-49772F219C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8859" y="4285313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  <p:bldP spid="14" grpId="0" animBg="1"/>
    </p:bld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836778-F5B4-482E-B688-2B6F61D483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3219" y="801757"/>
            <a:ext cx="2406456" cy="2088092"/>
          </a:xfrm>
          <a:custGeom>
            <a:avLst/>
            <a:gdLst>
              <a:gd name="connsiteX0" fmla="*/ 0 w 4813540"/>
              <a:gd name="connsiteY0" fmla="*/ 0 h 4176185"/>
              <a:gd name="connsiteX1" fmla="*/ 4813540 w 4813540"/>
              <a:gd name="connsiteY1" fmla="*/ 0 h 4176185"/>
              <a:gd name="connsiteX2" fmla="*/ 4813540 w 4813540"/>
              <a:gd name="connsiteY2" fmla="*/ 4176185 h 4176185"/>
              <a:gd name="connsiteX3" fmla="*/ 0 w 4813540"/>
              <a:gd name="connsiteY3" fmla="*/ 4176185 h 417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4176185">
                <a:moveTo>
                  <a:pt x="0" y="0"/>
                </a:moveTo>
                <a:lnTo>
                  <a:pt x="4813540" y="0"/>
                </a:lnTo>
                <a:lnTo>
                  <a:pt x="4813540" y="4176185"/>
                </a:lnTo>
                <a:lnTo>
                  <a:pt x="0" y="41761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BD9A33-1BDD-4FEE-B101-544716CE7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696" y="801758"/>
            <a:ext cx="2406456" cy="4145492"/>
          </a:xfrm>
          <a:custGeom>
            <a:avLst/>
            <a:gdLst>
              <a:gd name="connsiteX0" fmla="*/ 0 w 4813540"/>
              <a:gd name="connsiteY0" fmla="*/ 0 h 8290985"/>
              <a:gd name="connsiteX1" fmla="*/ 4813540 w 4813540"/>
              <a:gd name="connsiteY1" fmla="*/ 0 h 8290985"/>
              <a:gd name="connsiteX2" fmla="*/ 4813540 w 4813540"/>
              <a:gd name="connsiteY2" fmla="*/ 8290985 h 8290985"/>
              <a:gd name="connsiteX3" fmla="*/ 0 w 4813540"/>
              <a:gd name="connsiteY3" fmla="*/ 8290985 h 829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8290985">
                <a:moveTo>
                  <a:pt x="0" y="0"/>
                </a:moveTo>
                <a:lnTo>
                  <a:pt x="4813540" y="0"/>
                </a:lnTo>
                <a:lnTo>
                  <a:pt x="4813540" y="8290985"/>
                </a:lnTo>
                <a:lnTo>
                  <a:pt x="0" y="82909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2D30366-BBE9-4324-9DCA-ECC26BF463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03219" y="3530558"/>
            <a:ext cx="2406456" cy="2019247"/>
          </a:xfrm>
          <a:custGeom>
            <a:avLst/>
            <a:gdLst>
              <a:gd name="connsiteX0" fmla="*/ 0 w 4813540"/>
              <a:gd name="connsiteY0" fmla="*/ 0 h 4038494"/>
              <a:gd name="connsiteX1" fmla="*/ 4813540 w 4813540"/>
              <a:gd name="connsiteY1" fmla="*/ 0 h 4038494"/>
              <a:gd name="connsiteX2" fmla="*/ 4813540 w 4813540"/>
              <a:gd name="connsiteY2" fmla="*/ 4038494 h 4038494"/>
              <a:gd name="connsiteX3" fmla="*/ 0 w 4813540"/>
              <a:gd name="connsiteY3" fmla="*/ 4038494 h 403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4038494">
                <a:moveTo>
                  <a:pt x="0" y="0"/>
                </a:moveTo>
                <a:lnTo>
                  <a:pt x="4813540" y="0"/>
                </a:lnTo>
                <a:lnTo>
                  <a:pt x="4813540" y="4038494"/>
                </a:lnTo>
                <a:lnTo>
                  <a:pt x="0" y="4038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E74CA1-C9C6-441D-949D-CF6B7CD47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3848" y="1061050"/>
            <a:ext cx="4338521" cy="4632385"/>
          </a:xfrm>
          <a:custGeom>
            <a:avLst/>
            <a:gdLst>
              <a:gd name="connsiteX0" fmla="*/ 0 w 9389427"/>
              <a:gd name="connsiteY0" fmla="*/ 0 h 8534400"/>
              <a:gd name="connsiteX1" fmla="*/ 9389427 w 9389427"/>
              <a:gd name="connsiteY1" fmla="*/ 0 h 8534400"/>
              <a:gd name="connsiteX2" fmla="*/ 9389427 w 9389427"/>
              <a:gd name="connsiteY2" fmla="*/ 8534400 h 8534400"/>
              <a:gd name="connsiteX3" fmla="*/ 0 w 9389427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9427" h="8534400">
                <a:moveTo>
                  <a:pt x="0" y="0"/>
                </a:moveTo>
                <a:lnTo>
                  <a:pt x="9389427" y="0"/>
                </a:lnTo>
                <a:lnTo>
                  <a:pt x="9389427" y="8534400"/>
                </a:lnTo>
                <a:lnTo>
                  <a:pt x="0" y="8534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E74CA1-C9C6-441D-949D-CF6B7CD47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1653" y="1061050"/>
            <a:ext cx="4338521" cy="4632385"/>
          </a:xfrm>
          <a:custGeom>
            <a:avLst/>
            <a:gdLst>
              <a:gd name="connsiteX0" fmla="*/ 0 w 9389427"/>
              <a:gd name="connsiteY0" fmla="*/ 0 h 8534400"/>
              <a:gd name="connsiteX1" fmla="*/ 9389427 w 9389427"/>
              <a:gd name="connsiteY1" fmla="*/ 0 h 8534400"/>
              <a:gd name="connsiteX2" fmla="*/ 9389427 w 9389427"/>
              <a:gd name="connsiteY2" fmla="*/ 8534400 h 8534400"/>
              <a:gd name="connsiteX3" fmla="*/ 0 w 9389427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9427" h="8534400">
                <a:moveTo>
                  <a:pt x="0" y="0"/>
                </a:moveTo>
                <a:lnTo>
                  <a:pt x="9389427" y="0"/>
                </a:lnTo>
                <a:lnTo>
                  <a:pt x="9389427" y="8534400"/>
                </a:lnTo>
                <a:lnTo>
                  <a:pt x="0" y="8534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0E273-0798-EC95-7B80-93CEDBC87D58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06F07-9721-9196-45C7-14B99CF7A436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04FE3D-8205-08E4-FE0A-5F8E21D8F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1487488" y="6648192"/>
            <a:ext cx="9793088" cy="2302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C56888-1D87-0054-B305-26520A64084E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МТСОМ</a:t>
            </a:r>
            <a:r>
              <a:rPr lang="ru-RU" sz="1600" b="0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5147419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51F579-D711-42D1-88E3-599E00379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088" y="1119151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CDC450F-D971-47A6-A2A1-D4F35D3401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1875" y="1119151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8E9911-0431-44B1-8B46-0EC0E0A45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5088" y="3486246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FF98D4-C8EF-4BC0-96B5-C588DF33D5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1875" y="3486246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51F579-D711-42D1-88E3-599E00379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6167" y="1119151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8E9911-0431-44B1-8B46-0EC0E0A45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6167" y="3486246"/>
            <a:ext cx="2252312" cy="2252605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141BE1-615B-405F-9064-C58E41F368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2952" y="1119151"/>
            <a:ext cx="2252312" cy="4619700"/>
          </a:xfrm>
          <a:custGeom>
            <a:avLst/>
            <a:gdLst>
              <a:gd name="connsiteX0" fmla="*/ 0 w 4505211"/>
              <a:gd name="connsiteY0" fmla="*/ 0 h 9239399"/>
              <a:gd name="connsiteX1" fmla="*/ 4505211 w 4505211"/>
              <a:gd name="connsiteY1" fmla="*/ 0 h 9239399"/>
              <a:gd name="connsiteX2" fmla="*/ 4505211 w 4505211"/>
              <a:gd name="connsiteY2" fmla="*/ 4266016 h 9239399"/>
              <a:gd name="connsiteX3" fmla="*/ 4505211 w 4505211"/>
              <a:gd name="connsiteY3" fmla="*/ 4505211 h 9239399"/>
              <a:gd name="connsiteX4" fmla="*/ 4505211 w 4505211"/>
              <a:gd name="connsiteY4" fmla="*/ 9239399 h 9239399"/>
              <a:gd name="connsiteX5" fmla="*/ 0 w 4505211"/>
              <a:gd name="connsiteY5" fmla="*/ 9239399 h 9239399"/>
              <a:gd name="connsiteX6" fmla="*/ 0 w 4505211"/>
              <a:gd name="connsiteY6" fmla="*/ 4505211 h 9239399"/>
              <a:gd name="connsiteX7" fmla="*/ 0 w 4505211"/>
              <a:gd name="connsiteY7" fmla="*/ 4266016 h 923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5211" h="9239399">
                <a:moveTo>
                  <a:pt x="0" y="0"/>
                </a:moveTo>
                <a:lnTo>
                  <a:pt x="4505211" y="0"/>
                </a:lnTo>
                <a:lnTo>
                  <a:pt x="4505211" y="4266016"/>
                </a:lnTo>
                <a:lnTo>
                  <a:pt x="4505211" y="4505211"/>
                </a:lnTo>
                <a:lnTo>
                  <a:pt x="4505211" y="9239399"/>
                </a:lnTo>
                <a:lnTo>
                  <a:pt x="0" y="9239399"/>
                </a:lnTo>
                <a:lnTo>
                  <a:pt x="0" y="4505211"/>
                </a:lnTo>
                <a:lnTo>
                  <a:pt x="0" y="426601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256" indent="0">
              <a:buNone/>
              <a:defRPr sz="1600"/>
            </a:lvl2pPr>
            <a:lvl3pPr marL="1214524" indent="0">
              <a:buNone/>
              <a:defRPr sz="1300"/>
            </a:lvl3pPr>
            <a:lvl4pPr marL="1821789" indent="0">
              <a:buNone/>
              <a:defRPr sz="1200"/>
            </a:lvl4pPr>
            <a:lvl5pPr marL="2429054" indent="0">
              <a:buNone/>
              <a:defRPr sz="1200"/>
            </a:lvl5pPr>
            <a:lvl6pPr marL="3036310" indent="0">
              <a:buNone/>
              <a:defRPr sz="1200"/>
            </a:lvl6pPr>
            <a:lvl7pPr marL="3643578" indent="0">
              <a:buNone/>
              <a:defRPr sz="1200"/>
            </a:lvl7pPr>
            <a:lvl8pPr marL="4250840" indent="0">
              <a:buNone/>
              <a:defRPr sz="1200"/>
            </a:lvl8pPr>
            <a:lvl9pPr marL="48581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/>
        </p:nvSpPr>
        <p:spPr>
          <a:xfrm rot="5400000">
            <a:off x="11731182" y="126235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4" tIns="60727" rIns="121454" bIns="60727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21" y="203044"/>
            <a:ext cx="508001" cy="366183"/>
          </a:xfrm>
          <a:prstGeom prst="rect">
            <a:avLst/>
          </a:prstGeom>
        </p:spPr>
        <p:txBody>
          <a:bodyPr lIns="91090" tIns="45551" rIns="91090" bIns="45551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7">
            <a:extLst>
              <a:ext uri="{FF2B5EF4-FFF2-40B4-BE49-F238E27FC236}">
                <a16:creationId xmlns:a16="http://schemas.microsoft.com/office/drawing/2014/main" id="{343711D8-991D-90DC-5EBE-A6141FFEF544}"/>
              </a:ext>
            </a:extLst>
          </p:cNvPr>
          <p:cNvSpPr/>
          <p:nvPr userDrawn="1"/>
        </p:nvSpPr>
        <p:spPr>
          <a:xfrm rot="5400000">
            <a:off x="11731181" y="12623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0" tIns="60740" rIns="121480" bIns="60740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9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10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807" y="2960130"/>
            <a:ext cx="1368815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921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193969-EFD4-496D-8B9E-5E88D86D87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7340" y="751611"/>
            <a:ext cx="2277077" cy="2790080"/>
          </a:xfrm>
          <a:custGeom>
            <a:avLst/>
            <a:gdLst>
              <a:gd name="connsiteX0" fmla="*/ 0 w 4554747"/>
              <a:gd name="connsiteY0" fmla="*/ 0 h 5580161"/>
              <a:gd name="connsiteX1" fmla="*/ 4554747 w 4554747"/>
              <a:gd name="connsiteY1" fmla="*/ 0 h 5580161"/>
              <a:gd name="connsiteX2" fmla="*/ 4554747 w 4554747"/>
              <a:gd name="connsiteY2" fmla="*/ 5580161 h 5580161"/>
              <a:gd name="connsiteX3" fmla="*/ 0 w 4554747"/>
              <a:gd name="connsiteY3" fmla="*/ 5580161 h 55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5580161">
                <a:moveTo>
                  <a:pt x="0" y="0"/>
                </a:moveTo>
                <a:lnTo>
                  <a:pt x="4554747" y="0"/>
                </a:lnTo>
                <a:lnTo>
                  <a:pt x="4554747" y="5580161"/>
                </a:lnTo>
                <a:lnTo>
                  <a:pt x="0" y="55801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89588F-47B5-4EA9-84D2-BB4714817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8312" y="751609"/>
            <a:ext cx="2277077" cy="3318115"/>
          </a:xfrm>
          <a:custGeom>
            <a:avLst/>
            <a:gdLst>
              <a:gd name="connsiteX0" fmla="*/ 0 w 4554748"/>
              <a:gd name="connsiteY0" fmla="*/ 0 h 6636229"/>
              <a:gd name="connsiteX1" fmla="*/ 4554748 w 4554748"/>
              <a:gd name="connsiteY1" fmla="*/ 0 h 6636229"/>
              <a:gd name="connsiteX2" fmla="*/ 4554748 w 4554748"/>
              <a:gd name="connsiteY2" fmla="*/ 6636229 h 6636229"/>
              <a:gd name="connsiteX3" fmla="*/ 0 w 4554748"/>
              <a:gd name="connsiteY3" fmla="*/ 6636229 h 66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8" h="6636229">
                <a:moveTo>
                  <a:pt x="0" y="0"/>
                </a:moveTo>
                <a:lnTo>
                  <a:pt x="4554748" y="0"/>
                </a:lnTo>
                <a:lnTo>
                  <a:pt x="4554748" y="6636229"/>
                </a:lnTo>
                <a:lnTo>
                  <a:pt x="0" y="66362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6CF97D-0650-4B56-AB14-E0121CF1CF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9286" y="751609"/>
            <a:ext cx="2277076" cy="2695755"/>
          </a:xfrm>
          <a:custGeom>
            <a:avLst/>
            <a:gdLst>
              <a:gd name="connsiteX0" fmla="*/ 0 w 4554746"/>
              <a:gd name="connsiteY0" fmla="*/ 0 h 5391509"/>
              <a:gd name="connsiteX1" fmla="*/ 4554746 w 4554746"/>
              <a:gd name="connsiteY1" fmla="*/ 0 h 5391509"/>
              <a:gd name="connsiteX2" fmla="*/ 4554746 w 4554746"/>
              <a:gd name="connsiteY2" fmla="*/ 5391509 h 5391509"/>
              <a:gd name="connsiteX3" fmla="*/ 0 w 4554746"/>
              <a:gd name="connsiteY3" fmla="*/ 5391509 h 53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6" h="5391509">
                <a:moveTo>
                  <a:pt x="0" y="0"/>
                </a:moveTo>
                <a:lnTo>
                  <a:pt x="4554746" y="0"/>
                </a:lnTo>
                <a:lnTo>
                  <a:pt x="4554746" y="5391509"/>
                </a:lnTo>
                <a:lnTo>
                  <a:pt x="0" y="53915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6BFA811-ED69-455B-96D0-37D354F87F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9286" y="3551275"/>
            <a:ext cx="2277076" cy="2517016"/>
          </a:xfrm>
          <a:custGeom>
            <a:avLst/>
            <a:gdLst>
              <a:gd name="connsiteX0" fmla="*/ 0 w 4554746"/>
              <a:gd name="connsiteY0" fmla="*/ 0 h 5034033"/>
              <a:gd name="connsiteX1" fmla="*/ 4554746 w 4554746"/>
              <a:gd name="connsiteY1" fmla="*/ 0 h 5034033"/>
              <a:gd name="connsiteX2" fmla="*/ 4554746 w 4554746"/>
              <a:gd name="connsiteY2" fmla="*/ 5034033 h 5034033"/>
              <a:gd name="connsiteX3" fmla="*/ 0 w 4554746"/>
              <a:gd name="connsiteY3" fmla="*/ 5034033 h 503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6" h="5034033">
                <a:moveTo>
                  <a:pt x="0" y="0"/>
                </a:moveTo>
                <a:lnTo>
                  <a:pt x="4554746" y="0"/>
                </a:lnTo>
                <a:lnTo>
                  <a:pt x="4554746" y="5034033"/>
                </a:lnTo>
                <a:lnTo>
                  <a:pt x="0" y="50340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7D914E-F4E6-43AB-B3A5-B2689E3F93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8312" y="4173633"/>
            <a:ext cx="2277077" cy="1894656"/>
          </a:xfrm>
          <a:custGeom>
            <a:avLst/>
            <a:gdLst>
              <a:gd name="connsiteX0" fmla="*/ 0 w 4554747"/>
              <a:gd name="connsiteY0" fmla="*/ 0 h 3789313"/>
              <a:gd name="connsiteX1" fmla="*/ 4554747 w 4554747"/>
              <a:gd name="connsiteY1" fmla="*/ 0 h 3789313"/>
              <a:gd name="connsiteX2" fmla="*/ 4554747 w 4554747"/>
              <a:gd name="connsiteY2" fmla="*/ 3789313 h 3789313"/>
              <a:gd name="connsiteX3" fmla="*/ 0 w 4554747"/>
              <a:gd name="connsiteY3" fmla="*/ 3789313 h 378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3789313">
                <a:moveTo>
                  <a:pt x="0" y="0"/>
                </a:moveTo>
                <a:lnTo>
                  <a:pt x="4554747" y="0"/>
                </a:lnTo>
                <a:lnTo>
                  <a:pt x="4554747" y="3789313"/>
                </a:lnTo>
                <a:lnTo>
                  <a:pt x="0" y="37893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CA5BFD2-4568-4D70-8E22-082F80275A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7340" y="3645600"/>
            <a:ext cx="2277077" cy="2422691"/>
          </a:xfrm>
          <a:custGeom>
            <a:avLst/>
            <a:gdLst>
              <a:gd name="connsiteX0" fmla="*/ 0 w 4554747"/>
              <a:gd name="connsiteY0" fmla="*/ 0 h 4845381"/>
              <a:gd name="connsiteX1" fmla="*/ 4554747 w 4554747"/>
              <a:gd name="connsiteY1" fmla="*/ 0 h 4845381"/>
              <a:gd name="connsiteX2" fmla="*/ 4554747 w 4554747"/>
              <a:gd name="connsiteY2" fmla="*/ 4845381 h 4845381"/>
              <a:gd name="connsiteX3" fmla="*/ 0 w 4554747"/>
              <a:gd name="connsiteY3" fmla="*/ 4845381 h 484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4845381">
                <a:moveTo>
                  <a:pt x="0" y="0"/>
                </a:moveTo>
                <a:lnTo>
                  <a:pt x="4554747" y="0"/>
                </a:lnTo>
                <a:lnTo>
                  <a:pt x="4554747" y="4845381"/>
                </a:lnTo>
                <a:lnTo>
                  <a:pt x="0" y="484538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0" grpId="0" animBg="1"/>
      <p:bldP spid="19" grpId="0" animBg="1"/>
    </p:bld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BEBEC-4602-490C-BDCC-808640865DA5}"/>
              </a:ext>
            </a:extLst>
          </p:cNvPr>
          <p:cNvSpPr/>
          <p:nvPr/>
        </p:nvSpPr>
        <p:spPr>
          <a:xfrm>
            <a:off x="707274" y="586597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A78E4F-330F-43B1-8E8D-634D7E2524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2" y="647701"/>
            <a:ext cx="10628516" cy="5524500"/>
          </a:xfrm>
          <a:custGeom>
            <a:avLst/>
            <a:gdLst>
              <a:gd name="connsiteX0" fmla="*/ 21259796 w 21259800"/>
              <a:gd name="connsiteY0" fmla="*/ 3549667 h 11049000"/>
              <a:gd name="connsiteX1" fmla="*/ 19246864 w 21259800"/>
              <a:gd name="connsiteY1" fmla="*/ 5562600 h 11049000"/>
              <a:gd name="connsiteX2" fmla="*/ 21259798 w 21259800"/>
              <a:gd name="connsiteY2" fmla="*/ 7575533 h 11049000"/>
              <a:gd name="connsiteX3" fmla="*/ 0 w 21259800"/>
              <a:gd name="connsiteY3" fmla="*/ 0 h 11049000"/>
              <a:gd name="connsiteX4" fmla="*/ 21259800 w 21259800"/>
              <a:gd name="connsiteY4" fmla="*/ 0 h 11049000"/>
              <a:gd name="connsiteX5" fmla="*/ 21259800 w 21259800"/>
              <a:gd name="connsiteY5" fmla="*/ 11049000 h 11049000"/>
              <a:gd name="connsiteX6" fmla="*/ 0 w 21259800"/>
              <a:gd name="connsiteY6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59800" h="11049000">
                <a:moveTo>
                  <a:pt x="21259796" y="3549667"/>
                </a:moveTo>
                <a:lnTo>
                  <a:pt x="19246864" y="5562600"/>
                </a:lnTo>
                <a:lnTo>
                  <a:pt x="21259798" y="7575533"/>
                </a:lnTo>
                <a:close/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BEBEC-4602-490C-BDCC-808640865DA5}"/>
              </a:ext>
            </a:extLst>
          </p:cNvPr>
          <p:cNvSpPr/>
          <p:nvPr/>
        </p:nvSpPr>
        <p:spPr>
          <a:xfrm>
            <a:off x="707274" y="586597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6670D1-8893-47E2-92FC-474C4574E2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647699"/>
            <a:ext cx="10628517" cy="5524500"/>
          </a:xfrm>
          <a:custGeom>
            <a:avLst/>
            <a:gdLst>
              <a:gd name="connsiteX0" fmla="*/ 0 w 21259803"/>
              <a:gd name="connsiteY0" fmla="*/ 3579586 h 11049000"/>
              <a:gd name="connsiteX1" fmla="*/ 1 w 21259803"/>
              <a:gd name="connsiteY1" fmla="*/ 3579587 h 11049000"/>
              <a:gd name="connsiteX2" fmla="*/ 1 w 21259803"/>
              <a:gd name="connsiteY2" fmla="*/ 7589810 h 11049000"/>
              <a:gd name="connsiteX3" fmla="*/ 1 w 21259803"/>
              <a:gd name="connsiteY3" fmla="*/ 7589810 h 11049000"/>
              <a:gd name="connsiteX4" fmla="*/ 21259803 w 21259803"/>
              <a:gd name="connsiteY4" fmla="*/ 0 h 11049000"/>
              <a:gd name="connsiteX5" fmla="*/ 21259801 w 21259803"/>
              <a:gd name="connsiteY5" fmla="*/ 2724510 h 11049000"/>
              <a:gd name="connsiteX6" fmla="*/ 21259801 w 21259803"/>
              <a:gd name="connsiteY6" fmla="*/ 8141898 h 11049000"/>
              <a:gd name="connsiteX7" fmla="*/ 21259803 w 21259803"/>
              <a:gd name="connsiteY7" fmla="*/ 11049000 h 11049000"/>
              <a:gd name="connsiteX8" fmla="*/ 1 w 21259803"/>
              <a:gd name="connsiteY8" fmla="*/ 11048999 h 11049000"/>
              <a:gd name="connsiteX9" fmla="*/ 1 w 21259803"/>
              <a:gd name="connsiteY9" fmla="*/ 7589810 h 11049000"/>
              <a:gd name="connsiteX10" fmla="*/ 2005112 w 21259803"/>
              <a:gd name="connsiteY10" fmla="*/ 5584698 h 11049000"/>
              <a:gd name="connsiteX11" fmla="*/ 1 w 21259803"/>
              <a:gd name="connsiteY11" fmla="*/ 3579587 h 11049000"/>
              <a:gd name="connsiteX12" fmla="*/ 1 w 21259803"/>
              <a:gd name="connsiteY12" fmla="*/ 1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59803" h="11049000">
                <a:moveTo>
                  <a:pt x="0" y="3579586"/>
                </a:moveTo>
                <a:lnTo>
                  <a:pt x="1" y="3579587"/>
                </a:lnTo>
                <a:lnTo>
                  <a:pt x="1" y="7589810"/>
                </a:lnTo>
                <a:lnTo>
                  <a:pt x="1" y="7589810"/>
                </a:lnTo>
                <a:close/>
                <a:moveTo>
                  <a:pt x="21259803" y="0"/>
                </a:moveTo>
                <a:lnTo>
                  <a:pt x="21259801" y="2724510"/>
                </a:lnTo>
                <a:lnTo>
                  <a:pt x="21259801" y="8141898"/>
                </a:lnTo>
                <a:lnTo>
                  <a:pt x="21259803" y="11049000"/>
                </a:lnTo>
                <a:lnTo>
                  <a:pt x="1" y="11048999"/>
                </a:lnTo>
                <a:lnTo>
                  <a:pt x="1" y="7589810"/>
                </a:lnTo>
                <a:lnTo>
                  <a:pt x="2005112" y="5584698"/>
                </a:lnTo>
                <a:lnTo>
                  <a:pt x="1" y="3579587"/>
                </a:lnTo>
                <a:lnTo>
                  <a:pt x="1" y="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45A193-946A-476B-8F64-305BA1FA6A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56715" y="647701"/>
            <a:ext cx="2239325" cy="5524500"/>
          </a:xfrm>
          <a:custGeom>
            <a:avLst/>
            <a:gdLst>
              <a:gd name="connsiteX0" fmla="*/ 0 w 4479235"/>
              <a:gd name="connsiteY0" fmla="*/ 0 h 11049000"/>
              <a:gd name="connsiteX1" fmla="*/ 4479235 w 4479235"/>
              <a:gd name="connsiteY1" fmla="*/ 0 h 11049000"/>
              <a:gd name="connsiteX2" fmla="*/ 4479235 w 4479235"/>
              <a:gd name="connsiteY2" fmla="*/ 11049000 h 11049000"/>
              <a:gd name="connsiteX3" fmla="*/ 0 w 4479235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11049000">
                <a:moveTo>
                  <a:pt x="0" y="0"/>
                </a:moveTo>
                <a:lnTo>
                  <a:pt x="4479235" y="0"/>
                </a:lnTo>
                <a:lnTo>
                  <a:pt x="4479235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C4729B-341C-4AE9-81FD-6CBFA6263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9211" y="647699"/>
            <a:ext cx="2239325" cy="2711727"/>
          </a:xfrm>
          <a:custGeom>
            <a:avLst/>
            <a:gdLst>
              <a:gd name="connsiteX0" fmla="*/ 0 w 4479235"/>
              <a:gd name="connsiteY0" fmla="*/ 0 h 5423452"/>
              <a:gd name="connsiteX1" fmla="*/ 4479235 w 4479235"/>
              <a:gd name="connsiteY1" fmla="*/ 0 h 5423452"/>
              <a:gd name="connsiteX2" fmla="*/ 4479235 w 4479235"/>
              <a:gd name="connsiteY2" fmla="*/ 5423452 h 5423452"/>
              <a:gd name="connsiteX3" fmla="*/ 0 w 4479235"/>
              <a:gd name="connsiteY3" fmla="*/ 5423452 h 542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5423452">
                <a:moveTo>
                  <a:pt x="0" y="0"/>
                </a:moveTo>
                <a:lnTo>
                  <a:pt x="4479235" y="0"/>
                </a:lnTo>
                <a:lnTo>
                  <a:pt x="4479235" y="5423452"/>
                </a:lnTo>
                <a:lnTo>
                  <a:pt x="0" y="542345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C9A88A-638C-43BA-9C93-31A56E47AD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9211" y="3453847"/>
            <a:ext cx="2239325" cy="2711727"/>
          </a:xfrm>
          <a:custGeom>
            <a:avLst/>
            <a:gdLst>
              <a:gd name="connsiteX0" fmla="*/ 0 w 4479235"/>
              <a:gd name="connsiteY0" fmla="*/ 0 h 5423452"/>
              <a:gd name="connsiteX1" fmla="*/ 4479235 w 4479235"/>
              <a:gd name="connsiteY1" fmla="*/ 0 h 5423452"/>
              <a:gd name="connsiteX2" fmla="*/ 4479235 w 4479235"/>
              <a:gd name="connsiteY2" fmla="*/ 5423452 h 5423452"/>
              <a:gd name="connsiteX3" fmla="*/ 0 w 4479235"/>
              <a:gd name="connsiteY3" fmla="*/ 5423452 h 542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5423452">
                <a:moveTo>
                  <a:pt x="0" y="0"/>
                </a:moveTo>
                <a:lnTo>
                  <a:pt x="4479235" y="0"/>
                </a:lnTo>
                <a:lnTo>
                  <a:pt x="4479235" y="5423452"/>
                </a:lnTo>
                <a:lnTo>
                  <a:pt x="0" y="542345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56B7E-4AD2-4409-947D-18DECC0E2602}"/>
              </a:ext>
            </a:extLst>
          </p:cNvPr>
          <p:cNvSpPr/>
          <p:nvPr/>
        </p:nvSpPr>
        <p:spPr>
          <a:xfrm>
            <a:off x="781742" y="666751"/>
            <a:ext cx="10628516" cy="5524500"/>
          </a:xfrm>
          <a:prstGeom prst="rect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86981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6A4359F-16C4-442E-949E-B1CBE5348C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5899" y="647701"/>
            <a:ext cx="7024360" cy="5524500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8EDEBD-17D3-4DF2-AA7E-AA113622C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9525" y="1718056"/>
            <a:ext cx="1160120" cy="871728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881EA14-3A57-4B11-A9FF-1616AF9372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0001" y="1718056"/>
            <a:ext cx="1160120" cy="871728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224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1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52C489-EA6E-4BC5-9850-D8537E86C9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3" y="647701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9F50EE-1872-42E1-8F57-3DB9C267B3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4582" y="647701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3BA0F6-5D4B-47F5-9DA5-B602829E2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7421" y="647701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6253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8861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ght Blue">
            <a:extLst>
              <a:ext uri="{FF2B5EF4-FFF2-40B4-BE49-F238E27FC236}">
                <a16:creationId xmlns:a16="http://schemas.microsoft.com/office/drawing/2014/main" id="{737C1824-F0F8-4696-B834-5E2D2D66B4B5}"/>
              </a:ext>
            </a:extLst>
          </p:cNvPr>
          <p:cNvSpPr/>
          <p:nvPr/>
        </p:nvSpPr>
        <p:spPr>
          <a:xfrm rot="11700000">
            <a:off x="-4544341" y="83912"/>
            <a:ext cx="15959221" cy="1070834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4" name="Pink Purple">
            <a:extLst>
              <a:ext uri="{FF2B5EF4-FFF2-40B4-BE49-F238E27FC236}">
                <a16:creationId xmlns:a16="http://schemas.microsoft.com/office/drawing/2014/main" id="{500985AA-642B-4D7B-8B9E-2F84B87877A6}"/>
              </a:ext>
            </a:extLst>
          </p:cNvPr>
          <p:cNvSpPr/>
          <p:nvPr/>
        </p:nvSpPr>
        <p:spPr>
          <a:xfrm rot="900000">
            <a:off x="-2008543" y="-4096517"/>
            <a:ext cx="10503735" cy="939410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1000">
                <a:schemeClr val="accent2"/>
              </a:gs>
              <a:gs pos="40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5" name="Purple">
            <a:extLst>
              <a:ext uri="{FF2B5EF4-FFF2-40B4-BE49-F238E27FC236}">
                <a16:creationId xmlns:a16="http://schemas.microsoft.com/office/drawing/2014/main" id="{448C279F-10E9-4C46-A814-3EAAE49164DB}"/>
              </a:ext>
            </a:extLst>
          </p:cNvPr>
          <p:cNvSpPr/>
          <p:nvPr/>
        </p:nvSpPr>
        <p:spPr>
          <a:xfrm rot="15300000">
            <a:off x="1207065" y="-4670724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6" name="Pink">
            <a:extLst>
              <a:ext uri="{FF2B5EF4-FFF2-40B4-BE49-F238E27FC236}">
                <a16:creationId xmlns:a16="http://schemas.microsoft.com/office/drawing/2014/main" id="{B4D9EABA-F71C-441A-8842-306D0D635336}"/>
              </a:ext>
            </a:extLst>
          </p:cNvPr>
          <p:cNvSpPr/>
          <p:nvPr/>
        </p:nvSpPr>
        <p:spPr>
          <a:xfrm rot="9000000">
            <a:off x="285213" y="-2546183"/>
            <a:ext cx="8538604" cy="763657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7" name="Light Blue">
            <a:extLst>
              <a:ext uri="{FF2B5EF4-FFF2-40B4-BE49-F238E27FC236}">
                <a16:creationId xmlns:a16="http://schemas.microsoft.com/office/drawing/2014/main" id="{DAAA02BD-934D-45D9-8BEE-7910C910F060}"/>
              </a:ext>
            </a:extLst>
          </p:cNvPr>
          <p:cNvSpPr/>
          <p:nvPr/>
        </p:nvSpPr>
        <p:spPr>
          <a:xfrm rot="15300000">
            <a:off x="3663172" y="-3280938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80000">
                <a:schemeClr val="accent2">
                  <a:alpha val="32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1D954-382A-4932-A144-A60611423025}"/>
              </a:ext>
            </a:extLst>
          </p:cNvPr>
          <p:cNvSpPr txBox="1"/>
          <p:nvPr/>
        </p:nvSpPr>
        <p:spPr>
          <a:xfrm rot="16200000">
            <a:off x="-706399" y="3213557"/>
            <a:ext cx="2193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E22C8D-264D-45DD-9727-631727A95C16}"/>
              </a:ext>
            </a:extLst>
          </p:cNvPr>
          <p:cNvSpPr/>
          <p:nvPr/>
        </p:nvSpPr>
        <p:spPr>
          <a:xfrm>
            <a:off x="364772" y="369582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441EEE-8DEB-47CE-89B8-E9A1AFC49771}"/>
              </a:ext>
            </a:extLst>
          </p:cNvPr>
          <p:cNvSpPr/>
          <p:nvPr/>
        </p:nvSpPr>
        <p:spPr>
          <a:xfrm>
            <a:off x="364772" y="518410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395E79-7464-461B-BAB4-E9EA0ED82658}"/>
              </a:ext>
            </a:extLst>
          </p:cNvPr>
          <p:cNvSpPr/>
          <p:nvPr/>
        </p:nvSpPr>
        <p:spPr>
          <a:xfrm>
            <a:off x="364772" y="667238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5A810-B35F-40B2-B3E2-7125E4E901D6}"/>
              </a:ext>
            </a:extLst>
          </p:cNvPr>
          <p:cNvSpPr txBox="1"/>
          <p:nvPr/>
        </p:nvSpPr>
        <p:spPr>
          <a:xfrm rot="16200000">
            <a:off x="10547820" y="2927924"/>
            <a:ext cx="250741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1000" b="1">
                <a:solidFill>
                  <a:schemeClr val="bg1"/>
                </a:solidFill>
                <a:latin typeface="+mj-lt"/>
              </a:rPr>
              <a:t>Massive X</a:t>
            </a:r>
            <a:r>
              <a:rPr lang="en-US" sz="1000">
                <a:solidFill>
                  <a:schemeClr val="bg1"/>
                </a:solidFill>
              </a:rPr>
              <a:t> presentation to </a:t>
            </a:r>
            <a:r>
              <a:rPr lang="en-US" sz="1000" b="0">
                <a:solidFill>
                  <a:schemeClr val="bg1"/>
                </a:solidFill>
              </a:rPr>
              <a:t>DesignBall</a:t>
            </a:r>
            <a:r>
              <a:rPr lang="en-US" sz="1000">
                <a:solidFill>
                  <a:schemeClr val="bg1"/>
                </a:solidFill>
              </a:rPr>
              <a:t> team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402281-A71B-4254-9374-C33A92A607A8}"/>
              </a:ext>
            </a:extLst>
          </p:cNvPr>
          <p:cNvSpPr txBox="1">
            <a:spLocks/>
          </p:cNvSpPr>
          <p:nvPr/>
        </p:nvSpPr>
        <p:spPr>
          <a:xfrm>
            <a:off x="11702935" y="4438873"/>
            <a:ext cx="162261" cy="291380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7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4EFB6-50AA-4D38-9D48-7BD5B45DDFBB}"/>
              </a:ext>
            </a:extLst>
          </p:cNvPr>
          <p:cNvSpPr/>
          <p:nvPr/>
        </p:nvSpPr>
        <p:spPr>
          <a:xfrm>
            <a:off x="262393" y="5977044"/>
            <a:ext cx="292067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FBF3C-CB21-415F-B45D-959770BDF22A}"/>
              </a:ext>
            </a:extLst>
          </p:cNvPr>
          <p:cNvSpPr/>
          <p:nvPr/>
        </p:nvSpPr>
        <p:spPr>
          <a:xfrm>
            <a:off x="261590" y="5659344"/>
            <a:ext cx="29367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AE8D9-87AB-46BC-92A4-F4E9D7AC0FBA}"/>
              </a:ext>
            </a:extLst>
          </p:cNvPr>
          <p:cNvSpPr/>
          <p:nvPr/>
        </p:nvSpPr>
        <p:spPr>
          <a:xfrm>
            <a:off x="272812" y="6294745"/>
            <a:ext cx="271228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id="{24E0D936-A358-44A0-8799-2857E707915C}"/>
              </a:ext>
            </a:extLst>
          </p:cNvPr>
          <p:cNvSpPr/>
          <p:nvPr/>
        </p:nvSpPr>
        <p:spPr>
          <a:xfrm>
            <a:off x="325196" y="6037650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Rectangle 17">
            <a:hlinkClick r:id="rId3"/>
            <a:extLst>
              <a:ext uri="{FF2B5EF4-FFF2-40B4-BE49-F238E27FC236}">
                <a16:creationId xmlns:a16="http://schemas.microsoft.com/office/drawing/2014/main" id="{FB9CC360-65F7-47B8-821F-29626B4BC244}"/>
              </a:ext>
            </a:extLst>
          </p:cNvPr>
          <p:cNvSpPr/>
          <p:nvPr/>
        </p:nvSpPr>
        <p:spPr>
          <a:xfrm>
            <a:off x="325196" y="5722264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" name="Rectangle 18">
            <a:hlinkClick r:id="rId4"/>
            <a:extLst>
              <a:ext uri="{FF2B5EF4-FFF2-40B4-BE49-F238E27FC236}">
                <a16:creationId xmlns:a16="http://schemas.microsoft.com/office/drawing/2014/main" id="{E141DB3D-31D6-4A50-8649-C600099A9539}"/>
              </a:ext>
            </a:extLst>
          </p:cNvPr>
          <p:cNvSpPr/>
          <p:nvPr/>
        </p:nvSpPr>
        <p:spPr>
          <a:xfrm>
            <a:off x="325196" y="6353036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856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3" y="647703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410" tIns="45711" rIns="91410" bIns="4571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2" y="24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016" y="24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83" y="24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67" y="24"/>
            <a:ext cx="2022081" cy="1704863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51" y="24"/>
            <a:ext cx="2022081" cy="170486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016" y="1717742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8000" y="1717742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83" y="1717742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51" y="1717742"/>
            <a:ext cx="2022081" cy="170486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2" y="3435451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016" y="3435451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83" y="3435451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67" y="3435451"/>
            <a:ext cx="2022081" cy="1704863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32" y="515316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8000" y="515316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83" y="515316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51" y="5153168"/>
            <a:ext cx="2022081" cy="170486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91144" tIns="45576" rIns="91144" bIns="4557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/>
        </p:nvSpPr>
        <p:spPr>
          <a:xfrm rot="5400000">
            <a:off x="11731179" y="126233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8" rIns="121456" bIns="60728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18" y="203042"/>
            <a:ext cx="508001" cy="366183"/>
          </a:xfrm>
          <a:prstGeom prst="rect">
            <a:avLst/>
          </a:prstGeom>
        </p:spPr>
        <p:txBody>
          <a:bodyPr lIns="121456" tIns="60728" rIns="121456" bIns="60728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333A3DCB-D1DD-5175-983F-4F9EF892E587}"/>
              </a:ext>
            </a:extLst>
          </p:cNvPr>
          <p:cNvSpPr/>
          <p:nvPr userDrawn="1"/>
        </p:nvSpPr>
        <p:spPr>
          <a:xfrm rot="5400000">
            <a:off x="11731178" y="126231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3" tIns="60741" rIns="121483" bIns="60741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7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7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8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3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7288" indent="0">
              <a:buNone/>
              <a:defRPr sz="1600"/>
            </a:lvl2pPr>
            <a:lvl3pPr marL="1214584" indent="0">
              <a:buNone/>
              <a:defRPr sz="1300"/>
            </a:lvl3pPr>
            <a:lvl4pPr marL="1821880" indent="0">
              <a:buNone/>
              <a:defRPr sz="1200"/>
            </a:lvl4pPr>
            <a:lvl5pPr marL="2429174" indent="0">
              <a:buNone/>
              <a:defRPr sz="1200"/>
            </a:lvl5pPr>
            <a:lvl6pPr marL="3036462" indent="0">
              <a:buNone/>
              <a:defRPr sz="1200"/>
            </a:lvl6pPr>
            <a:lvl7pPr marL="3643759" indent="0">
              <a:buNone/>
              <a:defRPr sz="1200"/>
            </a:lvl7pPr>
            <a:lvl8pPr marL="4251052" indent="0">
              <a:buNone/>
              <a:defRPr sz="1200"/>
            </a:lvl8pPr>
            <a:lvl9pPr marL="4858343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/>
        </p:nvSpPr>
        <p:spPr>
          <a:xfrm rot="5400000">
            <a:off x="11731179" y="126233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8" rIns="121456" bIns="60728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18" y="203042"/>
            <a:ext cx="508001" cy="366183"/>
          </a:xfrm>
          <a:prstGeom prst="rect">
            <a:avLst/>
          </a:prstGeom>
        </p:spPr>
        <p:txBody>
          <a:bodyPr lIns="121456" tIns="60728" rIns="121456" bIns="60728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DFFCB32E-9F47-F975-6DD5-D6D9FC24AC34}"/>
              </a:ext>
            </a:extLst>
          </p:cNvPr>
          <p:cNvSpPr/>
          <p:nvPr userDrawn="1"/>
        </p:nvSpPr>
        <p:spPr>
          <a:xfrm rot="5400000">
            <a:off x="11731178" y="126231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3" tIns="60741" rIns="121483" bIns="60741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288" indent="0">
              <a:buNone/>
              <a:defRPr sz="1600"/>
            </a:lvl2pPr>
            <a:lvl3pPr marL="1214584" indent="0">
              <a:buNone/>
              <a:defRPr sz="1300"/>
            </a:lvl3pPr>
            <a:lvl4pPr marL="1821880" indent="0">
              <a:buNone/>
              <a:defRPr sz="1200"/>
            </a:lvl4pPr>
            <a:lvl5pPr marL="2429174" indent="0">
              <a:buNone/>
              <a:defRPr sz="1200"/>
            </a:lvl5pPr>
            <a:lvl6pPr marL="3036462" indent="0">
              <a:buNone/>
              <a:defRPr sz="1200"/>
            </a:lvl6pPr>
            <a:lvl7pPr marL="3643759" indent="0">
              <a:buNone/>
              <a:defRPr sz="1200"/>
            </a:lvl7pPr>
            <a:lvl8pPr marL="4251052" indent="0">
              <a:buNone/>
              <a:defRPr sz="1200"/>
            </a:lvl8pPr>
            <a:lvl9pPr marL="4858343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/>
        </p:nvSpPr>
        <p:spPr>
          <a:xfrm rot="5400000">
            <a:off x="11731179" y="126233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8" rIns="121456" bIns="60728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18" y="203042"/>
            <a:ext cx="508001" cy="366183"/>
          </a:xfrm>
          <a:prstGeom prst="rect">
            <a:avLst/>
          </a:prstGeom>
        </p:spPr>
        <p:txBody>
          <a:bodyPr lIns="121456" tIns="60728" rIns="121456" bIns="60728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Flowchart: Off-page Connector 7">
            <a:extLst>
              <a:ext uri="{FF2B5EF4-FFF2-40B4-BE49-F238E27FC236}">
                <a16:creationId xmlns:a16="http://schemas.microsoft.com/office/drawing/2014/main" id="{343711D8-991D-90DC-5EBE-A6141FFEF544}"/>
              </a:ext>
            </a:extLst>
          </p:cNvPr>
          <p:cNvSpPr/>
          <p:nvPr userDrawn="1"/>
        </p:nvSpPr>
        <p:spPr>
          <a:xfrm rot="5400000">
            <a:off x="11731178" y="126231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3" tIns="60741" rIns="121483" bIns="60741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35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288" indent="0">
              <a:buNone/>
              <a:defRPr sz="1600"/>
            </a:lvl2pPr>
            <a:lvl3pPr marL="1214584" indent="0">
              <a:buNone/>
              <a:defRPr sz="1300"/>
            </a:lvl3pPr>
            <a:lvl4pPr marL="1821880" indent="0">
              <a:buNone/>
              <a:defRPr sz="1200"/>
            </a:lvl4pPr>
            <a:lvl5pPr marL="2429174" indent="0">
              <a:buNone/>
              <a:defRPr sz="1200"/>
            </a:lvl5pPr>
            <a:lvl6pPr marL="3036462" indent="0">
              <a:buNone/>
              <a:defRPr sz="1200"/>
            </a:lvl6pPr>
            <a:lvl7pPr marL="3643759" indent="0">
              <a:buNone/>
              <a:defRPr sz="1200"/>
            </a:lvl7pPr>
            <a:lvl8pPr marL="4251052" indent="0">
              <a:buNone/>
              <a:defRPr sz="1200"/>
            </a:lvl8pPr>
            <a:lvl9pPr marL="4858343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C391E200-770C-6FA6-AA7B-74DCFFB6FF60}"/>
              </a:ext>
            </a:extLst>
          </p:cNvPr>
          <p:cNvGrpSpPr/>
          <p:nvPr userDrawn="1"/>
        </p:nvGrpSpPr>
        <p:grpSpPr>
          <a:xfrm>
            <a:off x="0" y="6731834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C7C6581A-65B3-9F32-0F01-F2345CB6F7AF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4FC56027-9FFA-1CD7-7CC6-303841F29DA0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8AD173B6-10F6-F704-A9B7-7C8305DD4487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571BB795-BC93-3909-FE8B-6954BD10205F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3EB55ADA-4E1C-C0CA-D6C0-1DB1E4FBE31A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449F0734-3EE6-4E30-AE03-D2825DCACBF2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8FB4796B-46C8-FDC8-C22C-A7DC664E0080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B1E5B181-0646-4D7F-7540-21ECB0C8FB2B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3CB22A07-5C8A-6A9E-49DD-7FA0B53DCCA6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17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35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Flowchart: Off-page Connector 17"/>
          <p:cNvSpPr/>
          <p:nvPr/>
        </p:nvSpPr>
        <p:spPr>
          <a:xfrm rot="5400000">
            <a:off x="11731179" y="126233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8" rIns="121456" bIns="60728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18" y="203042"/>
            <a:ext cx="508001" cy="366183"/>
          </a:xfrm>
          <a:prstGeom prst="rect">
            <a:avLst/>
          </a:prstGeom>
        </p:spPr>
        <p:txBody>
          <a:bodyPr lIns="121456" tIns="60728" rIns="121456" bIns="60728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4FC35CD0-FD14-96C9-B6F7-7192B633F043}"/>
              </a:ext>
            </a:extLst>
          </p:cNvPr>
          <p:cNvGrpSpPr/>
          <p:nvPr userDrawn="1"/>
        </p:nvGrpSpPr>
        <p:grpSpPr>
          <a:xfrm>
            <a:off x="0" y="6731834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18EB7326-56E4-ADF2-E440-5B1C8FBE91D9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C35E84C5-BBD7-D6E5-3F7C-AA1A268DD437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95A633F1-3697-B07F-CC0A-1FA299188978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AA164EC5-0C3F-880B-A77C-43B3B8D25F81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E797F5A9-8280-7A1B-F430-228976DCD256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1764C102-F0AF-AB4F-334A-E041767BF43C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3A90BFFB-92F6-5544-2544-8D8A46B5BC51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C0D8C65C-3A19-4A53-72DB-9D78A75F0A3D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9DB31BCE-A274-1360-DB49-13BE568FE1D0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Flowchart: Off-page Connector 17">
            <a:extLst>
              <a:ext uri="{FF2B5EF4-FFF2-40B4-BE49-F238E27FC236}">
                <a16:creationId xmlns:a16="http://schemas.microsoft.com/office/drawing/2014/main" id="{0778F32E-47C3-DAA4-B590-3BC87706B6C1}"/>
              </a:ext>
            </a:extLst>
          </p:cNvPr>
          <p:cNvSpPr/>
          <p:nvPr userDrawn="1"/>
        </p:nvSpPr>
        <p:spPr>
          <a:xfrm rot="5400000">
            <a:off x="11731178" y="126231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3" tIns="60741" rIns="121483" bIns="60741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288" indent="0">
              <a:buNone/>
              <a:defRPr sz="1600"/>
            </a:lvl2pPr>
            <a:lvl3pPr marL="1214584" indent="0">
              <a:buNone/>
              <a:defRPr sz="1300"/>
            </a:lvl3pPr>
            <a:lvl4pPr marL="1821880" indent="0">
              <a:buNone/>
              <a:defRPr sz="1200"/>
            </a:lvl4pPr>
            <a:lvl5pPr marL="2429174" indent="0">
              <a:buNone/>
              <a:defRPr sz="1200"/>
            </a:lvl5pPr>
            <a:lvl6pPr marL="3036462" indent="0">
              <a:buNone/>
              <a:defRPr sz="1200"/>
            </a:lvl6pPr>
            <a:lvl7pPr marL="3643759" indent="0">
              <a:buNone/>
              <a:defRPr sz="1200"/>
            </a:lvl7pPr>
            <a:lvl8pPr marL="4251052" indent="0">
              <a:buNone/>
              <a:defRPr sz="1200"/>
            </a:lvl8pPr>
            <a:lvl9pPr marL="4858343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839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0" y="6731835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F8DDCD92-AF5A-7592-7482-21FF3AAEF08E}"/>
              </a:ext>
            </a:extLst>
          </p:cNvPr>
          <p:cNvGrpSpPr/>
          <p:nvPr userDrawn="1"/>
        </p:nvGrpSpPr>
        <p:grpSpPr>
          <a:xfrm>
            <a:off x="0" y="6731834"/>
            <a:ext cx="12192000" cy="126199"/>
            <a:chOff x="0" y="2573904"/>
            <a:chExt cx="8767278" cy="44695"/>
          </a:xfrm>
        </p:grpSpPr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3369C486-1153-BCA6-FDD3-878B4D952A56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7">
                <a:extLst>
                  <a:ext uri="{FF2B5EF4-FFF2-40B4-BE49-F238E27FC236}">
                    <a16:creationId xmlns:a16="http://schemas.microsoft.com/office/drawing/2014/main" id="{58B82FD0-724E-6F76-B833-712995DDE829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E06A33E9-14BA-E962-B806-161FD235541A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26BB26F8-F5FE-0B88-68A8-1250EA619A5C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44">
              <a:extLst>
                <a:ext uri="{FF2B5EF4-FFF2-40B4-BE49-F238E27FC236}">
                  <a16:creationId xmlns:a16="http://schemas.microsoft.com/office/drawing/2014/main" id="{CDA68E97-4E57-29C6-6CB5-1DFC0C43B477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DDE74910-CCDF-F21D-3127-E627D04AA726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F878857C-BFF2-B7D0-5C40-5210E861CFAD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FA3F4093-A8E1-FE88-F87C-52B38D5E023A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200A4289-7EBA-EFD9-1DA7-43B9F4663137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2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1520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42" y="3495983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483" tIns="60741" rIns="121483" bIns="6074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42" y="776291"/>
            <a:ext cx="2594921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483" tIns="60741" rIns="121483" bIns="6074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22" y="776309"/>
            <a:ext cx="5171855" cy="5305425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483" tIns="60741" rIns="121483" bIns="6074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1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63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1483" tIns="60741" rIns="121483" bIns="6074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420" indent="0">
              <a:buNone/>
              <a:defRPr sz="1600"/>
            </a:lvl2pPr>
            <a:lvl3pPr marL="1214848" indent="0">
              <a:buNone/>
              <a:defRPr sz="1300"/>
            </a:lvl3pPr>
            <a:lvl4pPr marL="1822274" indent="0">
              <a:buNone/>
              <a:defRPr sz="1200"/>
            </a:lvl4pPr>
            <a:lvl5pPr marL="2429700" indent="0">
              <a:buNone/>
              <a:defRPr sz="1200"/>
            </a:lvl5pPr>
            <a:lvl6pPr marL="3037120" indent="0">
              <a:buNone/>
              <a:defRPr sz="1200"/>
            </a:lvl6pPr>
            <a:lvl7pPr marL="3644549" indent="0">
              <a:buNone/>
              <a:defRPr sz="1200"/>
            </a:lvl7pPr>
            <a:lvl8pPr marL="4251972" indent="0">
              <a:buNone/>
              <a:defRPr sz="1200"/>
            </a:lvl8pPr>
            <a:lvl9pPr marL="4859396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6731831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94"/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11731174" y="126229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3" tIns="60741" rIns="121483" bIns="60741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11" y="203038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781743" y="647707"/>
            <a:ext cx="10628516" cy="55245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515" tIns="22255" rIns="44515" bIns="22255" rtlCol="0" anchor="ctr"/>
          <a:lstStyle/>
          <a:p>
            <a:pPr algn="ctr" defTabSz="222340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4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38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256" indent="0">
              <a:buNone/>
              <a:defRPr sz="1600"/>
            </a:lvl2pPr>
            <a:lvl3pPr marL="1214524" indent="0">
              <a:buNone/>
              <a:defRPr sz="1300"/>
            </a:lvl3pPr>
            <a:lvl4pPr marL="1821789" indent="0">
              <a:buNone/>
              <a:defRPr sz="1200"/>
            </a:lvl4pPr>
            <a:lvl5pPr marL="2429054" indent="0">
              <a:buNone/>
              <a:defRPr sz="1200"/>
            </a:lvl5pPr>
            <a:lvl6pPr marL="3036310" indent="0">
              <a:buNone/>
              <a:defRPr sz="1200"/>
            </a:lvl6pPr>
            <a:lvl7pPr marL="3643578" indent="0">
              <a:buNone/>
              <a:defRPr sz="1200"/>
            </a:lvl7pPr>
            <a:lvl8pPr marL="4250840" indent="0">
              <a:buNone/>
              <a:defRPr sz="1200"/>
            </a:lvl8pPr>
            <a:lvl9pPr marL="48581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C391E200-770C-6FA6-AA7B-74DCFFB6FF60}"/>
              </a:ext>
            </a:extLst>
          </p:cNvPr>
          <p:cNvGrpSpPr/>
          <p:nvPr userDrawn="1"/>
        </p:nvGrpSpPr>
        <p:grpSpPr>
          <a:xfrm>
            <a:off x="0" y="6731836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C7C6581A-65B3-9F32-0F01-F2345CB6F7AF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4FC56027-9FFA-1CD7-7CC6-303841F29DA0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8AD173B6-10F6-F704-A9B7-7C8305DD4487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571BB795-BC93-3909-FE8B-6954BD10205F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3EB55ADA-4E1C-C0CA-D6C0-1DB1E4FBE31A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449F0734-3EE6-4E30-AE03-D2825DCACBF2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8FB4796B-46C8-FDC8-C22C-A7DC664E0080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B1E5B181-0646-4D7F-7540-21ECB0C8FB2B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3CB22A07-5C8A-6A9E-49DD-7FA0B53DCCA6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78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39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112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9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4515" tIns="22255" rIns="44515" bIns="222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07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4515" tIns="22255" rIns="44515" bIns="222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800" y="2960130"/>
            <a:ext cx="1368813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4515" tIns="22255" rIns="44515" bIns="222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1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4515" tIns="22255" rIns="44515" bIns="222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67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3" y="647707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4515" tIns="22255" rIns="44515" bIns="22255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760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32" y="3495977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32" y="77628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12" y="776288"/>
            <a:ext cx="5171855" cy="5305426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2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871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53129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6501" y="1057275"/>
            <a:ext cx="4704737" cy="470535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759" y="1057275"/>
            <a:ext cx="4704737" cy="470535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6731838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Flowchart: Off-page Connector 17"/>
          <p:cNvSpPr/>
          <p:nvPr/>
        </p:nvSpPr>
        <p:spPr>
          <a:xfrm rot="5400000">
            <a:off x="11731182" y="126235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4" tIns="60727" rIns="121454" bIns="60727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21" y="203044"/>
            <a:ext cx="508001" cy="366183"/>
          </a:xfrm>
          <a:prstGeom prst="rect">
            <a:avLst/>
          </a:prstGeom>
        </p:spPr>
        <p:txBody>
          <a:bodyPr lIns="91090" tIns="45551" rIns="91090" bIns="45551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4FC35CD0-FD14-96C9-B6F7-7192B633F043}"/>
              </a:ext>
            </a:extLst>
          </p:cNvPr>
          <p:cNvGrpSpPr/>
          <p:nvPr userDrawn="1"/>
        </p:nvGrpSpPr>
        <p:grpSpPr>
          <a:xfrm>
            <a:off x="0" y="6731836"/>
            <a:ext cx="12192000" cy="126199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18EB7326-56E4-ADF2-E440-5B1C8FBE91D9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C35E84C5-BBD7-D6E5-3F7C-AA1A268DD437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95A633F1-3697-B07F-CC0A-1FA299188978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AA164EC5-0C3F-880B-A77C-43B3B8D25F81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E797F5A9-8280-7A1B-F430-228976DCD256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1764C102-F0AF-AB4F-334A-E041767BF43C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3A90BFFB-92F6-5544-2544-8D8A46B5BC51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C0D8C65C-3A19-4A53-72DB-9D78A75F0A3D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9DB31BCE-A274-1360-DB49-13BE568FE1D0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Flowchart: Off-page Connector 17">
            <a:extLst>
              <a:ext uri="{FF2B5EF4-FFF2-40B4-BE49-F238E27FC236}">
                <a16:creationId xmlns:a16="http://schemas.microsoft.com/office/drawing/2014/main" id="{0778F32E-47C3-DAA4-B590-3BC87706B6C1}"/>
              </a:ext>
            </a:extLst>
          </p:cNvPr>
          <p:cNvSpPr/>
          <p:nvPr userDrawn="1"/>
        </p:nvSpPr>
        <p:spPr>
          <a:xfrm rot="5400000">
            <a:off x="11731181" y="12623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0" tIns="60740" rIns="121480" bIns="60740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1078" y="77628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0414" y="776287"/>
            <a:ext cx="5189844" cy="5314950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1078" y="349597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2" y="349597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0"/>
          </a:p>
        </p:txBody>
      </p:sp>
    </p:spTree>
    <p:extLst>
      <p:ext uri="{BB962C8B-B14F-4D97-AF65-F5344CB8AC3E}">
        <p14:creationId xmlns:p14="http://schemas.microsoft.com/office/powerpoint/2010/main" val="1252308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-8443912"/>
            <a:ext cx="10628517" cy="14616112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317635" y="346510"/>
            <a:ext cx="11492564" cy="6333423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123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0242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5361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90480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5123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0242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15361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90480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B361E3CD-5D45-4056-9D1B-D7499C199F5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221583" y="9334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BA63CBFB-F7C1-43C4-8C67-7745D78BE0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221583" y="3714750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1" grpId="0" animBg="1"/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57125" y="1193177"/>
            <a:ext cx="2474760" cy="2071688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0114" y="1193177"/>
            <a:ext cx="2474760" cy="2071688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7125" y="3593137"/>
            <a:ext cx="2474760" cy="2071688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0114" y="3593137"/>
            <a:ext cx="2474760" cy="2071688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5314258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9000"/>
            <a:ext cx="2638804" cy="27432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4804" y="647700"/>
            <a:ext cx="2675454" cy="27813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11731170" y="12622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4" tIns="45585" rIns="91164" bIns="45585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08" y="203034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75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7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98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5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7778" indent="0">
              <a:buNone/>
              <a:defRPr sz="1600"/>
            </a:lvl2pPr>
            <a:lvl3pPr marL="1215553" indent="0">
              <a:buNone/>
              <a:defRPr sz="1300"/>
            </a:lvl3pPr>
            <a:lvl4pPr marL="1823322" indent="0">
              <a:buNone/>
              <a:defRPr sz="1200"/>
            </a:lvl4pPr>
            <a:lvl5pPr marL="2431101" indent="0">
              <a:buNone/>
              <a:defRPr sz="1200"/>
            </a:lvl5pPr>
            <a:lvl6pPr marL="3038868" indent="0">
              <a:buNone/>
              <a:defRPr sz="1200"/>
            </a:lvl6pPr>
            <a:lvl7pPr marL="3646643" indent="0">
              <a:buNone/>
              <a:defRPr sz="1200"/>
            </a:lvl7pPr>
            <a:lvl8pPr marL="4254416" indent="0">
              <a:buNone/>
              <a:defRPr sz="1200"/>
            </a:lvl8pPr>
            <a:lvl9pPr marL="486219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11731170" y="12622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4" tIns="45585" rIns="91164" bIns="45585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08" y="203034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3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256" indent="0">
              <a:buNone/>
              <a:defRPr sz="1600"/>
            </a:lvl2pPr>
            <a:lvl3pPr marL="1214524" indent="0">
              <a:buNone/>
              <a:defRPr sz="1300"/>
            </a:lvl3pPr>
            <a:lvl4pPr marL="1821789" indent="0">
              <a:buNone/>
              <a:defRPr sz="1200"/>
            </a:lvl4pPr>
            <a:lvl5pPr marL="2429054" indent="0">
              <a:buNone/>
              <a:defRPr sz="1200"/>
            </a:lvl5pPr>
            <a:lvl6pPr marL="3036310" indent="0">
              <a:buNone/>
              <a:defRPr sz="1200"/>
            </a:lvl6pPr>
            <a:lvl7pPr marL="3643578" indent="0">
              <a:buNone/>
              <a:defRPr sz="1200"/>
            </a:lvl7pPr>
            <a:lvl8pPr marL="4250840" indent="0">
              <a:buNone/>
              <a:defRPr sz="1200"/>
            </a:lvl8pPr>
            <a:lvl9pPr marL="48581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421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42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778" indent="0">
              <a:buNone/>
              <a:defRPr sz="1600"/>
            </a:lvl2pPr>
            <a:lvl3pPr marL="1215553" indent="0">
              <a:buNone/>
              <a:defRPr sz="1300"/>
            </a:lvl3pPr>
            <a:lvl4pPr marL="1823322" indent="0">
              <a:buNone/>
              <a:defRPr sz="1200"/>
            </a:lvl4pPr>
            <a:lvl5pPr marL="2431101" indent="0">
              <a:buNone/>
              <a:defRPr sz="1200"/>
            </a:lvl5pPr>
            <a:lvl6pPr marL="3038868" indent="0">
              <a:buNone/>
              <a:defRPr sz="1200"/>
            </a:lvl6pPr>
            <a:lvl7pPr marL="3646643" indent="0">
              <a:buNone/>
              <a:defRPr sz="1200"/>
            </a:lvl7pPr>
            <a:lvl8pPr marL="4254416" indent="0">
              <a:buNone/>
              <a:defRPr sz="1200"/>
            </a:lvl8pPr>
            <a:lvl9pPr marL="486219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11731170" y="12622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4" tIns="45585" rIns="91164" bIns="45585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08" y="203034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7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28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42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778" indent="0">
              <a:buNone/>
              <a:defRPr sz="1600"/>
            </a:lvl2pPr>
            <a:lvl3pPr marL="1215553" indent="0">
              <a:buNone/>
              <a:defRPr sz="1300"/>
            </a:lvl3pPr>
            <a:lvl4pPr marL="1823322" indent="0">
              <a:buNone/>
              <a:defRPr sz="1200"/>
            </a:lvl4pPr>
            <a:lvl5pPr marL="2431101" indent="0">
              <a:buNone/>
              <a:defRPr sz="1200"/>
            </a:lvl5pPr>
            <a:lvl6pPr marL="3038868" indent="0">
              <a:buNone/>
              <a:defRPr sz="1200"/>
            </a:lvl6pPr>
            <a:lvl7pPr marL="3646643" indent="0">
              <a:buNone/>
              <a:defRPr sz="1200"/>
            </a:lvl7pPr>
            <a:lvl8pPr marL="4254416" indent="0">
              <a:buNone/>
              <a:defRPr sz="1200"/>
            </a:lvl8pPr>
            <a:lvl9pPr marL="486219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670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31828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11731170" y="126220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4" tIns="45585" rIns="91164" bIns="45585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03108" y="203034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72965" y="356642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2965" y="825954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7778" indent="0">
              <a:buNone/>
              <a:defRPr sz="1600"/>
            </a:lvl2pPr>
            <a:lvl3pPr marL="1215553" indent="0">
              <a:buNone/>
              <a:defRPr sz="1300"/>
            </a:lvl3pPr>
            <a:lvl4pPr marL="1823322" indent="0">
              <a:buNone/>
              <a:defRPr sz="1200"/>
            </a:lvl4pPr>
            <a:lvl5pPr marL="2431101" indent="0">
              <a:buNone/>
              <a:defRPr sz="1200"/>
            </a:lvl5pPr>
            <a:lvl6pPr marL="3038868" indent="0">
              <a:buNone/>
              <a:defRPr sz="1200"/>
            </a:lvl6pPr>
            <a:lvl7pPr marL="3646643" indent="0">
              <a:buNone/>
              <a:defRPr sz="1200"/>
            </a:lvl7pPr>
            <a:lvl8pPr marL="4254416" indent="0">
              <a:buNone/>
              <a:defRPr sz="1200"/>
            </a:lvl8pPr>
            <a:lvl9pPr marL="486219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841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6731828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18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68383" tIns="34195" rIns="68383" bIns="34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383" tIns="34195" rIns="68383" bIns="3419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71"/>
            <a:ext cx="2743200" cy="365125"/>
          </a:xfrm>
          <a:prstGeom prst="rect">
            <a:avLst/>
          </a:prstGeom>
        </p:spPr>
        <p:txBody>
          <a:bodyPr lIns="68383" tIns="34195" rIns="68383" bIns="34195"/>
          <a:lstStyle/>
          <a:p>
            <a:fld id="{E29D5889-0F51-4A11-BD22-7C3FFB0F038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71"/>
            <a:ext cx="4114800" cy="365125"/>
          </a:xfrm>
          <a:prstGeom prst="rect">
            <a:avLst/>
          </a:prstGeom>
        </p:spPr>
        <p:txBody>
          <a:bodyPr lIns="68383" tIns="34195" rIns="68383" bIns="3419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71"/>
            <a:ext cx="2743200" cy="365125"/>
          </a:xfrm>
          <a:prstGeom prst="rect">
            <a:avLst/>
          </a:prstGeom>
        </p:spPr>
        <p:txBody>
          <a:bodyPr lIns="68383" tIns="34195" rIns="68383" bIns="34195"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98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3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4" tIns="45585" rIns="91164" bIns="45585" rtlCol="0" anchor="ctr"/>
          <a:lstStyle/>
          <a:p>
            <a:pPr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070225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19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26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44" tIns="45576" rIns="91144" bIns="45576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10" y="2960130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44" tIns="45576" rIns="91144" bIns="45576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807" y="2960130"/>
            <a:ext cx="1368815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44" tIns="45576" rIns="91144" bIns="45576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7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0" y="6731838"/>
            <a:ext cx="12192000" cy="12619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F8DDCD92-AF5A-7592-7482-21FF3AAEF08E}"/>
              </a:ext>
            </a:extLst>
          </p:cNvPr>
          <p:cNvGrpSpPr/>
          <p:nvPr userDrawn="1"/>
        </p:nvGrpSpPr>
        <p:grpSpPr>
          <a:xfrm>
            <a:off x="0" y="6731836"/>
            <a:ext cx="12192000" cy="126199"/>
            <a:chOff x="0" y="2573904"/>
            <a:chExt cx="8767278" cy="44695"/>
          </a:xfrm>
        </p:grpSpPr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3369C486-1153-BCA6-FDD3-878B4D952A56}"/>
                </a:ext>
              </a:extLst>
            </p:cNvPr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7">
                <a:extLst>
                  <a:ext uri="{FF2B5EF4-FFF2-40B4-BE49-F238E27FC236}">
                    <a16:creationId xmlns:a16="http://schemas.microsoft.com/office/drawing/2014/main" id="{58B82FD0-724E-6F76-B833-712995DDE829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E06A33E9-14BA-E962-B806-161FD235541A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26BB26F8-F5FE-0B88-68A8-1250EA619A5C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44">
              <a:extLst>
                <a:ext uri="{FF2B5EF4-FFF2-40B4-BE49-F238E27FC236}">
                  <a16:creationId xmlns:a16="http://schemas.microsoft.com/office/drawing/2014/main" id="{CDA68E97-4E57-29C6-6CB5-1DFC0C43B477}"/>
                </a:ext>
              </a:extLst>
            </p:cNvPr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DDE74910-CCDF-F21D-3127-E627D04AA726}"/>
                  </a:ext>
                </a:extLst>
              </p:cNvPr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F878857C-BFF2-B7D0-5C40-5210E861CFAD}"/>
                  </a:ext>
                </a:extLst>
              </p:cNvPr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FA3F4093-A8E1-FE88-F87C-52B38D5E023A}"/>
                  </a:ext>
                </a:extLst>
              </p:cNvPr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200A4289-7EBA-EFD9-1DA7-43B9F4663137}"/>
                  </a:ext>
                </a:extLst>
              </p:cNvPr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526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16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91144" tIns="45576" rIns="91144" bIns="45576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9936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663C24A-6D61-4CE5-B812-FEFFD014239B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-657091" y="-149065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C0F3EFD-29EA-4CF3-945D-F2BDFE1089BA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-2891043" y="-23119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" name="Picture Placeholder 75">
            <a:extLst>
              <a:ext uri="{FF2B5EF4-FFF2-40B4-BE49-F238E27FC236}">
                <a16:creationId xmlns:a16="http://schemas.microsoft.com/office/drawing/2014/main" id="{03EDB8AD-F804-43C3-A0D1-C12D7225E29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1728804" y="-113977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C5D21686-787F-4D1D-8E80-E2508F394D2B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-505155" y="11968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A4D6FD94-3DFB-4DD1-A3E1-05F00BC1540C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-2739103" y="137914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8" name="Picture Placeholder 75">
            <a:extLst>
              <a:ext uri="{FF2B5EF4-FFF2-40B4-BE49-F238E27FC236}">
                <a16:creationId xmlns:a16="http://schemas.microsoft.com/office/drawing/2014/main" id="{6CAD025C-A654-4C88-A249-7079110D412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3949311" y="-686602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9" name="Picture Placeholder 75">
            <a:extLst>
              <a:ext uri="{FF2B5EF4-FFF2-40B4-BE49-F238E27FC236}">
                <a16:creationId xmlns:a16="http://schemas.microsoft.com/office/drawing/2014/main" id="{7D2A6AB2-B1B6-4E6E-A516-1624DC823BC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715360" y="57285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0" name="Picture Placeholder 75">
            <a:extLst>
              <a:ext uri="{FF2B5EF4-FFF2-40B4-BE49-F238E27FC236}">
                <a16:creationId xmlns:a16="http://schemas.microsoft.com/office/drawing/2014/main" id="{9DD0859E-1EE8-4927-8BB2-F5754D3BD7BB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-518591" y="183231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1" name="Picture Placeholder 75">
            <a:extLst>
              <a:ext uri="{FF2B5EF4-FFF2-40B4-BE49-F238E27FC236}">
                <a16:creationId xmlns:a16="http://schemas.microsoft.com/office/drawing/2014/main" id="{F9FC8C08-0383-4EC2-82BB-1133D3D229E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-2752547" y="309177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75">
            <a:extLst>
              <a:ext uri="{FF2B5EF4-FFF2-40B4-BE49-F238E27FC236}">
                <a16:creationId xmlns:a16="http://schemas.microsoft.com/office/drawing/2014/main" id="{607EBF97-CA98-44E9-938D-F451E62350C1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942548" y="-686602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7" name="Picture Placeholder 75">
            <a:extLst>
              <a:ext uri="{FF2B5EF4-FFF2-40B4-BE49-F238E27FC236}">
                <a16:creationId xmlns:a16="http://schemas.microsoft.com/office/drawing/2014/main" id="{3D16D7ED-FD8B-4316-A459-2B2FB95393A8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708596" y="57285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0CDD9022-DE91-4943-A173-2B143DF81A3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2474644" y="183231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ABE95176-571E-450E-92C4-6C81EA4C7A3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240696" y="309177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3EFAEF24-F8F9-40CF-94FB-D6695C184868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-1993263" y="435122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2" name="Picture Placeholder 75">
            <a:extLst>
              <a:ext uri="{FF2B5EF4-FFF2-40B4-BE49-F238E27FC236}">
                <a16:creationId xmlns:a16="http://schemas.microsoft.com/office/drawing/2014/main" id="{35C81404-E27E-4F36-A623-E57FC83C04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672496" y="-53115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" name="Picture Placeholder 75">
            <a:extLst>
              <a:ext uri="{FF2B5EF4-FFF2-40B4-BE49-F238E27FC236}">
                <a16:creationId xmlns:a16="http://schemas.microsoft.com/office/drawing/2014/main" id="{FEAB132E-72A8-4AAE-84A4-48B1A95CEE6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438547" y="72830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" name="Picture Placeholder 75">
            <a:extLst>
              <a:ext uri="{FF2B5EF4-FFF2-40B4-BE49-F238E27FC236}">
                <a16:creationId xmlns:a16="http://schemas.microsoft.com/office/drawing/2014/main" id="{243FAE32-B9F4-4AE7-AE82-22570A22956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4595" y="198776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" name="Picture Placeholder 75">
            <a:extLst>
              <a:ext uri="{FF2B5EF4-FFF2-40B4-BE49-F238E27FC236}">
                <a16:creationId xmlns:a16="http://schemas.microsoft.com/office/drawing/2014/main" id="{22DB54D1-378A-4542-9D02-E25B5BADC36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970644" y="32472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8FFD3707-289A-4097-A634-5DFE56AC06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6695" y="450667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8" name="Picture Placeholder 75">
            <a:extLst>
              <a:ext uri="{FF2B5EF4-FFF2-40B4-BE49-F238E27FC236}">
                <a16:creationId xmlns:a16="http://schemas.microsoft.com/office/drawing/2014/main" id="{54A7639C-C713-48A6-BCBD-272206505DD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-1497263" y="576613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EADC1BA6-7445-4738-896F-F25E3B51C12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0107" y="81369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1" name="Picture Placeholder 75">
            <a:extLst>
              <a:ext uri="{FF2B5EF4-FFF2-40B4-BE49-F238E27FC236}">
                <a16:creationId xmlns:a16="http://schemas.microsoft.com/office/drawing/2014/main" id="{C2B339F4-9FE6-4B11-BADC-2E50B1ADD1F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046156" y="207315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2" name="Picture Placeholder 75">
            <a:extLst>
              <a:ext uri="{FF2B5EF4-FFF2-40B4-BE49-F238E27FC236}">
                <a16:creationId xmlns:a16="http://schemas.microsoft.com/office/drawing/2014/main" id="{FFE71006-16E5-457F-9B4E-4C8C74041CF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812204" y="3332610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3" name="Picture Placeholder 75">
            <a:extLst>
              <a:ext uri="{FF2B5EF4-FFF2-40B4-BE49-F238E27FC236}">
                <a16:creationId xmlns:a16="http://schemas.microsoft.com/office/drawing/2014/main" id="{6DDB9485-9DF7-49C5-ADFC-F845200EBD6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578255" y="4592066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C2FEBF29-F3C4-44EB-A394-6B97F83C159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344304" y="58515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2F015E8F-22EA-4453-8367-140895DC3255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10348636" y="245607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38BD2839-9FD8-4A47-8C6C-BA555D30B060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114684" y="3715535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36034C35-1CBE-46E5-9904-EDC510CB644A}"/>
              </a:ext>
            </a:extLst>
          </p:cNvPr>
          <p:cNvSpPr>
            <a:spLocks noGrp="1" noChangeAspect="1"/>
          </p:cNvSpPr>
          <p:nvPr>
            <p:ph type="pic" sz="quarter" idx="64"/>
          </p:nvPr>
        </p:nvSpPr>
        <p:spPr>
          <a:xfrm>
            <a:off x="5880736" y="4974991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507BEDBC-9F75-40C5-8467-AA2A8746E709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646784" y="623444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ECDF11A-996B-4276-B504-5061846D8626}"/>
              </a:ext>
            </a:extLst>
          </p:cNvPr>
          <p:cNvSpPr>
            <a:spLocks noGrp="1" noChangeAspect="1"/>
          </p:cNvSpPr>
          <p:nvPr>
            <p:ph type="pic" sz="quarter" idx="68"/>
          </p:nvPr>
        </p:nvSpPr>
        <p:spPr>
          <a:xfrm>
            <a:off x="10536751" y="4037827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18FFBB60-78C0-41D6-B988-AE90BC50278F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8302800" y="529728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157843DF-2840-468E-B1B3-C729FF5281C6}"/>
              </a:ext>
            </a:extLst>
          </p:cNvPr>
          <p:cNvSpPr>
            <a:spLocks noGrp="1" noChangeAspect="1"/>
          </p:cNvSpPr>
          <p:nvPr>
            <p:ph type="pic" sz="quarter" idx="70"/>
          </p:nvPr>
        </p:nvSpPr>
        <p:spPr>
          <a:xfrm>
            <a:off x="6068848" y="6556738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8DF2D5D1-AC63-4DDD-BF20-41ACF22FCE4B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11051667" y="5464023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66" name="Picture Placeholder 75">
            <a:extLst>
              <a:ext uri="{FF2B5EF4-FFF2-40B4-BE49-F238E27FC236}">
                <a16:creationId xmlns:a16="http://schemas.microsoft.com/office/drawing/2014/main" id="{3932DA6D-A9C7-4444-87EB-1B1FFD57213B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8817716" y="6723479"/>
            <a:ext cx="3283673" cy="1847308"/>
          </a:xfrm>
          <a:custGeom>
            <a:avLst/>
            <a:gdLst>
              <a:gd name="connsiteX0" fmla="*/ 215874 w 10578156"/>
              <a:gd name="connsiteY0" fmla="*/ 0 h 5950214"/>
              <a:gd name="connsiteX1" fmla="*/ 10362282 w 10578156"/>
              <a:gd name="connsiteY1" fmla="*/ 0 h 5950214"/>
              <a:gd name="connsiteX2" fmla="*/ 10578156 w 10578156"/>
              <a:gd name="connsiteY2" fmla="*/ 215874 h 5950214"/>
              <a:gd name="connsiteX3" fmla="*/ 10578156 w 10578156"/>
              <a:gd name="connsiteY3" fmla="*/ 5734340 h 5950214"/>
              <a:gd name="connsiteX4" fmla="*/ 10362282 w 10578156"/>
              <a:gd name="connsiteY4" fmla="*/ 5950214 h 5950214"/>
              <a:gd name="connsiteX5" fmla="*/ 215874 w 10578156"/>
              <a:gd name="connsiteY5" fmla="*/ 5950214 h 5950214"/>
              <a:gd name="connsiteX6" fmla="*/ 0 w 10578156"/>
              <a:gd name="connsiteY6" fmla="*/ 5734340 h 5950214"/>
              <a:gd name="connsiteX7" fmla="*/ 0 w 10578156"/>
              <a:gd name="connsiteY7" fmla="*/ 215874 h 5950214"/>
              <a:gd name="connsiteX8" fmla="*/ 215874 w 10578156"/>
              <a:gd name="connsiteY8" fmla="*/ 0 h 5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8156" h="5950214">
                <a:moveTo>
                  <a:pt x="215874" y="0"/>
                </a:moveTo>
                <a:lnTo>
                  <a:pt x="10362282" y="0"/>
                </a:lnTo>
                <a:cubicBezTo>
                  <a:pt x="10481506" y="0"/>
                  <a:pt x="10578156" y="96650"/>
                  <a:pt x="10578156" y="215874"/>
                </a:cubicBezTo>
                <a:lnTo>
                  <a:pt x="10578156" y="5734340"/>
                </a:lnTo>
                <a:cubicBezTo>
                  <a:pt x="10578156" y="5853564"/>
                  <a:pt x="10481506" y="5950214"/>
                  <a:pt x="10362282" y="5950214"/>
                </a:cubicBezTo>
                <a:lnTo>
                  <a:pt x="215874" y="5950214"/>
                </a:lnTo>
                <a:cubicBezTo>
                  <a:pt x="96650" y="5950214"/>
                  <a:pt x="0" y="5853564"/>
                  <a:pt x="0" y="5734340"/>
                </a:cubicBezTo>
                <a:lnTo>
                  <a:pt x="0" y="215874"/>
                </a:lnTo>
                <a:cubicBezTo>
                  <a:pt x="0" y="96650"/>
                  <a:pt x="96650" y="0"/>
                  <a:pt x="215874" y="0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914400" dist="495300" dir="8100000" algn="ctr" rotWithShape="0">
              <a:schemeClr val="tx1">
                <a:lumMod val="75000"/>
                <a:lumOff val="25000"/>
                <a:alpha val="14000"/>
              </a:schemeClr>
            </a:outerShdw>
          </a:effectLst>
          <a:scene3d>
            <a:camera prst="orthographicFront">
              <a:rot lat="19800000" lon="18600000" rev="3600000"/>
            </a:camera>
            <a:lightRig rig="chilly" dir="t"/>
          </a:scene3d>
          <a:sp3d extrusionH="31750" prstMaterial="plastic"/>
        </p:spPr>
        <p:txBody>
          <a:bodyPr wrap="square" lIns="91144" tIns="45576" rIns="91144" bIns="45576" anchor="ctr">
            <a:noAutofit/>
          </a:bodyPr>
          <a:lstStyle>
            <a:lvl1pPr algn="ctr"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1" grpId="0" animBg="1"/>
      <p:bldP spid="42" grpId="0" animBg="1"/>
      <p:bldP spid="43" grpId="0" animBg="1"/>
      <p:bldP spid="28" grpId="0" animBg="1"/>
      <p:bldP spid="29" grpId="0" animBg="1"/>
      <p:bldP spid="30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5" grpId="0" animBg="1"/>
      <p:bldP spid="6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795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647705"/>
            <a:ext cx="10628516" cy="6210300"/>
          </a:xfrm>
          <a:prstGeom prst="round2SameRect">
            <a:avLst>
              <a:gd name="adj1" fmla="val 241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21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72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5C310A-868F-4549-AAED-53A84764F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1837" y="647705"/>
            <a:ext cx="3396103" cy="5524500"/>
          </a:xfrm>
          <a:custGeom>
            <a:avLst/>
            <a:gdLst>
              <a:gd name="connsiteX0" fmla="*/ 195574 w 6793091"/>
              <a:gd name="connsiteY0" fmla="*/ 0 h 11049001"/>
              <a:gd name="connsiteX1" fmla="*/ 6793091 w 6793091"/>
              <a:gd name="connsiteY1" fmla="*/ 0 h 11049001"/>
              <a:gd name="connsiteX2" fmla="*/ 6793091 w 6793091"/>
              <a:gd name="connsiteY2" fmla="*/ 11049000 h 11049001"/>
              <a:gd name="connsiteX3" fmla="*/ 195574 w 6793091"/>
              <a:gd name="connsiteY3" fmla="*/ 11049001 h 11049001"/>
              <a:gd name="connsiteX4" fmla="*/ 0 w 6793091"/>
              <a:gd name="connsiteY4" fmla="*/ 10853427 h 11049001"/>
              <a:gd name="connsiteX5" fmla="*/ 0 w 6793091"/>
              <a:gd name="connsiteY5" fmla="*/ 195573 h 11049001"/>
              <a:gd name="connsiteX6" fmla="*/ 195574 w 6793091"/>
              <a:gd name="connsiteY6" fmla="*/ 0 h 110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3091" h="11049001">
                <a:moveTo>
                  <a:pt x="195574" y="0"/>
                </a:moveTo>
                <a:lnTo>
                  <a:pt x="6793091" y="0"/>
                </a:lnTo>
                <a:lnTo>
                  <a:pt x="6793091" y="11049000"/>
                </a:lnTo>
                <a:lnTo>
                  <a:pt x="195574" y="11049001"/>
                </a:lnTo>
                <a:cubicBezTo>
                  <a:pt x="87561" y="11049001"/>
                  <a:pt x="0" y="10961439"/>
                  <a:pt x="0" y="10853427"/>
                </a:cubicBezTo>
                <a:lnTo>
                  <a:pt x="0" y="195573"/>
                </a:lnTo>
                <a:cubicBezTo>
                  <a:pt x="0" y="87561"/>
                  <a:pt x="87561" y="0"/>
                  <a:pt x="19557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marR="0" indent="0" algn="ctr" defTabSz="8919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3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8919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schemeClr val="bg1"/>
                </a:solidFill>
              </a:rPr>
              <a:t>Вставка рисунка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89274D-46F1-404F-9A1F-832329A5BA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2604" y="1045585"/>
            <a:ext cx="4363397" cy="4766844"/>
          </a:xfrm>
          <a:custGeom>
            <a:avLst/>
            <a:gdLst>
              <a:gd name="connsiteX0" fmla="*/ 251277 w 8727931"/>
              <a:gd name="connsiteY0" fmla="*/ 0 h 9533687"/>
              <a:gd name="connsiteX1" fmla="*/ 8727931 w 8727931"/>
              <a:gd name="connsiteY1" fmla="*/ 0 h 9533687"/>
              <a:gd name="connsiteX2" fmla="*/ 8727931 w 8727931"/>
              <a:gd name="connsiteY2" fmla="*/ 9533687 h 9533687"/>
              <a:gd name="connsiteX3" fmla="*/ 251277 w 8727931"/>
              <a:gd name="connsiteY3" fmla="*/ 9533687 h 9533687"/>
              <a:gd name="connsiteX4" fmla="*/ 0 w 8727931"/>
              <a:gd name="connsiteY4" fmla="*/ 9282410 h 9533687"/>
              <a:gd name="connsiteX5" fmla="*/ 0 w 8727931"/>
              <a:gd name="connsiteY5" fmla="*/ 251277 h 9533687"/>
              <a:gd name="connsiteX6" fmla="*/ 251277 w 8727931"/>
              <a:gd name="connsiteY6" fmla="*/ 0 h 953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27931" h="9533687">
                <a:moveTo>
                  <a:pt x="251277" y="0"/>
                </a:moveTo>
                <a:lnTo>
                  <a:pt x="8727931" y="0"/>
                </a:lnTo>
                <a:lnTo>
                  <a:pt x="8727931" y="9533687"/>
                </a:lnTo>
                <a:lnTo>
                  <a:pt x="251277" y="9533687"/>
                </a:lnTo>
                <a:cubicBezTo>
                  <a:pt x="112501" y="9533687"/>
                  <a:pt x="0" y="9421186"/>
                  <a:pt x="0" y="9282410"/>
                </a:cubicBezTo>
                <a:lnTo>
                  <a:pt x="0" y="251277"/>
                </a:lnTo>
                <a:cubicBezTo>
                  <a:pt x="0" y="112501"/>
                  <a:pt x="112501" y="0"/>
                  <a:pt x="2512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12FE6D-78FE-4F42-A970-BF00C9D8B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045585"/>
            <a:ext cx="4363397" cy="4766844"/>
          </a:xfrm>
          <a:custGeom>
            <a:avLst/>
            <a:gdLst>
              <a:gd name="connsiteX0" fmla="*/ 0 w 8727931"/>
              <a:gd name="connsiteY0" fmla="*/ 0 h 9533687"/>
              <a:gd name="connsiteX1" fmla="*/ 8476653 w 8727931"/>
              <a:gd name="connsiteY1" fmla="*/ 0 h 9533687"/>
              <a:gd name="connsiteX2" fmla="*/ 8727931 w 8727931"/>
              <a:gd name="connsiteY2" fmla="*/ 251277 h 9533687"/>
              <a:gd name="connsiteX3" fmla="*/ 8727931 w 8727931"/>
              <a:gd name="connsiteY3" fmla="*/ 9282410 h 9533687"/>
              <a:gd name="connsiteX4" fmla="*/ 8476653 w 8727931"/>
              <a:gd name="connsiteY4" fmla="*/ 9533687 h 9533687"/>
              <a:gd name="connsiteX5" fmla="*/ 0 w 8727931"/>
              <a:gd name="connsiteY5" fmla="*/ 9533687 h 953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7931" h="9533687">
                <a:moveTo>
                  <a:pt x="0" y="0"/>
                </a:moveTo>
                <a:lnTo>
                  <a:pt x="8476653" y="0"/>
                </a:lnTo>
                <a:cubicBezTo>
                  <a:pt x="8615429" y="0"/>
                  <a:pt x="8727931" y="112501"/>
                  <a:pt x="8727931" y="251277"/>
                </a:cubicBezTo>
                <a:lnTo>
                  <a:pt x="8727931" y="9282410"/>
                </a:lnTo>
                <a:cubicBezTo>
                  <a:pt x="8727931" y="9421186"/>
                  <a:pt x="8615429" y="9533687"/>
                  <a:pt x="8476653" y="9533687"/>
                </a:cubicBezTo>
                <a:lnTo>
                  <a:pt x="0" y="953368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6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3FC9EE-4B68-4F52-9EE6-F0F1AA1A4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01843" y="1789617"/>
            <a:ext cx="1962945" cy="2832335"/>
          </a:xfrm>
          <a:custGeom>
            <a:avLst/>
            <a:gdLst>
              <a:gd name="connsiteX0" fmla="*/ 102872 w 3926403"/>
              <a:gd name="connsiteY0" fmla="*/ 0 h 5664669"/>
              <a:gd name="connsiteX1" fmla="*/ 3823531 w 3926403"/>
              <a:gd name="connsiteY1" fmla="*/ 0 h 5664669"/>
              <a:gd name="connsiteX2" fmla="*/ 3926403 w 3926403"/>
              <a:gd name="connsiteY2" fmla="*/ 102872 h 5664669"/>
              <a:gd name="connsiteX3" fmla="*/ 3926403 w 3926403"/>
              <a:gd name="connsiteY3" fmla="*/ 5561797 h 5664669"/>
              <a:gd name="connsiteX4" fmla="*/ 3823531 w 3926403"/>
              <a:gd name="connsiteY4" fmla="*/ 5664669 h 5664669"/>
              <a:gd name="connsiteX5" fmla="*/ 102872 w 3926403"/>
              <a:gd name="connsiteY5" fmla="*/ 5664669 h 5664669"/>
              <a:gd name="connsiteX6" fmla="*/ 0 w 3926403"/>
              <a:gd name="connsiteY6" fmla="*/ 5561797 h 5664669"/>
              <a:gd name="connsiteX7" fmla="*/ 0 w 3926403"/>
              <a:gd name="connsiteY7" fmla="*/ 102872 h 5664669"/>
              <a:gd name="connsiteX8" fmla="*/ 102872 w 3926403"/>
              <a:gd name="connsiteY8" fmla="*/ 0 h 566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5664669">
                <a:moveTo>
                  <a:pt x="102872" y="0"/>
                </a:moveTo>
                <a:lnTo>
                  <a:pt x="3823531" y="0"/>
                </a:lnTo>
                <a:cubicBezTo>
                  <a:pt x="3880346" y="0"/>
                  <a:pt x="3926403" y="46057"/>
                  <a:pt x="3926403" y="102872"/>
                </a:cubicBezTo>
                <a:lnTo>
                  <a:pt x="3926403" y="5561797"/>
                </a:lnTo>
                <a:cubicBezTo>
                  <a:pt x="3926403" y="5618612"/>
                  <a:pt x="3880346" y="5664669"/>
                  <a:pt x="3823531" y="5664669"/>
                </a:cubicBezTo>
                <a:lnTo>
                  <a:pt x="102872" y="5664669"/>
                </a:lnTo>
                <a:cubicBezTo>
                  <a:pt x="46057" y="5664669"/>
                  <a:pt x="0" y="5618612"/>
                  <a:pt x="0" y="5561797"/>
                </a:cubicBezTo>
                <a:lnTo>
                  <a:pt x="0" y="102872"/>
                </a:lnTo>
                <a:cubicBezTo>
                  <a:pt x="0" y="46057"/>
                  <a:pt x="46057" y="0"/>
                  <a:pt x="1028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A49D040-7743-4D16-B377-5B78AF4A7E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85962" y="300008"/>
            <a:ext cx="1962945" cy="2426864"/>
          </a:xfrm>
          <a:custGeom>
            <a:avLst/>
            <a:gdLst>
              <a:gd name="connsiteX0" fmla="*/ 102872 w 3926403"/>
              <a:gd name="connsiteY0" fmla="*/ 0 h 4853729"/>
              <a:gd name="connsiteX1" fmla="*/ 3823531 w 3926403"/>
              <a:gd name="connsiteY1" fmla="*/ 0 h 4853729"/>
              <a:gd name="connsiteX2" fmla="*/ 3926403 w 3926403"/>
              <a:gd name="connsiteY2" fmla="*/ 102872 h 4853729"/>
              <a:gd name="connsiteX3" fmla="*/ 3926403 w 3926403"/>
              <a:gd name="connsiteY3" fmla="*/ 4750857 h 4853729"/>
              <a:gd name="connsiteX4" fmla="*/ 3823531 w 3926403"/>
              <a:gd name="connsiteY4" fmla="*/ 4853729 h 4853729"/>
              <a:gd name="connsiteX5" fmla="*/ 102872 w 3926403"/>
              <a:gd name="connsiteY5" fmla="*/ 4853729 h 4853729"/>
              <a:gd name="connsiteX6" fmla="*/ 0 w 3926403"/>
              <a:gd name="connsiteY6" fmla="*/ 4750857 h 4853729"/>
              <a:gd name="connsiteX7" fmla="*/ 0 w 3926403"/>
              <a:gd name="connsiteY7" fmla="*/ 102872 h 4853729"/>
              <a:gd name="connsiteX8" fmla="*/ 102872 w 3926403"/>
              <a:gd name="connsiteY8" fmla="*/ 0 h 485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4853729">
                <a:moveTo>
                  <a:pt x="102872" y="0"/>
                </a:moveTo>
                <a:lnTo>
                  <a:pt x="3823531" y="0"/>
                </a:lnTo>
                <a:cubicBezTo>
                  <a:pt x="3880346" y="0"/>
                  <a:pt x="3926403" y="46057"/>
                  <a:pt x="3926403" y="102872"/>
                </a:cubicBezTo>
                <a:lnTo>
                  <a:pt x="3926403" y="4750857"/>
                </a:lnTo>
                <a:cubicBezTo>
                  <a:pt x="3926403" y="4807672"/>
                  <a:pt x="3880346" y="4853729"/>
                  <a:pt x="3823531" y="4853729"/>
                </a:cubicBezTo>
                <a:lnTo>
                  <a:pt x="102872" y="4853729"/>
                </a:lnTo>
                <a:cubicBezTo>
                  <a:pt x="46057" y="4853729"/>
                  <a:pt x="0" y="4807672"/>
                  <a:pt x="0" y="4750857"/>
                </a:cubicBezTo>
                <a:lnTo>
                  <a:pt x="0" y="102872"/>
                </a:lnTo>
                <a:cubicBezTo>
                  <a:pt x="0" y="46057"/>
                  <a:pt x="46057" y="0"/>
                  <a:pt x="1028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DC3289-DAAE-42C2-B177-1F3B4B3B04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0077" y="1312467"/>
            <a:ext cx="1962945" cy="1943047"/>
          </a:xfrm>
          <a:custGeom>
            <a:avLst/>
            <a:gdLst>
              <a:gd name="connsiteX0" fmla="*/ 101816 w 3926403"/>
              <a:gd name="connsiteY0" fmla="*/ 0 h 3886092"/>
              <a:gd name="connsiteX1" fmla="*/ 3824587 w 3926403"/>
              <a:gd name="connsiteY1" fmla="*/ 0 h 3886092"/>
              <a:gd name="connsiteX2" fmla="*/ 3926403 w 3926403"/>
              <a:gd name="connsiteY2" fmla="*/ 101816 h 3886092"/>
              <a:gd name="connsiteX3" fmla="*/ 3926403 w 3926403"/>
              <a:gd name="connsiteY3" fmla="*/ 3784276 h 3886092"/>
              <a:gd name="connsiteX4" fmla="*/ 3824587 w 3926403"/>
              <a:gd name="connsiteY4" fmla="*/ 3886092 h 3886092"/>
              <a:gd name="connsiteX5" fmla="*/ 101816 w 3926403"/>
              <a:gd name="connsiteY5" fmla="*/ 3886092 h 3886092"/>
              <a:gd name="connsiteX6" fmla="*/ 0 w 3926403"/>
              <a:gd name="connsiteY6" fmla="*/ 3784276 h 3886092"/>
              <a:gd name="connsiteX7" fmla="*/ 0 w 3926403"/>
              <a:gd name="connsiteY7" fmla="*/ 101816 h 3886092"/>
              <a:gd name="connsiteX8" fmla="*/ 101816 w 3926403"/>
              <a:gd name="connsiteY8" fmla="*/ 0 h 388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3886092">
                <a:moveTo>
                  <a:pt x="101816" y="0"/>
                </a:moveTo>
                <a:lnTo>
                  <a:pt x="3824587" y="0"/>
                </a:lnTo>
                <a:cubicBezTo>
                  <a:pt x="3880817" y="0"/>
                  <a:pt x="3926403" y="45585"/>
                  <a:pt x="3926403" y="101816"/>
                </a:cubicBezTo>
                <a:lnTo>
                  <a:pt x="3926403" y="3784276"/>
                </a:lnTo>
                <a:cubicBezTo>
                  <a:pt x="3926403" y="3840507"/>
                  <a:pt x="3880817" y="3886092"/>
                  <a:pt x="3824587" y="3886092"/>
                </a:cubicBezTo>
                <a:lnTo>
                  <a:pt x="101816" y="3886092"/>
                </a:lnTo>
                <a:cubicBezTo>
                  <a:pt x="45585" y="3886092"/>
                  <a:pt x="0" y="3840507"/>
                  <a:pt x="0" y="3784276"/>
                </a:cubicBezTo>
                <a:lnTo>
                  <a:pt x="0" y="101816"/>
                </a:lnTo>
                <a:cubicBezTo>
                  <a:pt x="0" y="45585"/>
                  <a:pt x="45585" y="0"/>
                  <a:pt x="10181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824DCF8-6488-4312-B93E-BDAE05E1B6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077" y="4193038"/>
            <a:ext cx="1962945" cy="1362247"/>
          </a:xfrm>
          <a:custGeom>
            <a:avLst/>
            <a:gdLst>
              <a:gd name="connsiteX0" fmla="*/ 71382 w 3926403"/>
              <a:gd name="connsiteY0" fmla="*/ 0 h 2724492"/>
              <a:gd name="connsiteX1" fmla="*/ 3855021 w 3926403"/>
              <a:gd name="connsiteY1" fmla="*/ 0 h 2724492"/>
              <a:gd name="connsiteX2" fmla="*/ 3926403 w 3926403"/>
              <a:gd name="connsiteY2" fmla="*/ 71382 h 2724492"/>
              <a:gd name="connsiteX3" fmla="*/ 3926403 w 3926403"/>
              <a:gd name="connsiteY3" fmla="*/ 2653110 h 2724492"/>
              <a:gd name="connsiteX4" fmla="*/ 3855021 w 3926403"/>
              <a:gd name="connsiteY4" fmla="*/ 2724492 h 2724492"/>
              <a:gd name="connsiteX5" fmla="*/ 71382 w 3926403"/>
              <a:gd name="connsiteY5" fmla="*/ 2724492 h 2724492"/>
              <a:gd name="connsiteX6" fmla="*/ 0 w 3926403"/>
              <a:gd name="connsiteY6" fmla="*/ 2653110 h 2724492"/>
              <a:gd name="connsiteX7" fmla="*/ 0 w 3926403"/>
              <a:gd name="connsiteY7" fmla="*/ 71382 h 2724492"/>
              <a:gd name="connsiteX8" fmla="*/ 71382 w 3926403"/>
              <a:gd name="connsiteY8" fmla="*/ 0 h 272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2724492">
                <a:moveTo>
                  <a:pt x="71382" y="0"/>
                </a:moveTo>
                <a:lnTo>
                  <a:pt x="3855021" y="0"/>
                </a:lnTo>
                <a:cubicBezTo>
                  <a:pt x="3894445" y="0"/>
                  <a:pt x="3926403" y="31959"/>
                  <a:pt x="3926403" y="71382"/>
                </a:cubicBezTo>
                <a:lnTo>
                  <a:pt x="3926403" y="2653110"/>
                </a:lnTo>
                <a:cubicBezTo>
                  <a:pt x="3926403" y="2692533"/>
                  <a:pt x="3894445" y="2724492"/>
                  <a:pt x="3855021" y="2724492"/>
                </a:cubicBezTo>
                <a:lnTo>
                  <a:pt x="71382" y="2724492"/>
                </a:lnTo>
                <a:cubicBezTo>
                  <a:pt x="31959" y="2724492"/>
                  <a:pt x="0" y="2692533"/>
                  <a:pt x="0" y="2653110"/>
                </a:cubicBezTo>
                <a:lnTo>
                  <a:pt x="0" y="71382"/>
                </a:lnTo>
                <a:cubicBezTo>
                  <a:pt x="0" y="31959"/>
                  <a:pt x="31959" y="0"/>
                  <a:pt x="7138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40DCED3-97B9-4FB2-980E-F7701E1135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85962" y="3570906"/>
            <a:ext cx="1962945" cy="1635793"/>
          </a:xfrm>
          <a:custGeom>
            <a:avLst/>
            <a:gdLst>
              <a:gd name="connsiteX0" fmla="*/ 85716 w 3926403"/>
              <a:gd name="connsiteY0" fmla="*/ 0 h 3271587"/>
              <a:gd name="connsiteX1" fmla="*/ 3840687 w 3926403"/>
              <a:gd name="connsiteY1" fmla="*/ 0 h 3271587"/>
              <a:gd name="connsiteX2" fmla="*/ 3926403 w 3926403"/>
              <a:gd name="connsiteY2" fmla="*/ 85716 h 3271587"/>
              <a:gd name="connsiteX3" fmla="*/ 3926403 w 3926403"/>
              <a:gd name="connsiteY3" fmla="*/ 3185871 h 3271587"/>
              <a:gd name="connsiteX4" fmla="*/ 3840687 w 3926403"/>
              <a:gd name="connsiteY4" fmla="*/ 3271587 h 3271587"/>
              <a:gd name="connsiteX5" fmla="*/ 85716 w 3926403"/>
              <a:gd name="connsiteY5" fmla="*/ 3271587 h 3271587"/>
              <a:gd name="connsiteX6" fmla="*/ 0 w 3926403"/>
              <a:gd name="connsiteY6" fmla="*/ 3185871 h 3271587"/>
              <a:gd name="connsiteX7" fmla="*/ 0 w 3926403"/>
              <a:gd name="connsiteY7" fmla="*/ 85716 h 3271587"/>
              <a:gd name="connsiteX8" fmla="*/ 85716 w 3926403"/>
              <a:gd name="connsiteY8" fmla="*/ 0 h 327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3271587">
                <a:moveTo>
                  <a:pt x="85716" y="0"/>
                </a:moveTo>
                <a:lnTo>
                  <a:pt x="3840687" y="0"/>
                </a:lnTo>
                <a:cubicBezTo>
                  <a:pt x="3888027" y="0"/>
                  <a:pt x="3926403" y="38376"/>
                  <a:pt x="3926403" y="85716"/>
                </a:cubicBezTo>
                <a:lnTo>
                  <a:pt x="3926403" y="3185871"/>
                </a:lnTo>
                <a:cubicBezTo>
                  <a:pt x="3926403" y="3233211"/>
                  <a:pt x="3888027" y="3271587"/>
                  <a:pt x="3840687" y="3271587"/>
                </a:cubicBezTo>
                <a:lnTo>
                  <a:pt x="85716" y="3271587"/>
                </a:lnTo>
                <a:cubicBezTo>
                  <a:pt x="38376" y="3271587"/>
                  <a:pt x="0" y="3233211"/>
                  <a:pt x="0" y="3185871"/>
                </a:cubicBezTo>
                <a:lnTo>
                  <a:pt x="0" y="85716"/>
                </a:lnTo>
                <a:cubicBezTo>
                  <a:pt x="0" y="38376"/>
                  <a:pt x="38376" y="0"/>
                  <a:pt x="8571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7" grpId="0" animBg="1"/>
          <p:bldP spid="18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7" grpId="0" animBg="1"/>
          <p:bldP spid="18" grpId="0" animBg="1"/>
          <p:bldP spid="16" grpId="0" animBg="1"/>
        </p:bldLst>
      </p:timing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408895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CDD3870-C715-4C53-9585-F741A2C71E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270" y="240572"/>
            <a:ext cx="1968911" cy="2089632"/>
          </a:xfrm>
          <a:custGeom>
            <a:avLst/>
            <a:gdLst>
              <a:gd name="connsiteX0" fmla="*/ 0 w 3938333"/>
              <a:gd name="connsiteY0" fmla="*/ 0 h 4179264"/>
              <a:gd name="connsiteX1" fmla="*/ 3747441 w 3938333"/>
              <a:gd name="connsiteY1" fmla="*/ 0 h 4179264"/>
              <a:gd name="connsiteX2" fmla="*/ 3938333 w 3938333"/>
              <a:gd name="connsiteY2" fmla="*/ 190891 h 4179264"/>
              <a:gd name="connsiteX3" fmla="*/ 3938333 w 3938333"/>
              <a:gd name="connsiteY3" fmla="*/ 4179264 h 4179264"/>
              <a:gd name="connsiteX4" fmla="*/ 0 w 3938333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747441" y="0"/>
                </a:lnTo>
                <a:cubicBezTo>
                  <a:pt x="3852869" y="0"/>
                  <a:pt x="3938333" y="85465"/>
                  <a:pt x="3938333" y="190891"/>
                </a:cubicBezTo>
                <a:lnTo>
                  <a:pt x="393833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4FBAD0B-42CC-4583-8C90-F73742827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116" y="240572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B92AA44-3056-4640-AE83-0BC4C1BCB8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7716" y="2384184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16F2E8-B18C-43CB-A260-74ED835B6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84833" y="2384184"/>
            <a:ext cx="1968911" cy="2089632"/>
          </a:xfrm>
          <a:custGeom>
            <a:avLst/>
            <a:gdLst>
              <a:gd name="connsiteX0" fmla="*/ 0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4179264 h 4179264"/>
              <a:gd name="connsiteX3" fmla="*/ 0 w 393833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938333" y="0"/>
                </a:lnTo>
                <a:lnTo>
                  <a:pt x="393833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A3784B9-508A-4B75-9D7E-381A78C381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116" y="4527795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9F0F9EF-53B4-4A2C-B472-A90B22C56F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270" y="4527795"/>
            <a:ext cx="1968911" cy="2089632"/>
          </a:xfrm>
          <a:custGeom>
            <a:avLst/>
            <a:gdLst>
              <a:gd name="connsiteX0" fmla="*/ 0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3988373 h 4179264"/>
              <a:gd name="connsiteX3" fmla="*/ 3747441 w 3938333"/>
              <a:gd name="connsiteY3" fmla="*/ 4179264 h 4179264"/>
              <a:gd name="connsiteX4" fmla="*/ 0 w 3938333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938333" y="0"/>
                </a:lnTo>
                <a:lnTo>
                  <a:pt x="3938333" y="3988373"/>
                </a:lnTo>
                <a:cubicBezTo>
                  <a:pt x="3938333" y="4093799"/>
                  <a:pt x="3852869" y="4179264"/>
                  <a:pt x="3747441" y="4179264"/>
                </a:cubicBez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1939E0-D85C-4041-A6CB-C8E42A6813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87811" y="1312379"/>
            <a:ext cx="1968911" cy="2089632"/>
          </a:xfrm>
          <a:custGeom>
            <a:avLst/>
            <a:gdLst>
              <a:gd name="connsiteX0" fmla="*/ 190891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4179264 h 4179264"/>
              <a:gd name="connsiteX3" fmla="*/ 0 w 3938333"/>
              <a:gd name="connsiteY3" fmla="*/ 4179264 h 4179264"/>
              <a:gd name="connsiteX4" fmla="*/ 0 w 3938333"/>
              <a:gd name="connsiteY4" fmla="*/ 190891 h 4179264"/>
              <a:gd name="connsiteX5" fmla="*/ 190891 w 3938333"/>
              <a:gd name="connsiteY5" fmla="*/ 0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8333" h="4179264">
                <a:moveTo>
                  <a:pt x="190891" y="0"/>
                </a:moveTo>
                <a:lnTo>
                  <a:pt x="3938333" y="0"/>
                </a:lnTo>
                <a:lnTo>
                  <a:pt x="3938333" y="4179264"/>
                </a:lnTo>
                <a:lnTo>
                  <a:pt x="0" y="4179264"/>
                </a:lnTo>
                <a:lnTo>
                  <a:pt x="0" y="190891"/>
                </a:lnTo>
                <a:cubicBezTo>
                  <a:pt x="0" y="85465"/>
                  <a:pt x="85465" y="0"/>
                  <a:pt x="19089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20C1A15-ACE5-49D1-A3F6-63C8F5FF1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0694" y="3455989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6C758D-179E-4D6D-A1BC-2C48452E9B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7095" y="1312379"/>
            <a:ext cx="1962945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98BD8D6-CA9B-4100-B7C2-C1BF99685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1248" y="3455989"/>
            <a:ext cx="1968909" cy="2089632"/>
          </a:xfrm>
          <a:custGeom>
            <a:avLst/>
            <a:gdLst>
              <a:gd name="connsiteX0" fmla="*/ 0 w 3938332"/>
              <a:gd name="connsiteY0" fmla="*/ 0 h 4179264"/>
              <a:gd name="connsiteX1" fmla="*/ 3938332 w 3938332"/>
              <a:gd name="connsiteY1" fmla="*/ 0 h 4179264"/>
              <a:gd name="connsiteX2" fmla="*/ 3938332 w 3938332"/>
              <a:gd name="connsiteY2" fmla="*/ 3988373 h 4179264"/>
              <a:gd name="connsiteX3" fmla="*/ 3747442 w 3938332"/>
              <a:gd name="connsiteY3" fmla="*/ 4179264 h 4179264"/>
              <a:gd name="connsiteX4" fmla="*/ 0 w 3938332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2" h="4179264">
                <a:moveTo>
                  <a:pt x="0" y="0"/>
                </a:moveTo>
                <a:lnTo>
                  <a:pt x="3938332" y="0"/>
                </a:lnTo>
                <a:lnTo>
                  <a:pt x="3938332" y="3988373"/>
                </a:lnTo>
                <a:cubicBezTo>
                  <a:pt x="3938332" y="4093799"/>
                  <a:pt x="3852868" y="4179264"/>
                  <a:pt x="3747442" y="4179264"/>
                </a:cubicBez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3" grpId="0" animBg="1"/>
          <p:bldP spid="14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3" grpId="0" animBg="1"/>
          <p:bldP spid="14" grpId="0" animBg="1"/>
          <p:bldP spid="16" grpId="0" animBg="1"/>
        </p:bldLst>
      </p:timing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5E64E0-0597-4664-9648-1BD35C5B29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12741" y="971549"/>
            <a:ext cx="2479795" cy="1210579"/>
          </a:xfrm>
          <a:custGeom>
            <a:avLst/>
            <a:gdLst>
              <a:gd name="connsiteX0" fmla="*/ 173670 w 4960234"/>
              <a:gd name="connsiteY0" fmla="*/ 0 h 2421156"/>
              <a:gd name="connsiteX1" fmla="*/ 4786564 w 4960234"/>
              <a:gd name="connsiteY1" fmla="*/ 0 h 2421156"/>
              <a:gd name="connsiteX2" fmla="*/ 4960234 w 4960234"/>
              <a:gd name="connsiteY2" fmla="*/ 173670 h 2421156"/>
              <a:gd name="connsiteX3" fmla="*/ 4960234 w 4960234"/>
              <a:gd name="connsiteY3" fmla="*/ 2247486 h 2421156"/>
              <a:gd name="connsiteX4" fmla="*/ 4786564 w 4960234"/>
              <a:gd name="connsiteY4" fmla="*/ 2421156 h 2421156"/>
              <a:gd name="connsiteX5" fmla="*/ 173670 w 4960234"/>
              <a:gd name="connsiteY5" fmla="*/ 2421156 h 2421156"/>
              <a:gd name="connsiteX6" fmla="*/ 0 w 4960234"/>
              <a:gd name="connsiteY6" fmla="*/ 2247486 h 2421156"/>
              <a:gd name="connsiteX7" fmla="*/ 0 w 4960234"/>
              <a:gd name="connsiteY7" fmla="*/ 173670 h 2421156"/>
              <a:gd name="connsiteX8" fmla="*/ 173670 w 4960234"/>
              <a:gd name="connsiteY8" fmla="*/ 0 h 242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2421156">
                <a:moveTo>
                  <a:pt x="173670" y="0"/>
                </a:moveTo>
                <a:lnTo>
                  <a:pt x="4786564" y="0"/>
                </a:lnTo>
                <a:cubicBezTo>
                  <a:pt x="4882479" y="0"/>
                  <a:pt x="4960234" y="77755"/>
                  <a:pt x="4960234" y="173670"/>
                </a:cubicBezTo>
                <a:lnTo>
                  <a:pt x="4960234" y="2247486"/>
                </a:lnTo>
                <a:cubicBezTo>
                  <a:pt x="4960234" y="2343401"/>
                  <a:pt x="4882479" y="2421156"/>
                  <a:pt x="4786564" y="2421156"/>
                </a:cubicBezTo>
                <a:lnTo>
                  <a:pt x="173670" y="2421156"/>
                </a:lnTo>
                <a:cubicBezTo>
                  <a:pt x="77755" y="2421156"/>
                  <a:pt x="0" y="2343401"/>
                  <a:pt x="0" y="2247486"/>
                </a:cubicBezTo>
                <a:lnTo>
                  <a:pt x="0" y="173670"/>
                </a:lnTo>
                <a:cubicBezTo>
                  <a:pt x="0" y="77755"/>
                  <a:pt x="77755" y="0"/>
                  <a:pt x="17367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0F6E29-965E-405A-ACD8-51499D9C5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2741" y="3081909"/>
            <a:ext cx="2479795" cy="2804548"/>
          </a:xfrm>
          <a:custGeom>
            <a:avLst/>
            <a:gdLst>
              <a:gd name="connsiteX0" fmla="*/ 190969 w 4960234"/>
              <a:gd name="connsiteY0" fmla="*/ 0 h 5609095"/>
              <a:gd name="connsiteX1" fmla="*/ 4769265 w 4960234"/>
              <a:gd name="connsiteY1" fmla="*/ 0 h 5609095"/>
              <a:gd name="connsiteX2" fmla="*/ 4960234 w 4960234"/>
              <a:gd name="connsiteY2" fmla="*/ 190969 h 5609095"/>
              <a:gd name="connsiteX3" fmla="*/ 4960234 w 4960234"/>
              <a:gd name="connsiteY3" fmla="*/ 5418126 h 5609095"/>
              <a:gd name="connsiteX4" fmla="*/ 4769265 w 4960234"/>
              <a:gd name="connsiteY4" fmla="*/ 5609095 h 5609095"/>
              <a:gd name="connsiteX5" fmla="*/ 190969 w 4960234"/>
              <a:gd name="connsiteY5" fmla="*/ 5609095 h 5609095"/>
              <a:gd name="connsiteX6" fmla="*/ 0 w 4960234"/>
              <a:gd name="connsiteY6" fmla="*/ 5418126 h 5609095"/>
              <a:gd name="connsiteX7" fmla="*/ 0 w 4960234"/>
              <a:gd name="connsiteY7" fmla="*/ 190969 h 5609095"/>
              <a:gd name="connsiteX8" fmla="*/ 190969 w 4960234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5609095">
                <a:moveTo>
                  <a:pt x="190969" y="0"/>
                </a:moveTo>
                <a:lnTo>
                  <a:pt x="4769265" y="0"/>
                </a:lnTo>
                <a:cubicBezTo>
                  <a:pt x="4874734" y="0"/>
                  <a:pt x="4960234" y="85500"/>
                  <a:pt x="4960234" y="190969"/>
                </a:cubicBezTo>
                <a:lnTo>
                  <a:pt x="4960234" y="5418126"/>
                </a:lnTo>
                <a:cubicBezTo>
                  <a:pt x="4960234" y="5523595"/>
                  <a:pt x="4874734" y="5609095"/>
                  <a:pt x="4769265" y="5609095"/>
                </a:cubicBezTo>
                <a:lnTo>
                  <a:pt x="190969" y="5609095"/>
                </a:lnTo>
                <a:cubicBezTo>
                  <a:pt x="85500" y="5609095"/>
                  <a:pt x="0" y="5523595"/>
                  <a:pt x="0" y="5418126"/>
                </a:cubicBezTo>
                <a:lnTo>
                  <a:pt x="0" y="190969"/>
                </a:lnTo>
                <a:cubicBezTo>
                  <a:pt x="0" y="85500"/>
                  <a:pt x="85500" y="0"/>
                  <a:pt x="19096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A7F1DC-1970-4B9F-9275-55D80C602D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6505" y="971557"/>
            <a:ext cx="2489392" cy="2804548"/>
          </a:xfrm>
          <a:custGeom>
            <a:avLst/>
            <a:gdLst>
              <a:gd name="connsiteX0" fmla="*/ 135341 w 4979431"/>
              <a:gd name="connsiteY0" fmla="*/ 0 h 5609095"/>
              <a:gd name="connsiteX1" fmla="*/ 4844090 w 4979431"/>
              <a:gd name="connsiteY1" fmla="*/ 0 h 5609095"/>
              <a:gd name="connsiteX2" fmla="*/ 4979431 w 4979431"/>
              <a:gd name="connsiteY2" fmla="*/ 135341 h 5609095"/>
              <a:gd name="connsiteX3" fmla="*/ 4979431 w 4979431"/>
              <a:gd name="connsiteY3" fmla="*/ 5473754 h 5609095"/>
              <a:gd name="connsiteX4" fmla="*/ 4844090 w 4979431"/>
              <a:gd name="connsiteY4" fmla="*/ 5609095 h 5609095"/>
              <a:gd name="connsiteX5" fmla="*/ 135341 w 4979431"/>
              <a:gd name="connsiteY5" fmla="*/ 5609095 h 5609095"/>
              <a:gd name="connsiteX6" fmla="*/ 0 w 4979431"/>
              <a:gd name="connsiteY6" fmla="*/ 5473754 h 5609095"/>
              <a:gd name="connsiteX7" fmla="*/ 0 w 4979431"/>
              <a:gd name="connsiteY7" fmla="*/ 135341 h 5609095"/>
              <a:gd name="connsiteX8" fmla="*/ 135341 w 4979431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9431" h="5609095">
                <a:moveTo>
                  <a:pt x="135341" y="0"/>
                </a:moveTo>
                <a:lnTo>
                  <a:pt x="4844090" y="0"/>
                </a:lnTo>
                <a:cubicBezTo>
                  <a:pt x="4918837" y="0"/>
                  <a:pt x="4979431" y="60594"/>
                  <a:pt x="4979431" y="135341"/>
                </a:cubicBezTo>
                <a:lnTo>
                  <a:pt x="4979431" y="5473754"/>
                </a:lnTo>
                <a:cubicBezTo>
                  <a:pt x="4979431" y="5548501"/>
                  <a:pt x="4918837" y="5609095"/>
                  <a:pt x="4844090" y="5609095"/>
                </a:cubicBezTo>
                <a:lnTo>
                  <a:pt x="135341" y="5609095"/>
                </a:lnTo>
                <a:cubicBezTo>
                  <a:pt x="60594" y="5609095"/>
                  <a:pt x="0" y="5548501"/>
                  <a:pt x="0" y="5473754"/>
                </a:cubicBezTo>
                <a:lnTo>
                  <a:pt x="0" y="135341"/>
                </a:lnTo>
                <a:cubicBezTo>
                  <a:pt x="0" y="60594"/>
                  <a:pt x="60594" y="0"/>
                  <a:pt x="13534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21926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F0C0D1-6B4D-42D5-8D91-8BD223553E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41932" y="1146149"/>
            <a:ext cx="2479795" cy="1707176"/>
          </a:xfrm>
          <a:custGeom>
            <a:avLst/>
            <a:gdLst>
              <a:gd name="connsiteX0" fmla="*/ 92802 w 4960234"/>
              <a:gd name="connsiteY0" fmla="*/ 0 h 3414351"/>
              <a:gd name="connsiteX1" fmla="*/ 4867432 w 4960234"/>
              <a:gd name="connsiteY1" fmla="*/ 0 h 3414351"/>
              <a:gd name="connsiteX2" fmla="*/ 4960234 w 4960234"/>
              <a:gd name="connsiteY2" fmla="*/ 92802 h 3414351"/>
              <a:gd name="connsiteX3" fmla="*/ 4960234 w 4960234"/>
              <a:gd name="connsiteY3" fmla="*/ 3321549 h 3414351"/>
              <a:gd name="connsiteX4" fmla="*/ 4867432 w 4960234"/>
              <a:gd name="connsiteY4" fmla="*/ 3414351 h 3414351"/>
              <a:gd name="connsiteX5" fmla="*/ 92802 w 4960234"/>
              <a:gd name="connsiteY5" fmla="*/ 3414351 h 3414351"/>
              <a:gd name="connsiteX6" fmla="*/ 0 w 4960234"/>
              <a:gd name="connsiteY6" fmla="*/ 3321549 h 3414351"/>
              <a:gd name="connsiteX7" fmla="*/ 0 w 4960234"/>
              <a:gd name="connsiteY7" fmla="*/ 92802 h 3414351"/>
              <a:gd name="connsiteX8" fmla="*/ 92802 w 4960234"/>
              <a:gd name="connsiteY8" fmla="*/ 0 h 341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3414351">
                <a:moveTo>
                  <a:pt x="92802" y="0"/>
                </a:moveTo>
                <a:lnTo>
                  <a:pt x="4867432" y="0"/>
                </a:lnTo>
                <a:cubicBezTo>
                  <a:pt x="4918685" y="0"/>
                  <a:pt x="4960234" y="41549"/>
                  <a:pt x="4960234" y="92802"/>
                </a:cubicBezTo>
                <a:lnTo>
                  <a:pt x="4960234" y="3321549"/>
                </a:lnTo>
                <a:cubicBezTo>
                  <a:pt x="4960234" y="3372802"/>
                  <a:pt x="4918685" y="3414351"/>
                  <a:pt x="4867432" y="3414351"/>
                </a:cubicBezTo>
                <a:lnTo>
                  <a:pt x="92802" y="3414351"/>
                </a:lnTo>
                <a:cubicBezTo>
                  <a:pt x="41549" y="3414351"/>
                  <a:pt x="0" y="3372802"/>
                  <a:pt x="0" y="3321549"/>
                </a:cubicBezTo>
                <a:lnTo>
                  <a:pt x="0" y="92802"/>
                </a:lnTo>
                <a:cubicBezTo>
                  <a:pt x="0" y="41549"/>
                  <a:pt x="41549" y="0"/>
                  <a:pt x="9280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F46C20-1F68-403F-AC9A-90B3E0EBA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777" y="2907309"/>
            <a:ext cx="1996953" cy="2804548"/>
          </a:xfrm>
          <a:custGeom>
            <a:avLst/>
            <a:gdLst>
              <a:gd name="connsiteX0" fmla="*/ 108568 w 3994426"/>
              <a:gd name="connsiteY0" fmla="*/ 0 h 5609095"/>
              <a:gd name="connsiteX1" fmla="*/ 3885858 w 3994426"/>
              <a:gd name="connsiteY1" fmla="*/ 0 h 5609095"/>
              <a:gd name="connsiteX2" fmla="*/ 3994426 w 3994426"/>
              <a:gd name="connsiteY2" fmla="*/ 108568 h 5609095"/>
              <a:gd name="connsiteX3" fmla="*/ 3994426 w 3994426"/>
              <a:gd name="connsiteY3" fmla="*/ 5500527 h 5609095"/>
              <a:gd name="connsiteX4" fmla="*/ 3885858 w 3994426"/>
              <a:gd name="connsiteY4" fmla="*/ 5609095 h 5609095"/>
              <a:gd name="connsiteX5" fmla="*/ 108568 w 3994426"/>
              <a:gd name="connsiteY5" fmla="*/ 5609095 h 5609095"/>
              <a:gd name="connsiteX6" fmla="*/ 0 w 3994426"/>
              <a:gd name="connsiteY6" fmla="*/ 5500527 h 5609095"/>
              <a:gd name="connsiteX7" fmla="*/ 0 w 3994426"/>
              <a:gd name="connsiteY7" fmla="*/ 108568 h 5609095"/>
              <a:gd name="connsiteX8" fmla="*/ 108568 w 3994426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4426" h="5609095">
                <a:moveTo>
                  <a:pt x="108568" y="0"/>
                </a:moveTo>
                <a:lnTo>
                  <a:pt x="3885858" y="0"/>
                </a:lnTo>
                <a:cubicBezTo>
                  <a:pt x="3945818" y="0"/>
                  <a:pt x="3994426" y="48608"/>
                  <a:pt x="3994426" y="108568"/>
                </a:cubicBezTo>
                <a:lnTo>
                  <a:pt x="3994426" y="5500527"/>
                </a:lnTo>
                <a:cubicBezTo>
                  <a:pt x="3994426" y="5560487"/>
                  <a:pt x="3945818" y="5609095"/>
                  <a:pt x="3885858" y="5609095"/>
                </a:cubicBezTo>
                <a:lnTo>
                  <a:pt x="108568" y="5609095"/>
                </a:lnTo>
                <a:cubicBezTo>
                  <a:pt x="48608" y="5609095"/>
                  <a:pt x="0" y="5560487"/>
                  <a:pt x="0" y="5500527"/>
                </a:cubicBezTo>
                <a:lnTo>
                  <a:pt x="0" y="108568"/>
                </a:lnTo>
                <a:cubicBezTo>
                  <a:pt x="0" y="48608"/>
                  <a:pt x="48608" y="0"/>
                  <a:pt x="1085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reflection blurRad="241300" stA="45000" endPos="65000" dist="50800" dir="5400000" sy="-100000" algn="bl" rotWithShape="0"/>
          </a:effectLst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AD9279-7C04-442F-8D30-E26DF7D4A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7702" y="2907309"/>
            <a:ext cx="1872519" cy="2804548"/>
          </a:xfrm>
          <a:custGeom>
            <a:avLst/>
            <a:gdLst>
              <a:gd name="connsiteX0" fmla="*/ 101804 w 3745526"/>
              <a:gd name="connsiteY0" fmla="*/ 0 h 5609095"/>
              <a:gd name="connsiteX1" fmla="*/ 3643724 w 3745526"/>
              <a:gd name="connsiteY1" fmla="*/ 0 h 5609095"/>
              <a:gd name="connsiteX2" fmla="*/ 3745526 w 3745526"/>
              <a:gd name="connsiteY2" fmla="*/ 101803 h 5609095"/>
              <a:gd name="connsiteX3" fmla="*/ 3745526 w 3745526"/>
              <a:gd name="connsiteY3" fmla="*/ 5507292 h 5609095"/>
              <a:gd name="connsiteX4" fmla="*/ 3643724 w 3745526"/>
              <a:gd name="connsiteY4" fmla="*/ 5609095 h 5609095"/>
              <a:gd name="connsiteX5" fmla="*/ 101804 w 3745526"/>
              <a:gd name="connsiteY5" fmla="*/ 5609095 h 5609095"/>
              <a:gd name="connsiteX6" fmla="*/ 0 w 3745526"/>
              <a:gd name="connsiteY6" fmla="*/ 5507292 h 5609095"/>
              <a:gd name="connsiteX7" fmla="*/ 0 w 3745526"/>
              <a:gd name="connsiteY7" fmla="*/ 101803 h 5609095"/>
              <a:gd name="connsiteX8" fmla="*/ 101804 w 3745526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5526" h="5609095">
                <a:moveTo>
                  <a:pt x="101804" y="0"/>
                </a:moveTo>
                <a:lnTo>
                  <a:pt x="3643724" y="0"/>
                </a:lnTo>
                <a:cubicBezTo>
                  <a:pt x="3699948" y="0"/>
                  <a:pt x="3745526" y="45579"/>
                  <a:pt x="3745526" y="101803"/>
                </a:cubicBezTo>
                <a:lnTo>
                  <a:pt x="3745526" y="5507292"/>
                </a:lnTo>
                <a:cubicBezTo>
                  <a:pt x="3745526" y="5563516"/>
                  <a:pt x="3699948" y="5609095"/>
                  <a:pt x="3643724" y="5609095"/>
                </a:cubicBezTo>
                <a:lnTo>
                  <a:pt x="101804" y="5609095"/>
                </a:lnTo>
                <a:cubicBezTo>
                  <a:pt x="45580" y="5609095"/>
                  <a:pt x="0" y="5563516"/>
                  <a:pt x="0" y="5507292"/>
                </a:cubicBezTo>
                <a:lnTo>
                  <a:pt x="0" y="101803"/>
                </a:lnTo>
                <a:cubicBezTo>
                  <a:pt x="0" y="45579"/>
                  <a:pt x="45580" y="0"/>
                  <a:pt x="10180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reflection blurRad="241300" stA="45000" endPos="65000" dist="50800" dir="5400000" sy="-100000" algn="bl" rotWithShape="0"/>
          </a:effectLst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3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461B1-A8FB-486F-AEB2-28BCCDA011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3" y="0"/>
            <a:ext cx="10628516" cy="3429000"/>
          </a:xfrm>
          <a:custGeom>
            <a:avLst/>
            <a:gdLst>
              <a:gd name="connsiteX0" fmla="*/ 0 w 21259800"/>
              <a:gd name="connsiteY0" fmla="*/ 0 h 6858000"/>
              <a:gd name="connsiteX1" fmla="*/ 21259800 w 21259800"/>
              <a:gd name="connsiteY1" fmla="*/ 0 h 6858000"/>
              <a:gd name="connsiteX2" fmla="*/ 21259800 w 21259800"/>
              <a:gd name="connsiteY2" fmla="*/ 6858000 h 6858000"/>
              <a:gd name="connsiteX3" fmla="*/ 0 w 21259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6858000">
                <a:moveTo>
                  <a:pt x="0" y="0"/>
                </a:moveTo>
                <a:lnTo>
                  <a:pt x="21259800" y="0"/>
                </a:lnTo>
                <a:lnTo>
                  <a:pt x="212598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7246444-38D4-4861-9E94-2214F5B43D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03196" y="3429000"/>
            <a:ext cx="1889681" cy="2743200"/>
          </a:xfrm>
          <a:custGeom>
            <a:avLst/>
            <a:gdLst>
              <a:gd name="connsiteX0" fmla="*/ 0 w 3779854"/>
              <a:gd name="connsiteY0" fmla="*/ 0 h 5486401"/>
              <a:gd name="connsiteX1" fmla="*/ 3779854 w 3779854"/>
              <a:gd name="connsiteY1" fmla="*/ 0 h 5486401"/>
              <a:gd name="connsiteX2" fmla="*/ 3779854 w 3779854"/>
              <a:gd name="connsiteY2" fmla="*/ 5486401 h 5486401"/>
              <a:gd name="connsiteX3" fmla="*/ 475732 w 3779854"/>
              <a:gd name="connsiteY3" fmla="*/ 5486401 h 5486401"/>
              <a:gd name="connsiteX4" fmla="*/ 0 w 3779854"/>
              <a:gd name="connsiteY4" fmla="*/ 5010669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9854" h="5486401">
                <a:moveTo>
                  <a:pt x="0" y="0"/>
                </a:moveTo>
                <a:lnTo>
                  <a:pt x="3779854" y="0"/>
                </a:lnTo>
                <a:lnTo>
                  <a:pt x="3779854" y="5486401"/>
                </a:lnTo>
                <a:lnTo>
                  <a:pt x="475732" y="5486401"/>
                </a:lnTo>
                <a:cubicBezTo>
                  <a:pt x="212992" y="5486401"/>
                  <a:pt x="0" y="5273409"/>
                  <a:pt x="0" y="5010669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46DAFC8-F3E7-48B9-923A-FD1F401E6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2724" y="3429153"/>
            <a:ext cx="1903277" cy="2743201"/>
          </a:xfrm>
          <a:custGeom>
            <a:avLst/>
            <a:gdLst>
              <a:gd name="connsiteX0" fmla="*/ 0 w 3807049"/>
              <a:gd name="connsiteY0" fmla="*/ 0 h 5486403"/>
              <a:gd name="connsiteX1" fmla="*/ 3807049 w 3807049"/>
              <a:gd name="connsiteY1" fmla="*/ 0 h 5486403"/>
              <a:gd name="connsiteX2" fmla="*/ 3807049 w 3807049"/>
              <a:gd name="connsiteY2" fmla="*/ 5486403 h 5486403"/>
              <a:gd name="connsiteX3" fmla="*/ 0 w 3807049"/>
              <a:gd name="connsiteY3" fmla="*/ 5486403 h 54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049" h="5486403">
                <a:moveTo>
                  <a:pt x="0" y="0"/>
                </a:moveTo>
                <a:lnTo>
                  <a:pt x="3807049" y="0"/>
                </a:lnTo>
                <a:lnTo>
                  <a:pt x="3807049" y="5486403"/>
                </a:lnTo>
                <a:lnTo>
                  <a:pt x="0" y="54864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D2714F-1785-4F7D-B146-CB418D7FC4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154" y="3428997"/>
            <a:ext cx="3792959" cy="2743200"/>
          </a:xfrm>
          <a:custGeom>
            <a:avLst/>
            <a:gdLst>
              <a:gd name="connsiteX0" fmla="*/ 0 w 7586904"/>
              <a:gd name="connsiteY0" fmla="*/ 0 h 5486401"/>
              <a:gd name="connsiteX1" fmla="*/ 7586904 w 7586904"/>
              <a:gd name="connsiteY1" fmla="*/ 0 h 5486401"/>
              <a:gd name="connsiteX2" fmla="*/ 7586904 w 7586904"/>
              <a:gd name="connsiteY2" fmla="*/ 4795883 h 5486401"/>
              <a:gd name="connsiteX3" fmla="*/ 6896384 w 7586904"/>
              <a:gd name="connsiteY3" fmla="*/ 5486401 h 5486401"/>
              <a:gd name="connsiteX4" fmla="*/ 0 w 7586904"/>
              <a:gd name="connsiteY4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6904" h="5486401">
                <a:moveTo>
                  <a:pt x="0" y="0"/>
                </a:moveTo>
                <a:lnTo>
                  <a:pt x="7586904" y="0"/>
                </a:lnTo>
                <a:lnTo>
                  <a:pt x="7586904" y="4795883"/>
                </a:lnTo>
                <a:cubicBezTo>
                  <a:pt x="7586904" y="5177246"/>
                  <a:pt x="7277748" y="5486401"/>
                  <a:pt x="6896384" y="5486401"/>
                </a:cubicBezTo>
                <a:lnTo>
                  <a:pt x="0" y="54864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5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F82B0E3D-837A-411E-ABDD-AB99B72FC554}"/>
              </a:ext>
            </a:extLst>
          </p:cNvPr>
          <p:cNvSpPr/>
          <p:nvPr/>
        </p:nvSpPr>
        <p:spPr>
          <a:xfrm rot="10800000">
            <a:off x="781743" y="0"/>
            <a:ext cx="10628516" cy="6172200"/>
          </a:xfrm>
          <a:prstGeom prst="round2SameRect">
            <a:avLst>
              <a:gd name="adj1" fmla="val 241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644" tIns="22311" rIns="44644" bIns="22311" rtlCol="0" anchor="ctr">
            <a:noAutofit/>
          </a:bodyPr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79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C5212-174D-4440-9F25-1BA51A40D6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5322" y="885895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EB6247F-1EBF-4AB3-834F-BDBD5C591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22" y="2177879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3D43D92-99D1-40E3-BF57-798A5E0F03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5322" y="3469728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64CF7A3-BE12-472A-AF27-CF27257CDB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5322" y="4761847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7950C93-CBCD-40C9-9F9E-4B5673CC7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1517" y="1182145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0594C5E-0C9A-45A6-9F61-CACF42FC18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2425" y="1182145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D302998-AECE-4217-8C7F-562D445DC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3333" y="1182145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84ADD14-A3D7-4F67-A4EB-9B2FE588C9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61517" y="2723749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E41521E-C06E-4D0E-A3A6-45A879C7DB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02425" y="2723749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D675A9D-DF1E-4EF0-900D-AD3085ECFC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3333" y="2723749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A3268EE-6C21-4469-92FC-AB5A5F1BFC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1517" y="4265352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EF1324C-2C93-4135-83A3-1B6933A0E9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02425" y="4265352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172CA72-A160-4F89-B462-9B005CF14BC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3333" y="4265352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C964FCC-9482-4CD6-9BC7-9F91C695B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896" y="829817"/>
            <a:ext cx="2789129" cy="1675655"/>
          </a:xfrm>
          <a:custGeom>
            <a:avLst/>
            <a:gdLst>
              <a:gd name="connsiteX0" fmla="*/ 0 w 5578984"/>
              <a:gd name="connsiteY0" fmla="*/ 0 h 3351309"/>
              <a:gd name="connsiteX1" fmla="*/ 5578984 w 5578984"/>
              <a:gd name="connsiteY1" fmla="*/ 0 h 3351309"/>
              <a:gd name="connsiteX2" fmla="*/ 5578984 w 5578984"/>
              <a:gd name="connsiteY2" fmla="*/ 3351309 h 3351309"/>
              <a:gd name="connsiteX3" fmla="*/ 0 w 5578984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984" h="3351309">
                <a:moveTo>
                  <a:pt x="0" y="0"/>
                </a:moveTo>
                <a:lnTo>
                  <a:pt x="5578984" y="0"/>
                </a:lnTo>
                <a:lnTo>
                  <a:pt x="5578984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BBC5325-AF23-4B38-A560-00A7930EDB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6708" y="829817"/>
            <a:ext cx="2439293" cy="1675655"/>
          </a:xfrm>
          <a:custGeom>
            <a:avLst/>
            <a:gdLst>
              <a:gd name="connsiteX0" fmla="*/ 0 w 4879221"/>
              <a:gd name="connsiteY0" fmla="*/ 0 h 3351309"/>
              <a:gd name="connsiteX1" fmla="*/ 4879221 w 4879221"/>
              <a:gd name="connsiteY1" fmla="*/ 0 h 3351309"/>
              <a:gd name="connsiteX2" fmla="*/ 4879221 w 4879221"/>
              <a:gd name="connsiteY2" fmla="*/ 3351309 h 3351309"/>
              <a:gd name="connsiteX3" fmla="*/ 0 w 4879221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9221" h="3351309">
                <a:moveTo>
                  <a:pt x="0" y="0"/>
                </a:moveTo>
                <a:lnTo>
                  <a:pt x="4879221" y="0"/>
                </a:lnTo>
                <a:lnTo>
                  <a:pt x="4879221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C358AC-17FC-4CBD-B3CD-A852A5E274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744" y="2591196"/>
            <a:ext cx="1716973" cy="1675655"/>
          </a:xfrm>
          <a:custGeom>
            <a:avLst/>
            <a:gdLst>
              <a:gd name="connsiteX0" fmla="*/ 0 w 3434394"/>
              <a:gd name="connsiteY0" fmla="*/ 0 h 3351309"/>
              <a:gd name="connsiteX1" fmla="*/ 3434394 w 3434394"/>
              <a:gd name="connsiteY1" fmla="*/ 0 h 3351309"/>
              <a:gd name="connsiteX2" fmla="*/ 3434394 w 3434394"/>
              <a:gd name="connsiteY2" fmla="*/ 3351309 h 3351309"/>
              <a:gd name="connsiteX3" fmla="*/ 0 w 3434394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4" h="3351309">
                <a:moveTo>
                  <a:pt x="0" y="0"/>
                </a:moveTo>
                <a:lnTo>
                  <a:pt x="3434394" y="0"/>
                </a:lnTo>
                <a:lnTo>
                  <a:pt x="3434394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BBF81E2-3DF4-4B6A-9014-5C226F2AD0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4552" y="2591196"/>
            <a:ext cx="4626192" cy="1675655"/>
          </a:xfrm>
          <a:custGeom>
            <a:avLst/>
            <a:gdLst>
              <a:gd name="connsiteX0" fmla="*/ 0 w 9253589"/>
              <a:gd name="connsiteY0" fmla="*/ 0 h 3351309"/>
              <a:gd name="connsiteX1" fmla="*/ 9253589 w 9253589"/>
              <a:gd name="connsiteY1" fmla="*/ 0 h 3351309"/>
              <a:gd name="connsiteX2" fmla="*/ 9253589 w 9253589"/>
              <a:gd name="connsiteY2" fmla="*/ 3351309 h 3351309"/>
              <a:gd name="connsiteX3" fmla="*/ 0 w 9253589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3589" h="3351309">
                <a:moveTo>
                  <a:pt x="0" y="0"/>
                </a:moveTo>
                <a:lnTo>
                  <a:pt x="9253589" y="0"/>
                </a:lnTo>
                <a:lnTo>
                  <a:pt x="9253589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241E551-A7EA-48E4-907C-5968FE7D03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897" y="4352829"/>
            <a:ext cx="3203143" cy="1675655"/>
          </a:xfrm>
          <a:custGeom>
            <a:avLst/>
            <a:gdLst>
              <a:gd name="connsiteX0" fmla="*/ 0 w 6407119"/>
              <a:gd name="connsiteY0" fmla="*/ 0 h 3351309"/>
              <a:gd name="connsiteX1" fmla="*/ 6407119 w 6407119"/>
              <a:gd name="connsiteY1" fmla="*/ 0 h 3351309"/>
              <a:gd name="connsiteX2" fmla="*/ 6407119 w 6407119"/>
              <a:gd name="connsiteY2" fmla="*/ 3351309 h 3351309"/>
              <a:gd name="connsiteX3" fmla="*/ 0 w 6407119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7119" h="3351309">
                <a:moveTo>
                  <a:pt x="0" y="0"/>
                </a:moveTo>
                <a:lnTo>
                  <a:pt x="6407119" y="0"/>
                </a:lnTo>
                <a:lnTo>
                  <a:pt x="6407119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8C7694D-D583-4662-A6EE-9C378074EC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0725" y="4352829"/>
            <a:ext cx="2795012" cy="1675655"/>
          </a:xfrm>
          <a:custGeom>
            <a:avLst/>
            <a:gdLst>
              <a:gd name="connsiteX0" fmla="*/ 0 w 5590752"/>
              <a:gd name="connsiteY0" fmla="*/ 0 h 3351309"/>
              <a:gd name="connsiteX1" fmla="*/ 5590752 w 5590752"/>
              <a:gd name="connsiteY1" fmla="*/ 0 h 3351309"/>
              <a:gd name="connsiteX2" fmla="*/ 5590752 w 5590752"/>
              <a:gd name="connsiteY2" fmla="*/ 3351309 h 3351309"/>
              <a:gd name="connsiteX3" fmla="*/ 0 w 5590752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752" h="3351309">
                <a:moveTo>
                  <a:pt x="0" y="0"/>
                </a:moveTo>
                <a:lnTo>
                  <a:pt x="5590752" y="0"/>
                </a:lnTo>
                <a:lnTo>
                  <a:pt x="5590752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122FED-B9CE-40D8-846C-33FC451E3876}"/>
              </a:ext>
            </a:extLst>
          </p:cNvPr>
          <p:cNvSpPr/>
          <p:nvPr/>
        </p:nvSpPr>
        <p:spPr>
          <a:xfrm>
            <a:off x="781743" y="647705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4" tIns="22311" rIns="44644" bIns="22311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AB130C-3DB9-4FBF-8630-48711C9281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0382" y="866361"/>
            <a:ext cx="10197564" cy="5087179"/>
          </a:xfrm>
          <a:custGeom>
            <a:avLst/>
            <a:gdLst>
              <a:gd name="connsiteX0" fmla="*/ 0 w 20397784"/>
              <a:gd name="connsiteY0" fmla="*/ 0 h 10174356"/>
              <a:gd name="connsiteX1" fmla="*/ 20397784 w 20397784"/>
              <a:gd name="connsiteY1" fmla="*/ 0 h 10174356"/>
              <a:gd name="connsiteX2" fmla="*/ 20397784 w 20397784"/>
              <a:gd name="connsiteY2" fmla="*/ 10174356 h 10174356"/>
              <a:gd name="connsiteX3" fmla="*/ 0 w 20397784"/>
              <a:gd name="connsiteY3" fmla="*/ 10174356 h 1017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7784" h="10174356">
                <a:moveTo>
                  <a:pt x="0" y="0"/>
                </a:moveTo>
                <a:lnTo>
                  <a:pt x="20397784" y="0"/>
                </a:lnTo>
                <a:lnTo>
                  <a:pt x="20397784" y="10174356"/>
                </a:lnTo>
                <a:lnTo>
                  <a:pt x="0" y="1017435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12518" tIns="6310" rIns="12518" bIns="6310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9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61.xml"/><Relationship Id="rId47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slideLayout" Target="../slideLayouts/slideLayout152.xml"/><Relationship Id="rId38" Type="http://schemas.openxmlformats.org/officeDocument/2006/relationships/slideLayout" Target="../slideLayouts/slideLayout157.xml"/><Relationship Id="rId46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41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37" Type="http://schemas.openxmlformats.org/officeDocument/2006/relationships/slideLayout" Target="../slideLayouts/slideLayout156.xml"/><Relationship Id="rId40" Type="http://schemas.openxmlformats.org/officeDocument/2006/relationships/slideLayout" Target="../slideLayouts/slideLayout159.xml"/><Relationship Id="rId45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4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slideLayout" Target="../slideLayouts/slideLayout154.xml"/><Relationship Id="rId43" Type="http://schemas.openxmlformats.org/officeDocument/2006/relationships/slideLayout" Target="../slideLayouts/slideLayout162.xml"/><Relationship Id="rId48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0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25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4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6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theme" Target="../theme/theme23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93.xml"/><Relationship Id="rId26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96.xml"/><Relationship Id="rId34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92.xml"/><Relationship Id="rId25" Type="http://schemas.openxmlformats.org/officeDocument/2006/relationships/slideLayout" Target="../slideLayouts/slideLayout300.xml"/><Relationship Id="rId33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95.xml"/><Relationship Id="rId29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24" Type="http://schemas.openxmlformats.org/officeDocument/2006/relationships/slideLayout" Target="../slideLayouts/slideLayout299.xml"/><Relationship Id="rId32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23" Type="http://schemas.openxmlformats.org/officeDocument/2006/relationships/slideLayout" Target="../slideLayouts/slideLayout298.xml"/><Relationship Id="rId28" Type="http://schemas.openxmlformats.org/officeDocument/2006/relationships/slideLayout" Target="../slideLayouts/slideLayout303.xml"/><Relationship Id="rId36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85.xml"/><Relationship Id="rId19" Type="http://schemas.openxmlformats.org/officeDocument/2006/relationships/slideLayout" Target="../slideLayouts/slideLayout294.xml"/><Relationship Id="rId31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Relationship Id="rId22" Type="http://schemas.openxmlformats.org/officeDocument/2006/relationships/slideLayout" Target="../slideLayouts/slideLayout297.xml"/><Relationship Id="rId27" Type="http://schemas.openxmlformats.org/officeDocument/2006/relationships/slideLayout" Target="../slideLayouts/slideLayout302.xml"/><Relationship Id="rId30" Type="http://schemas.openxmlformats.org/officeDocument/2006/relationships/slideLayout" Target="../slideLayouts/slideLayout305.xml"/><Relationship Id="rId35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7D3CD31F-4FEE-4E98-03CB-A9E3AE58E23E}"/>
              </a:ext>
            </a:extLst>
          </p:cNvPr>
          <p:cNvSpPr/>
          <p:nvPr userDrawn="1"/>
        </p:nvSpPr>
        <p:spPr>
          <a:xfrm rot="5400000">
            <a:off x="11731181" y="126234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0" tIns="60740" rIns="121480" bIns="60740" rtlCol="0" anchor="ctr"/>
          <a:lstStyle/>
          <a:p>
            <a:pPr algn="ctr" defTabSz="137052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D0B47A1-9483-3F5E-C34E-22827098C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3119" y="203043"/>
            <a:ext cx="508001" cy="366183"/>
          </a:xfrm>
          <a:prstGeom prst="rect">
            <a:avLst/>
          </a:prstGeom>
        </p:spPr>
        <p:txBody>
          <a:bodyPr lIns="91110" tIns="45563" rIns="91110" bIns="45563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defTabSz="1370526"/>
            <a:fld id="{C136B7D2-B98C-44FD-8D04-7EC62A564975}" type="slidenum">
              <a:rPr lang="en-US" smtClean="0">
                <a:solidFill>
                  <a:prstClr val="white"/>
                </a:solidFill>
              </a:rPr>
              <a:pPr defTabSz="1370526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452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447" indent="-455447" algn="l" defTabSz="121452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6805" indent="-379536" algn="l" defTabSz="121452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157" indent="-303626" algn="l" defTabSz="1214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5427" indent="-303626" algn="l" defTabSz="121452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2684" indent="-303626" algn="l" defTabSz="121452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9938" indent="-303626" algn="l" defTabSz="1214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7203" indent="-303626" algn="l" defTabSz="1214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4466" indent="-303626" algn="l" defTabSz="1214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1739" indent="-303626" algn="l" defTabSz="1214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256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524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789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054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310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578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0840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8100" algn="l" defTabSz="1214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B8C5966-40E4-4F84-8101-643BE9CDDED1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A6B95-422A-48D2-8887-2BBECBE3B8BD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107D74-95F4-497D-BF01-CA9757D0EF6B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A3C16B3-E3E4-4D89-A40D-32D4D45ECF02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  <p:sldLayoutId id="2147484658" r:id="rId12"/>
    <p:sldLayoutId id="2147484659" r:id="rId13"/>
    <p:sldLayoutId id="2147484660" r:id="rId14"/>
    <p:sldLayoutId id="2147484661" r:id="rId15"/>
    <p:sldLayoutId id="2147484662" r:id="rId16"/>
    <p:sldLayoutId id="2147484663" r:id="rId17"/>
    <p:sldLayoutId id="2147484664" r:id="rId18"/>
    <p:sldLayoutId id="2147484665" r:id="rId19"/>
    <p:sldLayoutId id="2147484666" r:id="rId20"/>
    <p:sldLayoutId id="2147484667" r:id="rId21"/>
    <p:sldLayoutId id="2147484668" r:id="rId22"/>
    <p:sldLayoutId id="2147484669" r:id="rId23"/>
    <p:sldLayoutId id="2147484670" r:id="rId24"/>
    <p:sldLayoutId id="2147484671" r:id="rId25"/>
    <p:sldLayoutId id="2147484672" r:id="rId26"/>
    <p:sldLayoutId id="2147484673" r:id="rId27"/>
    <p:sldLayoutId id="2147484674" r:id="rId28"/>
    <p:sldLayoutId id="2147484675" r:id="rId29"/>
    <p:sldLayoutId id="2147484676" r:id="rId30"/>
    <p:sldLayoutId id="2147484677" r:id="rId31"/>
    <p:sldLayoutId id="2147484678" r:id="rId32"/>
    <p:sldLayoutId id="2147484679" r:id="rId33"/>
    <p:sldLayoutId id="2147484680" r:id="rId34"/>
    <p:sldLayoutId id="2147484681" r:id="rId35"/>
    <p:sldLayoutId id="2147484682" r:id="rId36"/>
    <p:sldLayoutId id="2147484683" r:id="rId37"/>
    <p:sldLayoutId id="2147484684" r:id="rId38"/>
    <p:sldLayoutId id="2147484685" r:id="rId39"/>
    <p:sldLayoutId id="2147484686" r:id="rId40"/>
    <p:sldLayoutId id="2147484687" r:id="rId41"/>
    <p:sldLayoutId id="2147484688" r:id="rId42"/>
    <p:sldLayoutId id="2147484689" r:id="rId43"/>
    <p:sldLayoutId id="2147484690" r:id="rId44"/>
    <p:sldLayoutId id="2147484691" r:id="rId45"/>
    <p:sldLayoutId id="2147484692" r:id="rId46"/>
    <p:sldLayoutId id="2147484693" r:id="rId47"/>
  </p:sldLayoutIdLst>
  <p:txStyles>
    <p:titleStyle>
      <a:lvl1pPr algn="l" defTabSz="457109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1" indent="-342831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801" indent="-285693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771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880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98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49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206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314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423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9B381F-0ED7-4A46-AF90-BB07D0BBD846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69249-F84D-44E6-8267-DC1ED16A81A0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3099F7-53C2-420D-9D8A-309DB1B857E2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902DD2-D659-4D7A-A96B-9234667D53BF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1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/>
          <p:cNvSpPr/>
          <p:nvPr userDrawn="1"/>
        </p:nvSpPr>
        <p:spPr>
          <a:xfrm rot="5400000">
            <a:off x="11730861" y="126220"/>
            <a:ext cx="384175" cy="538163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3" tIns="60579" rIns="121163" bIns="60579" anchor="ctr"/>
          <a:lstStyle/>
          <a:p>
            <a:pPr algn="ctr" defTabSz="1366899">
              <a:defRPr/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03051" y="203231"/>
            <a:ext cx="508000" cy="366713"/>
          </a:xfrm>
          <a:prstGeom prst="rect">
            <a:avLst/>
          </a:prstGeom>
        </p:spPr>
        <p:txBody>
          <a:bodyPr vert="horz" wrap="square" lIns="121163" tIns="60579" rIns="121163" bIns="60579" numCol="1" anchor="ctr" anchorCtr="0" compatLnSpc="1">
            <a:prstTxWarp prst="textNoShape">
              <a:avLst/>
            </a:prstTxWarp>
          </a:bodyPr>
          <a:lstStyle>
            <a:lvl1pPr algn="ctr" defTabSz="1365693" eaLnBrk="1" hangingPunct="1">
              <a:defRPr sz="1200" b="1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4D7B2-1EE9-4BF2-B9EE-CB26D3E47AE7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4B1E8813-7AE0-4BDA-9660-0F7A04AFA931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ADFA8-F306-41D7-82EE-4D23568832A9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4351233B-99F2-4C46-8FF2-371BC1422320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1B9368-176C-4AA1-8C95-97EBFE29F011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4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5" r:id="rId11"/>
    <p:sldLayoutId id="2147484716" r:id="rId12"/>
  </p:sldLayoutIdLst>
  <p:transition spd="slow"/>
  <p:hf hdr="0" ftr="0" dt="0"/>
  <p:txStyles>
    <p:titleStyle>
      <a:lvl1pPr algn="ctr" defTabSz="1210428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FontAwesome"/>
          <a:cs typeface="+mj-cs"/>
        </a:defRPr>
      </a:lvl1pPr>
      <a:lvl2pPr algn="ctr" defTabSz="1210428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2pPr>
      <a:lvl3pPr algn="ctr" defTabSz="1210428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3pPr>
      <a:lvl4pPr algn="ctr" defTabSz="1210428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4pPr>
      <a:lvl5pPr algn="ctr" defTabSz="1210428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5pPr>
      <a:lvl6pPr marL="455831" algn="ctr" defTabSz="121080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6pPr>
      <a:lvl7pPr marL="911664" algn="ctr" defTabSz="121080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7pPr>
      <a:lvl8pPr marL="1367493" algn="ctr" defTabSz="121080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8pPr>
      <a:lvl9pPr marL="1823326" algn="ctr" defTabSz="121080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" panose="020B0604020202020204" pitchFamily="34" charset="0"/>
          <a:ea typeface="FontAwesome"/>
          <a:cs typeface="FontAwesome"/>
        </a:defRPr>
      </a:lvl9pPr>
    </p:titleStyle>
    <p:bodyStyle>
      <a:lvl1pPr marL="451523" indent="-451523" algn="l" defTabSz="12104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FontAwesome"/>
          <a:cs typeface="+mn-cs"/>
        </a:defRPr>
      </a:lvl1pPr>
      <a:lvl2pPr marL="982287" indent="-377076" algn="l" defTabSz="12104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FontAwesome"/>
          <a:cs typeface="+mn-cs"/>
        </a:defRPr>
      </a:lvl2pPr>
      <a:lvl3pPr marL="1513036" indent="-301020" algn="l" defTabSz="12104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FontAwesome"/>
          <a:cs typeface="+mn-cs"/>
        </a:defRPr>
      </a:lvl3pPr>
      <a:lvl4pPr marL="2118256" indent="-301020" algn="l" defTabSz="12104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FontAwesome"/>
          <a:cs typeface="+mn-cs"/>
        </a:defRPr>
      </a:lvl4pPr>
      <a:lvl5pPr marL="2723462" indent="-301020" algn="l" defTabSz="12104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FontAwesome"/>
          <a:cs typeface="+mn-cs"/>
        </a:defRPr>
      </a:lvl5pPr>
      <a:lvl6pPr marL="3331095" indent="-302813" algn="l" defTabSz="12113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6752" indent="-302813" algn="l" defTabSz="12113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2415" indent="-302813" algn="l" defTabSz="12113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8081" indent="-302813" algn="l" defTabSz="12113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660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312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6970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2630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274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3937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9590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5242" algn="l" defTabSz="12113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3FBA399-EE99-4687-94B1-60E529CAF1EE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7A0DB-2F4D-4F92-B0AB-0D4201F98ACD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B5F5F4-79B3-4CB1-A5BA-6099A493BECC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A01C8A-D064-4513-9613-56A4EA6EB83E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0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0" indent="-457090" algn="l" defTabSz="121890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61" indent="-380908" algn="l" defTabSz="121890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31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84" indent="-304726" algn="l" defTabSz="121890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537" indent="-304726" algn="l" defTabSz="121890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990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442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895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348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">
            <a:extLst>
              <a:ext uri="{FF2B5EF4-FFF2-40B4-BE49-F238E27FC236}">
                <a16:creationId xmlns:a16="http://schemas.microsoft.com/office/drawing/2014/main" id="{20F9D58E-5020-4DCB-9512-D6B0D84E669E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CFAB3-D271-4979-8312-9D6A48156EA1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F94E83FB-641F-47A4-8D1B-0C49911BD3C6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F84B27-531F-4265-958A-15692EF51721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0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86D4AD7-DD51-D497-48C0-AB6F0A4ED820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FC462-6DB3-CC28-BFEE-55B0BB45BAE3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CEFA68-A8F1-3107-6B23-82D354462FE8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283C221-3AC2-165B-5799-86CA217B67FD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0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">
            <a:extLst>
              <a:ext uri="{FF2B5EF4-FFF2-40B4-BE49-F238E27FC236}">
                <a16:creationId xmlns:a16="http://schemas.microsoft.com/office/drawing/2014/main" id="{A18645D3-B746-42BB-9D12-7880D530DA33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225A6-A861-4DE1-A20D-243C56014618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8BA94F8D-C46F-4587-962D-01B769200E3D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D99EF4-8D3D-450E-BD6F-C62E1D2EA72C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  <p:sldLayoutId id="2147484769" r:id="rId8"/>
    <p:sldLayoutId id="2147484770" r:id="rId9"/>
    <p:sldLayoutId id="2147484771" r:id="rId10"/>
    <p:sldLayoutId id="2147484772" r:id="rId11"/>
    <p:sldLayoutId id="2147484773" r:id="rId12"/>
    <p:sldLayoutId id="2147484774" r:id="rId13"/>
    <p:sldLayoutId id="2147484775" r:id="rId14"/>
    <p:sldLayoutId id="2147484776" r:id="rId15"/>
    <p:sldLayoutId id="2147484777" r:id="rId16"/>
    <p:sldLayoutId id="2147484778" r:id="rId17"/>
    <p:sldLayoutId id="2147484779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43EC1-7440-4BF1-A724-A55CCE79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4CBB4B-D235-43A4-983F-1376C84A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A8EF75-249E-4318-9C62-E43E8407B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FD09-9274-47CD-8A2A-97E111DEB089}" type="datetimeFigureOut">
              <a:rPr lang="ru-KG" smtClean="0"/>
              <a:t>11/03/2024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036D3-2AD1-49D7-8AED-874A16AEC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6C633-B7A3-48DD-B7F2-058EEE610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B867C-5198-4D64-9421-D688DA988D6D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821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  <p:sldLayoutId id="2147484792" r:id="rId12"/>
    <p:sldLayoutId id="214748479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37566B7-8B61-460A-A1F6-E44C7D2C0BB1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AF804-97E1-47D3-B759-21073E903A50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1B1E68-C34F-4C15-9DAB-6EEF14814813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29DDD2-A3DC-4F87-8B3B-68C93FC18F8F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52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95" r:id="rId1"/>
  </p:sldLayoutIdLst>
  <p:txStyles>
    <p:titleStyle>
      <a:lvl1pPr algn="l" defTabSz="456565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416" indent="-342416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1909" indent="-285349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1401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7960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4525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2491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67642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4202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0761" indent="-228282" algn="l" defTabSz="456565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1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79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2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99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2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2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4" algn="l" defTabSz="4565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71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</p:sldLayoutIdLst>
  <p:txStyles>
    <p:titleStyle>
      <a:lvl1pPr algn="l" defTabSz="453494" rtl="0" eaLnBrk="1" latinLnBrk="0" hangingPunct="1">
        <a:lnSpc>
          <a:spcPct val="90000"/>
        </a:lnSpc>
        <a:spcBef>
          <a:spcPct val="0"/>
        </a:spcBef>
        <a:buNone/>
        <a:defRPr sz="2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3392" indent="-113392" algn="l" defTabSz="4534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40122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66863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3pPr>
      <a:lvl4pPr marL="793616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4pPr>
      <a:lvl5pPr marL="1020360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1247102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6pPr>
      <a:lvl7pPr marL="1473852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7pPr>
      <a:lvl8pPr marL="1700595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8pPr>
      <a:lvl9pPr marL="1927341" indent="-113392" algn="l" defTabSz="453494" rtl="0" eaLnBrk="1" latinLnBrk="0" hangingPunct="1">
        <a:lnSpc>
          <a:spcPct val="90000"/>
        </a:lnSpc>
        <a:spcBef>
          <a:spcPts val="249"/>
        </a:spcBef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1pPr>
      <a:lvl2pPr marL="226746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2pPr>
      <a:lvl3pPr marL="453494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3pPr>
      <a:lvl4pPr marL="680238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4pPr>
      <a:lvl5pPr marL="906989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1133726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6pPr>
      <a:lvl7pPr marL="1360474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7pPr>
      <a:lvl8pPr marL="1587226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8pPr>
      <a:lvl9pPr marL="1813969" algn="l" defTabSz="453494" rtl="0" eaLnBrk="1" latinLnBrk="0" hangingPunct="1">
        <a:defRPr sz="9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7D43B24-5986-499A-A31D-E7C40AFFD87D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5582D-1C20-4B26-A207-23CB275536BD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FEB7BB-B944-4F2E-A301-959D4B1CF72F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B15460D-FFD1-490D-AAF5-F4D80D4FFBF6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0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</p:sldLayoutIdLst>
  <p:txStyles>
    <p:titleStyle>
      <a:lvl1pPr algn="l" defTabSz="9138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8" indent="-228478" algn="l" defTabSz="9138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1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4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67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9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68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8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71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9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8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98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1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95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7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9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</p:sldLayoutIdLst>
  <p:txStyles>
    <p:titleStyle>
      <a:lvl1pPr algn="l" defTabSz="9128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6" indent="-228206" algn="l" defTabSz="9128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05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05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00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03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02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07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06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09" indent="-228206" algn="l" defTabSz="9128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2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03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06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06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05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05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03" algn="l" defTabSz="9128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8C87AC8-F97D-456B-B1E2-5C6609ECC37A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3E056-3276-449C-AC35-808FBC28D57B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1B4343-7E62-439F-B807-7CE7F9E90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0AB974-33CE-4DAE-A702-C3C2374B6DE6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8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43014A-2D6D-4FFF-9CB5-5A846B79DCE3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E8006-5989-4B1D-95E6-24D79470C90A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241DE6-F6F2-4A7B-BDD6-96926FCF97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8630BB3-2B5A-4592-BF1F-04A9C70EF923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D464ABE9-8CF1-4BA4-8539-C8473D262CD6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C0B97-98B8-4420-B4F2-B2EBF19AFE00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CCFBE3BB-C5F6-4003-8D0E-9B19EF61D026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192E9F-FE2F-45D7-B579-4A1B60B0ABE7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5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0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0" indent="-457090" algn="l" defTabSz="121890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61" indent="-380908" algn="l" defTabSz="121890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31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84" indent="-304726" algn="l" defTabSz="121890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537" indent="-304726" algn="l" defTabSz="121890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990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442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895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348" indent="-304726" algn="l" defTabSz="121890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ght Blue">
            <a:extLst>
              <a:ext uri="{FF2B5EF4-FFF2-40B4-BE49-F238E27FC236}">
                <a16:creationId xmlns:a16="http://schemas.microsoft.com/office/drawing/2014/main" id="{D388DFEE-482F-430F-8764-822541B3C711}"/>
              </a:ext>
            </a:extLst>
          </p:cNvPr>
          <p:cNvSpPr/>
          <p:nvPr/>
        </p:nvSpPr>
        <p:spPr>
          <a:xfrm rot="11700000">
            <a:off x="-4521156" y="83913"/>
            <a:ext cx="15959221" cy="1070834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16" name="Pink Purple">
            <a:extLst>
              <a:ext uri="{FF2B5EF4-FFF2-40B4-BE49-F238E27FC236}">
                <a16:creationId xmlns:a16="http://schemas.microsoft.com/office/drawing/2014/main" id="{FBBAE8E4-5822-4697-9CB0-416C2285D412}"/>
              </a:ext>
            </a:extLst>
          </p:cNvPr>
          <p:cNvSpPr/>
          <p:nvPr/>
        </p:nvSpPr>
        <p:spPr>
          <a:xfrm rot="900000">
            <a:off x="-1985358" y="-4096516"/>
            <a:ext cx="10503735" cy="939410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1000">
                <a:schemeClr val="accent2"/>
              </a:gs>
              <a:gs pos="40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17" name="Purple">
            <a:extLst>
              <a:ext uri="{FF2B5EF4-FFF2-40B4-BE49-F238E27FC236}">
                <a16:creationId xmlns:a16="http://schemas.microsoft.com/office/drawing/2014/main" id="{BE8684E9-46AD-4F7B-B7A2-C0E291C667C5}"/>
              </a:ext>
            </a:extLst>
          </p:cNvPr>
          <p:cNvSpPr/>
          <p:nvPr/>
        </p:nvSpPr>
        <p:spPr>
          <a:xfrm rot="15300000">
            <a:off x="1230251" y="-4670723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18" name="Pink">
            <a:extLst>
              <a:ext uri="{FF2B5EF4-FFF2-40B4-BE49-F238E27FC236}">
                <a16:creationId xmlns:a16="http://schemas.microsoft.com/office/drawing/2014/main" id="{A0C126FD-D78B-4C2F-97BE-020A3C75E44A}"/>
              </a:ext>
            </a:extLst>
          </p:cNvPr>
          <p:cNvSpPr/>
          <p:nvPr/>
        </p:nvSpPr>
        <p:spPr>
          <a:xfrm rot="9000000">
            <a:off x="308398" y="-2546182"/>
            <a:ext cx="8538604" cy="763657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 dirty="0"/>
          </a:p>
        </p:txBody>
      </p:sp>
      <p:sp>
        <p:nvSpPr>
          <p:cNvPr id="19" name="Light Blue">
            <a:extLst>
              <a:ext uri="{FF2B5EF4-FFF2-40B4-BE49-F238E27FC236}">
                <a16:creationId xmlns:a16="http://schemas.microsoft.com/office/drawing/2014/main" id="{251649C5-3386-4361-95CE-44792724EF40}"/>
              </a:ext>
            </a:extLst>
          </p:cNvPr>
          <p:cNvSpPr/>
          <p:nvPr/>
        </p:nvSpPr>
        <p:spPr>
          <a:xfrm rot="15300000">
            <a:off x="3686357" y="-3280936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80000">
                <a:schemeClr val="accent2">
                  <a:alpha val="32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37" name="Rectangle 36">
            <a:hlinkClick r:id="rId36"/>
            <a:extLst>
              <a:ext uri="{FF2B5EF4-FFF2-40B4-BE49-F238E27FC236}">
                <a16:creationId xmlns:a16="http://schemas.microsoft.com/office/drawing/2014/main" id="{5156BAD8-9280-44B5-9AAB-5A16557A4546}"/>
              </a:ext>
            </a:extLst>
          </p:cNvPr>
          <p:cNvSpPr/>
          <p:nvPr/>
        </p:nvSpPr>
        <p:spPr>
          <a:xfrm>
            <a:off x="348381" y="6353038"/>
            <a:ext cx="166459" cy="221973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F26CF1-F1D0-6554-F5ED-A3B4B50522EE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94985-DFBE-DDCD-28AE-4EBEE57EA6C9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3C1BD2-1806-BBDF-B8F0-E79149526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487488" y="6648192"/>
            <a:ext cx="9793088" cy="2302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0C5226-E7D9-95E8-E348-A3D9CE324F0D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МТСОМ</a:t>
            </a:r>
            <a:r>
              <a:rPr lang="ru-RU" sz="1600" b="0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  <p:sldLayoutId id="2147484842" r:id="rId12"/>
    <p:sldLayoutId id="2147484843" r:id="rId13"/>
    <p:sldLayoutId id="2147484844" r:id="rId14"/>
    <p:sldLayoutId id="2147484845" r:id="rId15"/>
    <p:sldLayoutId id="2147484846" r:id="rId16"/>
    <p:sldLayoutId id="2147484847" r:id="rId17"/>
    <p:sldLayoutId id="2147484848" r:id="rId18"/>
    <p:sldLayoutId id="2147484849" r:id="rId19"/>
    <p:sldLayoutId id="2147484850" r:id="rId20"/>
    <p:sldLayoutId id="2147484851" r:id="rId21"/>
    <p:sldLayoutId id="2147484852" r:id="rId22"/>
    <p:sldLayoutId id="2147484853" r:id="rId23"/>
    <p:sldLayoutId id="2147484854" r:id="rId24"/>
    <p:sldLayoutId id="2147484855" r:id="rId25"/>
    <p:sldLayoutId id="2147484856" r:id="rId26"/>
    <p:sldLayoutId id="2147484857" r:id="rId27"/>
    <p:sldLayoutId id="2147484858" r:id="rId28"/>
    <p:sldLayoutId id="2147484859" r:id="rId29"/>
    <p:sldLayoutId id="2147484860" r:id="rId30"/>
    <p:sldLayoutId id="2147484861" r:id="rId31"/>
    <p:sldLayoutId id="2147484862" r:id="rId32"/>
    <p:sldLayoutId id="2147484863" r:id="rId33"/>
    <p:sldLayoutId id="2147484864" r:id="rId3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00000"/>
          </p15:clr>
        </p15:guide>
        <p15:guide id="2" pos="7681">
          <p15:clr>
            <a:srgbClr val="000000"/>
          </p15:clr>
        </p15:guide>
        <p15:guide id="3" orient="horz" pos="816">
          <p15:clr>
            <a:srgbClr val="000000"/>
          </p15:clr>
        </p15:guide>
        <p15:guide id="4" orient="horz" pos="7776">
          <p15:clr>
            <a:srgbClr val="000000"/>
          </p15:clr>
        </p15:guide>
        <p15:guide id="5" pos="14377">
          <p15:clr>
            <a:srgbClr val="000000"/>
          </p15:clr>
        </p15:guide>
        <p15:guide id="6" pos="985">
          <p15:clr>
            <a:srgbClr val="000000"/>
          </p15:clr>
        </p15:guide>
        <p15:guide id="7">
          <p15:clr>
            <a:srgbClr val="FFFFFF"/>
          </p15:clr>
        </p15:guide>
        <p15:guide id="8" pos="15362">
          <p15:clr>
            <a:srgbClr val="FFFFFF"/>
          </p15:clr>
        </p15:guide>
        <p15:guide id="9" orient="horz">
          <p15:clr>
            <a:srgbClr val="FFFFFF"/>
          </p15:clr>
        </p15:guide>
        <p15:guide id="10" orient="horz" pos="8640">
          <p15:clr>
            <a:srgbClr val="FFFFFF"/>
          </p15:clr>
        </p15:guide>
        <p15:guide id="11" pos="4321">
          <p15:clr>
            <a:srgbClr val="F26B43"/>
          </p15:clr>
        </p15:guide>
        <p15:guide id="12" pos="1104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C8C5417-1B81-44D6-8A0B-7FDA4D37A0E4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70224-01B6-4959-B346-F870B4DCD3B9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6702AC-F5DF-40B5-B343-166403966A4A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118EB87-3E5F-464C-A953-209C6D629FC5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3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3" r:id="rId3"/>
    <p:sldLayoutId id="2147484865" r:id="rId4"/>
  </p:sldLayoutIdLst>
  <p:txStyles>
    <p:titleStyle>
      <a:lvl1pPr algn="l" defTabSz="9138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8" indent="-228478" algn="l" defTabSz="9138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1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4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67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9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68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8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71" indent="-228478" algn="l" defTabSz="9138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9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8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98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1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95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7" algn="l" defTabSz="913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7D3CD31F-4FEE-4E98-03CB-A9E3AE58E23E}"/>
              </a:ext>
            </a:extLst>
          </p:cNvPr>
          <p:cNvSpPr/>
          <p:nvPr userDrawn="1"/>
        </p:nvSpPr>
        <p:spPr>
          <a:xfrm rot="5400000">
            <a:off x="11731178" y="126231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83" tIns="60741" rIns="121483" bIns="60741" rtlCol="0" anchor="ctr"/>
          <a:lstStyle/>
          <a:p>
            <a:pPr algn="ctr" defTabSz="1370594"/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D0B47A1-9483-3F5E-C34E-22827098C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3117" y="203040"/>
            <a:ext cx="508001" cy="366183"/>
          </a:xfrm>
          <a:prstGeom prst="rect">
            <a:avLst/>
          </a:prstGeom>
        </p:spPr>
        <p:txBody>
          <a:bodyPr lIns="121483" tIns="60741" rIns="121483" bIns="60741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defTabSz="1370594"/>
            <a:fld id="{C136B7D2-B98C-44FD-8D04-7EC62A564975}" type="slidenum">
              <a:rPr lang="en-US" smtClean="0">
                <a:solidFill>
                  <a:prstClr val="white"/>
                </a:solidFill>
              </a:rPr>
              <a:pPr defTabSz="1370594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2F874E1D-85F1-47BD-B394-E59635477C19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8F374-6236-46BD-B453-361AE2B0B0C4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8EE08821-1397-4C9F-99A2-BE690F0833A4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021D85F-B05C-4A49-8B68-ECD41BBA7BBD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  <p:sldLayoutId id="214748437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458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471" indent="-455471" algn="l" defTabSz="121458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6853" indent="-379555" algn="l" defTabSz="121458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233" indent="-303642" algn="l" defTabSz="121458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5531" indent="-303642" algn="l" defTabSz="121458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2820" indent="-303642" algn="l" defTabSz="121458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0106" indent="-303642" algn="l" defTabSz="12145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7400" indent="-303642" algn="l" defTabSz="12145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4694" indent="-303642" algn="l" defTabSz="12145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1995" indent="-303642" algn="l" defTabSz="12145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288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584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880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174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462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759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052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8343" algn="l" defTabSz="12145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E30A52-3C50-482D-9107-A1C3181CDBBC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55A87-BEFF-44C0-8040-4985778E2E21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A2A724-8F59-4461-94FF-0974EC75009D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EC4DC75-1833-4B7B-A816-4D47327F9B11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</p:sldLayoutIdLst>
  <p:txStyles>
    <p:titleStyle>
      <a:lvl1pPr algn="l" defTabSz="88927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340" indent="-222340" algn="l" defTabSz="8892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6950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1581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6221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849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45487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90115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34751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79382" indent="-222340" algn="l" defTabSz="8892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4642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9271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903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78539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23166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797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12429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57064" algn="l" defTabSz="889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FBC0DA9-3099-4C66-8642-6EDA5B06EE23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99A79-B7FC-4C56-800B-324EC2712610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1A2799-C8E5-49C6-94E6-46478D33E1ED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AE6C58-730E-48CC-A660-ACDB04A0A80F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2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5CF2C14A-5C41-4F2F-7F56-2BB1DDD78DFD}"/>
              </a:ext>
            </a:extLst>
          </p:cNvPr>
          <p:cNvSpPr/>
          <p:nvPr userDrawn="1"/>
        </p:nvSpPr>
        <p:spPr>
          <a:xfrm rot="5400000">
            <a:off x="11731176" y="126223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4" tIns="45585" rIns="91164" bIns="45585" rtlCol="0" anchor="ctr"/>
          <a:lstStyle/>
          <a:p>
            <a:pPr algn="ctr"/>
            <a:endParaRPr lang="en-US" sz="2400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33F5DD2-B0ED-375A-9FEF-05ADCB564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3113" y="203036"/>
            <a:ext cx="508001" cy="366183"/>
          </a:xfrm>
          <a:prstGeom prst="rect">
            <a:avLst/>
          </a:prstGeom>
        </p:spPr>
        <p:txBody>
          <a:bodyPr lIns="91164" tIns="45585" rIns="91164" bIns="45585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FCE59C8F-A8B8-438F-B9C9-96B4CDFD3D01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3BADD-104F-44B3-A7C0-3986D1BEAEFD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0FE96D47-83C1-41F3-A484-8E2AB68E25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AEFE52F-8704-43B8-9E76-9748975187FA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555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839" indent="-455839" algn="l" defTabSz="121555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638" indent="-379861" algn="l" defTabSz="121555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435" indent="-303878" algn="l" defTabSz="12155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08" indent="-303878" algn="l" defTabSz="121555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4984" indent="-303878" algn="l" defTabSz="121555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2753" indent="-303878" algn="l" defTabSz="121555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0533" indent="-303878" algn="l" defTabSz="121555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8303" indent="-303878" algn="l" defTabSz="121555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6079" indent="-303878" algn="l" defTabSz="121555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778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553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322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101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8868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6643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4416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2190" algn="l" defTabSz="1215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E312A7D-0D61-47FC-8A0C-93C82273869E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A62AD-BB6C-4CBA-B91C-F831044C8BB8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4AAF61-CB6E-4AE5-9A65-C559014483D3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107010F-9373-4FDA-9E5D-52FCEE19E196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1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</p:sldLayoutIdLst>
  <p:txStyles>
    <p:titleStyle>
      <a:lvl1pPr algn="l" defTabSz="9112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32" indent="-227832" algn="l" defTabSz="9112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472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24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771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15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065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713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61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014" indent="-227832" algn="l" defTabSz="9112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55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95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48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592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44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892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536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183" algn="l" defTabSz="9112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ght Blue">
            <a:extLst>
              <a:ext uri="{FF2B5EF4-FFF2-40B4-BE49-F238E27FC236}">
                <a16:creationId xmlns:a16="http://schemas.microsoft.com/office/drawing/2014/main" id="{D388DFEE-482F-430F-8764-822541B3C711}"/>
              </a:ext>
            </a:extLst>
          </p:cNvPr>
          <p:cNvSpPr/>
          <p:nvPr/>
        </p:nvSpPr>
        <p:spPr>
          <a:xfrm rot="11700000">
            <a:off x="-4544341" y="84060"/>
            <a:ext cx="15959221" cy="1070834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56" tIns="22315" rIns="44656" bIns="22315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16" name="Pink Purple">
            <a:extLst>
              <a:ext uri="{FF2B5EF4-FFF2-40B4-BE49-F238E27FC236}">
                <a16:creationId xmlns:a16="http://schemas.microsoft.com/office/drawing/2014/main" id="{FBBAE8E4-5822-4697-9CB0-416C2285D412}"/>
              </a:ext>
            </a:extLst>
          </p:cNvPr>
          <p:cNvSpPr/>
          <p:nvPr/>
        </p:nvSpPr>
        <p:spPr>
          <a:xfrm rot="900000">
            <a:off x="-2008393" y="-4096517"/>
            <a:ext cx="10503735" cy="939410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1000">
                <a:schemeClr val="accent2"/>
              </a:gs>
              <a:gs pos="40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56" tIns="22315" rIns="44656" bIns="22315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17" name="Purple">
            <a:extLst>
              <a:ext uri="{FF2B5EF4-FFF2-40B4-BE49-F238E27FC236}">
                <a16:creationId xmlns:a16="http://schemas.microsoft.com/office/drawing/2014/main" id="{BE8684E9-46AD-4F7B-B7A2-C0E291C667C5}"/>
              </a:ext>
            </a:extLst>
          </p:cNvPr>
          <p:cNvSpPr/>
          <p:nvPr/>
        </p:nvSpPr>
        <p:spPr>
          <a:xfrm rot="15300000">
            <a:off x="1207065" y="-4670724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56" tIns="22315" rIns="44656" bIns="22315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18" name="Pink">
            <a:extLst>
              <a:ext uri="{FF2B5EF4-FFF2-40B4-BE49-F238E27FC236}">
                <a16:creationId xmlns:a16="http://schemas.microsoft.com/office/drawing/2014/main" id="{A0C126FD-D78B-4C2F-97BE-020A3C75E44A}"/>
              </a:ext>
            </a:extLst>
          </p:cNvPr>
          <p:cNvSpPr/>
          <p:nvPr/>
        </p:nvSpPr>
        <p:spPr>
          <a:xfrm rot="9000000">
            <a:off x="263507" y="-2546182"/>
            <a:ext cx="8538604" cy="7636572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56" tIns="22315" rIns="44656" bIns="22315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19" name="Light Blue">
            <a:extLst>
              <a:ext uri="{FF2B5EF4-FFF2-40B4-BE49-F238E27FC236}">
                <a16:creationId xmlns:a16="http://schemas.microsoft.com/office/drawing/2014/main" id="{251649C5-3386-4361-95CE-44792724EF40}"/>
              </a:ext>
            </a:extLst>
          </p:cNvPr>
          <p:cNvSpPr/>
          <p:nvPr/>
        </p:nvSpPr>
        <p:spPr>
          <a:xfrm rot="15300000">
            <a:off x="3663172" y="-3280938"/>
            <a:ext cx="15008936" cy="1341987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80000">
                <a:schemeClr val="accent2">
                  <a:alpha val="32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4656" tIns="22315" rIns="44656" bIns="22315" rtlCol="0" anchor="ctr"/>
          <a:lstStyle/>
          <a:p>
            <a:pPr defTabSz="223445"/>
            <a:endParaRPr lang="en-US" sz="2400">
              <a:solidFill>
                <a:srgbClr val="124163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B9C493A-C0C5-433E-B0C9-73E5F353A3AD}"/>
              </a:ext>
            </a:extLst>
          </p:cNvPr>
          <p:cNvSpPr/>
          <p:nvPr/>
        </p:nvSpPr>
        <p:spPr>
          <a:xfrm>
            <a:off x="364772" y="369589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56" tIns="22315" rIns="44656" bIns="22315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5DFE2E-B2E5-466B-B1CC-C85DE1401518}"/>
              </a:ext>
            </a:extLst>
          </p:cNvPr>
          <p:cNvSpPr/>
          <p:nvPr/>
        </p:nvSpPr>
        <p:spPr>
          <a:xfrm>
            <a:off x="364772" y="518417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56" tIns="22315" rIns="44656" bIns="22315" rtlCol="0" anchor="ctr"/>
          <a:lstStyle/>
          <a:p>
            <a:pPr algn="ctr" defTabSz="22344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981F29C9-4E9D-8E30-5A0C-0D7F3B70D82C}"/>
              </a:ext>
            </a:extLst>
          </p:cNvPr>
          <p:cNvSpPr/>
          <p:nvPr userDrawn="1"/>
        </p:nvSpPr>
        <p:spPr>
          <a:xfrm rot="5400000">
            <a:off x="11731293" y="126345"/>
            <a:ext cx="384047" cy="53766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32" tIns="22347" rIns="44732" bIns="22347" rtlCol="0" anchor="ctr"/>
          <a:lstStyle/>
          <a:p>
            <a:pPr algn="ctr" defTabSz="22344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0A1EB2F-F1A5-6D5C-8F41-778796A70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3230" y="203154"/>
            <a:ext cx="508001" cy="366183"/>
          </a:xfrm>
          <a:prstGeom prst="rect">
            <a:avLst/>
          </a:prstGeom>
        </p:spPr>
        <p:txBody>
          <a:bodyPr lIns="33549" tIns="16760" rIns="33549" bIns="1676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defTabSz="223445"/>
            <a:fld id="{C136B7D2-B98C-44FD-8D04-7EC62A564975}" type="slidenum">
              <a:rPr lang="en-US" smtClean="0">
                <a:solidFill>
                  <a:prstClr val="white"/>
                </a:solidFill>
              </a:rPr>
              <a:pPr defTabSz="22344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">
            <a:extLst>
              <a:ext uri="{FF2B5EF4-FFF2-40B4-BE49-F238E27FC236}">
                <a16:creationId xmlns:a16="http://schemas.microsoft.com/office/drawing/2014/main" id="{7555CF86-7E70-4729-8704-DEDF57E3C915}"/>
              </a:ext>
            </a:extLst>
          </p:cNvPr>
          <p:cNvSpPr/>
          <p:nvPr userDrawn="1"/>
        </p:nvSpPr>
        <p:spPr>
          <a:xfrm>
            <a:off x="11497862" y="6356960"/>
            <a:ext cx="437197" cy="453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7D062-E0E8-4845-80C8-6DDE46565EDB}"/>
              </a:ext>
            </a:extLst>
          </p:cNvPr>
          <p:cNvSpPr txBox="1"/>
          <p:nvPr userDrawn="1"/>
        </p:nvSpPr>
        <p:spPr>
          <a:xfrm>
            <a:off x="11545431" y="6466035"/>
            <a:ext cx="34730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D8018E6-5008-4D09-8834-2943DEA75A3D}" type="slidenum">
              <a:rPr lang="en-US" sz="1333" b="1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2933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id="{E70A2792-1FDC-4533-A814-1359B7380912}"/>
              </a:ext>
            </a:extLst>
          </p:cNvPr>
          <p:cNvCxnSpPr>
            <a:cxnSpLocks/>
          </p:cNvCxnSpPr>
          <p:nvPr userDrawn="1"/>
        </p:nvCxnSpPr>
        <p:spPr>
          <a:xfrm flipH="1">
            <a:off x="2268538" y="6765384"/>
            <a:ext cx="91328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9BAC77-A11B-4A7D-AE69-C2838C97563A}"/>
              </a:ext>
            </a:extLst>
          </p:cNvPr>
          <p:cNvSpPr txBox="1"/>
          <p:nvPr userDrawn="1"/>
        </p:nvSpPr>
        <p:spPr>
          <a:xfrm>
            <a:off x="235435" y="6548109"/>
            <a:ext cx="3429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Эмгек</a:t>
            </a:r>
            <a:r>
              <a:rPr lang="ru-RU" sz="1600" b="1" cap="none" spc="0" baseline="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600" b="1" cap="none" spc="0" baseline="0" dirty="0" err="1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министрлиги</a:t>
            </a:r>
            <a:endParaRPr lang="en-US" sz="1600" b="1" cap="none" spc="0" baseline="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  <p:sldLayoutId id="2147484619" r:id="rId12"/>
    <p:sldLayoutId id="2147484620" r:id="rId13"/>
    <p:sldLayoutId id="2147484621" r:id="rId14"/>
    <p:sldLayoutId id="2147484622" r:id="rId15"/>
    <p:sldLayoutId id="2147484623" r:id="rId16"/>
    <p:sldLayoutId id="2147484624" r:id="rId17"/>
    <p:sldLayoutId id="2147484625" r:id="rId18"/>
    <p:sldLayoutId id="2147484626" r:id="rId19"/>
    <p:sldLayoutId id="2147484627" r:id="rId20"/>
    <p:sldLayoutId id="2147484628" r:id="rId21"/>
    <p:sldLayoutId id="2147484629" r:id="rId22"/>
    <p:sldLayoutId id="2147484630" r:id="rId23"/>
    <p:sldLayoutId id="2147484631" r:id="rId24"/>
    <p:sldLayoutId id="2147484632" r:id="rId25"/>
    <p:sldLayoutId id="2147484633" r:id="rId26"/>
    <p:sldLayoutId id="2147484634" r:id="rId27"/>
    <p:sldLayoutId id="2147484635" r:id="rId28"/>
    <p:sldLayoutId id="2147484636" r:id="rId29"/>
    <p:sldLayoutId id="2147484637" r:id="rId30"/>
    <p:sldLayoutId id="2147484638" r:id="rId31"/>
    <p:sldLayoutId id="2147484639" r:id="rId32"/>
    <p:sldLayoutId id="2147484640" r:id="rId33"/>
    <p:sldLayoutId id="2147484641" r:id="rId34"/>
    <p:sldLayoutId id="2147484642" r:id="rId35"/>
    <p:sldLayoutId id="2147484643" r:id="rId36"/>
    <p:sldLayoutId id="2147484644" r:id="rId37"/>
  </p:sldLayoutIdLst>
  <p:txStyles>
    <p:titleStyle>
      <a:lvl1pPr algn="l" defTabSz="8921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053" indent="-223053" algn="l" defTabSz="8921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9099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5168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242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07303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453371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899437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345508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791572" indent="-223053" algn="l" defTabSz="892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6069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92139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38201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84273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30340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76410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22473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68543" algn="l" defTabSz="892139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000000"/>
          </p15:clr>
        </p15:guide>
        <p15:guide id="2" pos="7681">
          <p15:clr>
            <a:srgbClr val="000000"/>
          </p15:clr>
        </p15:guide>
        <p15:guide id="3" orient="horz" pos="816">
          <p15:clr>
            <a:srgbClr val="000000"/>
          </p15:clr>
        </p15:guide>
        <p15:guide id="4" orient="horz" pos="7776">
          <p15:clr>
            <a:srgbClr val="000000"/>
          </p15:clr>
        </p15:guide>
        <p15:guide id="5" pos="14377">
          <p15:clr>
            <a:srgbClr val="000000"/>
          </p15:clr>
        </p15:guide>
        <p15:guide id="6" pos="985">
          <p15:clr>
            <a:srgbClr val="000000"/>
          </p15:clr>
        </p15:guide>
        <p15:guide id="7">
          <p15:clr>
            <a:srgbClr val="FFFFFF"/>
          </p15:clr>
        </p15:guide>
        <p15:guide id="8" pos="15362">
          <p15:clr>
            <a:srgbClr val="FFFFFF"/>
          </p15:clr>
        </p15:guide>
        <p15:guide id="9" orient="horz">
          <p15:clr>
            <a:srgbClr val="FFFFFF"/>
          </p15:clr>
        </p15:guide>
        <p15:guide id="10" orient="horz" pos="8640">
          <p15:clr>
            <a:srgbClr val="FFFFFF"/>
          </p15:clr>
        </p15:guide>
        <p15:guide id="11" pos="4321">
          <p15:clr>
            <a:srgbClr val="F26B43"/>
          </p15:clr>
        </p15:guide>
        <p15:guide id="12" pos="110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21.jpeg"/><Relationship Id="rId11" Type="http://schemas.openxmlformats.org/officeDocument/2006/relationships/chart" Target="../charts/chart7.xml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5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6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5.jpeg"/><Relationship Id="rId10" Type="http://schemas.openxmlformats.org/officeDocument/2006/relationships/chart" Target="../charts/chart8.xml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5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g"/><Relationship Id="rId17" Type="http://schemas.openxmlformats.org/officeDocument/2006/relationships/image" Target="../media/image56.jpeg"/><Relationship Id="rId2" Type="http://schemas.openxmlformats.org/officeDocument/2006/relationships/image" Target="../media/image41.jp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g"/><Relationship Id="rId11" Type="http://schemas.openxmlformats.org/officeDocument/2006/relationships/image" Target="../media/image50.gif"/><Relationship Id="rId5" Type="http://schemas.openxmlformats.org/officeDocument/2006/relationships/image" Target="../media/image44.jp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0.jp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246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3.png"/><Relationship Id="rId15" Type="http://schemas.openxmlformats.org/officeDocument/2006/relationships/chart" Target="../charts/chart1.xml"/><Relationship Id="rId10" Type="http://schemas.openxmlformats.org/officeDocument/2006/relationships/image" Target="../media/image9.jpg"/><Relationship Id="rId4" Type="http://schemas.microsoft.com/office/2007/relationships/hdphoto" Target="../media/hdphoto3.wdp"/><Relationship Id="rId9" Type="http://schemas.openxmlformats.org/officeDocument/2006/relationships/image" Target="../media/image18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9.xml"/><Relationship Id="rId6" Type="http://schemas.openxmlformats.org/officeDocument/2006/relationships/chart" Target="../charts/char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7.xml"/><Relationship Id="rId6" Type="http://schemas.openxmlformats.org/officeDocument/2006/relationships/chart" Target="../charts/char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E603A4A-2184-6D75-0B06-BE4432B3A143}"/>
              </a:ext>
            </a:extLst>
          </p:cNvPr>
          <p:cNvGrpSpPr/>
          <p:nvPr/>
        </p:nvGrpSpPr>
        <p:grpSpPr>
          <a:xfrm>
            <a:off x="-16239" y="-19200"/>
            <a:ext cx="12208239" cy="6920742"/>
            <a:chOff x="-16239" y="-62742"/>
            <a:chExt cx="12208239" cy="692074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D6BCBA7-D3D8-002D-7A01-08960EFC513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467705E-3D98-8230-F49C-8B8014264DBC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8A77D10D-E992-E409-959B-BE5DEE44B64E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7465B46-57C2-14F9-0B1E-C53DAACD2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1AAAA8FF-DE75-4DD6-65B3-6E682C622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156259-5C7B-61C6-D1F4-2AFB6540ACFA}"/>
              </a:ext>
            </a:extLst>
          </p:cNvPr>
          <p:cNvSpPr txBox="1"/>
          <p:nvPr/>
        </p:nvSpPr>
        <p:spPr>
          <a:xfrm>
            <a:off x="1069139" y="2602743"/>
            <a:ext cx="10385751" cy="861330"/>
          </a:xfrm>
          <a:prstGeom prst="rect">
            <a:avLst/>
          </a:prstGeom>
          <a:noFill/>
        </p:spPr>
        <p:txBody>
          <a:bodyPr wrap="square" lIns="121480" tIns="60740" rIns="121480" bIns="60740" rtlCol="0">
            <a:spAutoFit/>
          </a:bodyPr>
          <a:lstStyle/>
          <a:p>
            <a:pPr algn="ctr" defTabSz="1370526">
              <a:defRPr/>
            </a:pPr>
            <a:r>
              <a:rPr lang="ru-RU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Адамдык</a:t>
            </a:r>
            <a:r>
              <a:rPr lang="ru-RU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капитал: </a:t>
            </a:r>
            <a:r>
              <a:rPr lang="ru-RU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татыктуу</a:t>
            </a:r>
            <a:r>
              <a:rPr lang="ru-RU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эмгек</a:t>
            </a:r>
            <a:r>
              <a:rPr lang="ru-RU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4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56259-5C7B-61C6-D1F4-2AFB6540ACFA}"/>
              </a:ext>
            </a:extLst>
          </p:cNvPr>
          <p:cNvSpPr txBox="1"/>
          <p:nvPr/>
        </p:nvSpPr>
        <p:spPr>
          <a:xfrm>
            <a:off x="2508828" y="5542281"/>
            <a:ext cx="7174340" cy="738219"/>
          </a:xfrm>
          <a:prstGeom prst="rect">
            <a:avLst/>
          </a:prstGeom>
          <a:noFill/>
        </p:spPr>
        <p:txBody>
          <a:bodyPr wrap="square" lIns="121480" tIns="60740" rIns="121480" bIns="60740" rtlCol="0">
            <a:spAutoFit/>
          </a:bodyPr>
          <a:lstStyle/>
          <a:p>
            <a:pPr algn="ctr" defTabSz="1370560"/>
            <a:r>
              <a:rPr lang="ky-KG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Ж.А. Полотова, </a:t>
            </a:r>
            <a:r>
              <a:rPr lang="ru-RU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Кыргыз Республикасынын Эмгек, </a:t>
            </a:r>
            <a:r>
              <a:rPr lang="ru-RU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социалдык</a:t>
            </a:r>
            <a:r>
              <a:rPr lang="ru-RU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камсыздоо</a:t>
            </a:r>
            <a:r>
              <a:rPr lang="ru-RU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жана миграция </a:t>
            </a:r>
            <a:r>
              <a:rPr lang="ru-RU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министри</a:t>
            </a:r>
            <a:endParaRPr lang="ru-RU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156259-5C7B-61C6-D1F4-2AFB6540ACFA}"/>
              </a:ext>
            </a:extLst>
          </p:cNvPr>
          <p:cNvSpPr txBox="1"/>
          <p:nvPr/>
        </p:nvSpPr>
        <p:spPr>
          <a:xfrm>
            <a:off x="5233691" y="6363192"/>
            <a:ext cx="1724615" cy="353533"/>
          </a:xfrm>
          <a:prstGeom prst="rect">
            <a:avLst/>
          </a:prstGeom>
          <a:noFill/>
        </p:spPr>
        <p:txBody>
          <a:bodyPr wrap="square" lIns="121480" tIns="60740" rIns="121480" bIns="60740" rtlCol="0">
            <a:spAutoFit/>
          </a:bodyPr>
          <a:lstStyle/>
          <a:p>
            <a:pPr algn="just" defTabSz="1370560"/>
            <a:r>
              <a:rPr lang="ky-KG" sz="15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Бишкек, 2024</a:t>
            </a:r>
            <a:endParaRPr lang="ru-RU" sz="15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6B943-B8E7-B006-37A3-789A555B8D50}"/>
              </a:ext>
            </a:extLst>
          </p:cNvPr>
          <p:cNvSpPr txBox="1"/>
          <p:nvPr/>
        </p:nvSpPr>
        <p:spPr>
          <a:xfrm>
            <a:off x="2651517" y="310830"/>
            <a:ext cx="4005988" cy="1000271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defTabSz="1337624"/>
            <a:r>
              <a:rPr lang="ru-RU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Кыргыз </a:t>
            </a:r>
            <a:r>
              <a:rPr lang="ru-RU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Республикасынын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defTabSz="1337624"/>
            <a:r>
              <a:rPr lang="ru-RU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Эмгек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социалдык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камсыздоо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жана миграция </a:t>
            </a:r>
            <a:r>
              <a:rPr lang="ru-RU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министрлиги</a:t>
            </a:r>
            <a:endParaRPr lang="ru-RU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724B32-F9C8-F71C-38B8-216049936695}"/>
              </a:ext>
            </a:extLst>
          </p:cNvPr>
          <p:cNvSpPr/>
          <p:nvPr/>
        </p:nvSpPr>
        <p:spPr>
          <a:xfrm flipH="1">
            <a:off x="2590567" y="156760"/>
            <a:ext cx="60959" cy="13441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 defTabSz="1337624"/>
            <a:endParaRPr lang="ru-RU" sz="2700">
              <a:solidFill>
                <a:prstClr val="white"/>
              </a:solidFill>
            </a:endParaRPr>
          </a:p>
        </p:txBody>
      </p:sp>
      <p:pic>
        <p:nvPicPr>
          <p:cNvPr id="14" name="Рисунок 13" descr="Изображение выглядит как эмблема, символ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054CD5C-9DA4-9AF4-199F-F64DBF48A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87" y="239549"/>
            <a:ext cx="1178585" cy="117858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9" name="Рисунок 18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8AA80B8-2678-1326-69E2-6B83E213F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0" name="Рисунок 1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A6D674B-CE72-A711-8926-3E065B0C08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A9A7820-4D61-3CF7-AE72-FC01520D9624}"/>
              </a:ext>
            </a:extLst>
          </p:cNvPr>
          <p:cNvGrpSpPr/>
          <p:nvPr/>
        </p:nvGrpSpPr>
        <p:grpSpPr>
          <a:xfrm>
            <a:off x="8160576" y="200985"/>
            <a:ext cx="2890437" cy="1201288"/>
            <a:chOff x="2286457" y="1683496"/>
            <a:chExt cx="9782830" cy="4177047"/>
          </a:xfrm>
        </p:grpSpPr>
        <p:sp>
          <p:nvSpPr>
            <p:cNvPr id="22" name="任意多边形 9">
              <a:extLst>
                <a:ext uri="{FF2B5EF4-FFF2-40B4-BE49-F238E27FC236}">
                  <a16:creationId xmlns:a16="http://schemas.microsoft.com/office/drawing/2014/main" id="{75C9E1A4-BAB6-6554-E477-5A67FE609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56" y="3889371"/>
              <a:ext cx="3118581" cy="1971172"/>
            </a:xfrm>
            <a:custGeom>
              <a:avLst/>
              <a:gdLst>
                <a:gd name="T0" fmla="*/ 0 w 18380414"/>
                <a:gd name="T1" fmla="*/ 0 h 12947420"/>
                <a:gd name="T2" fmla="*/ 18380414 w 18380414"/>
                <a:gd name="T3" fmla="*/ 12947420 h 12947420"/>
              </a:gdLst>
              <a:ahLst/>
              <a:cxnLst>
                <a:cxn ang="0">
                  <a:pos x="3331330" y="5522171"/>
                </a:cxn>
                <a:cxn ang="0">
                  <a:pos x="3373351" y="5041486"/>
                </a:cxn>
                <a:cxn ang="0">
                  <a:pos x="4250885" y="4177754"/>
                </a:cxn>
                <a:cxn ang="0">
                  <a:pos x="5233165" y="4679348"/>
                </a:cxn>
                <a:cxn ang="0">
                  <a:pos x="4710255" y="4024495"/>
                </a:cxn>
                <a:cxn ang="0">
                  <a:pos x="4904922" y="3342036"/>
                </a:cxn>
                <a:cxn ang="0">
                  <a:pos x="5866293" y="3822926"/>
                </a:cxn>
                <a:cxn ang="0">
                  <a:pos x="6584076" y="3725082"/>
                </a:cxn>
                <a:cxn ang="0">
                  <a:pos x="7224718" y="3160968"/>
                </a:cxn>
                <a:cxn ang="0">
                  <a:pos x="8235011" y="2701190"/>
                </a:cxn>
                <a:cxn ang="0">
                  <a:pos x="9186786" y="2150226"/>
                </a:cxn>
                <a:cxn ang="0">
                  <a:pos x="9562437" y="1370371"/>
                </a:cxn>
                <a:cxn ang="0">
                  <a:pos x="10521024" y="384178"/>
                </a:cxn>
                <a:cxn ang="0">
                  <a:pos x="11560575" y="451226"/>
                </a:cxn>
                <a:cxn ang="0">
                  <a:pos x="11346446" y="1703051"/>
                </a:cxn>
                <a:cxn ang="0">
                  <a:pos x="12567882" y="218768"/>
                </a:cxn>
                <a:cxn ang="0">
                  <a:pos x="13277979" y="990277"/>
                </a:cxn>
                <a:cxn ang="0">
                  <a:pos x="14447364" y="1588038"/>
                </a:cxn>
                <a:cxn ang="0">
                  <a:pos x="15293079" y="2886898"/>
                </a:cxn>
                <a:cxn ang="0">
                  <a:pos x="16622975" y="3519128"/>
                </a:cxn>
                <a:cxn ang="0">
                  <a:pos x="17293070" y="4303205"/>
                </a:cxn>
                <a:cxn ang="0">
                  <a:pos x="17882211" y="4602616"/>
                </a:cxn>
                <a:cxn ang="0">
                  <a:pos x="18188934" y="5397130"/>
                </a:cxn>
                <a:cxn ang="0">
                  <a:pos x="17345907" y="5173836"/>
                </a:cxn>
                <a:cxn ang="0">
                  <a:pos x="16705061" y="5703240"/>
                </a:cxn>
                <a:cxn ang="0">
                  <a:pos x="15437579" y="6915306"/>
                </a:cxn>
                <a:cxn ang="0">
                  <a:pos x="14608559" y="6741139"/>
                </a:cxn>
                <a:cxn ang="0">
                  <a:pos x="13521738" y="7165797"/>
                </a:cxn>
                <a:cxn ang="0">
                  <a:pos x="13236332" y="8440792"/>
                </a:cxn>
                <a:cxn ang="0">
                  <a:pos x="12755442" y="9095441"/>
                </a:cxn>
                <a:cxn ang="0">
                  <a:pos x="13389387" y="9708274"/>
                </a:cxn>
                <a:cxn ang="0">
                  <a:pos x="12992538" y="10829806"/>
                </a:cxn>
                <a:cxn ang="0">
                  <a:pos x="11822492" y="11254872"/>
                </a:cxn>
                <a:cxn ang="0">
                  <a:pos x="10512786" y="11199049"/>
                </a:cxn>
                <a:cxn ang="0">
                  <a:pos x="9008412" y="11972450"/>
                </a:cxn>
                <a:cxn ang="0">
                  <a:pos x="7190415" y="11916627"/>
                </a:cxn>
                <a:cxn ang="0">
                  <a:pos x="6069087" y="11902620"/>
                </a:cxn>
                <a:cxn ang="0">
                  <a:pos x="4627030" y="12034562"/>
                </a:cxn>
                <a:cxn ang="0">
                  <a:pos x="4083824" y="12947420"/>
                </a:cxn>
                <a:cxn ang="0">
                  <a:pos x="3296619" y="12306778"/>
                </a:cxn>
                <a:cxn ang="0">
                  <a:pos x="2460698" y="11965141"/>
                </a:cxn>
                <a:cxn ang="0">
                  <a:pos x="1401890" y="12139512"/>
                </a:cxn>
                <a:cxn ang="0">
                  <a:pos x="1478622" y="11171239"/>
                </a:cxn>
                <a:cxn ang="0">
                  <a:pos x="279133" y="10872236"/>
                </a:cxn>
                <a:cxn ang="0">
                  <a:pos x="0" y="9940120"/>
                </a:cxn>
                <a:cxn ang="0">
                  <a:pos x="1450118" y="10202311"/>
                </a:cxn>
                <a:cxn ang="0">
                  <a:pos x="2912647" y="10561393"/>
                </a:cxn>
                <a:cxn ang="0">
                  <a:pos x="4596440" y="10276504"/>
                </a:cxn>
                <a:cxn ang="0">
                  <a:pos x="5469651" y="9190091"/>
                </a:cxn>
                <a:cxn ang="0">
                  <a:pos x="4297861" y="8275584"/>
                </a:cxn>
                <a:cxn ang="0">
                  <a:pos x="4066109" y="6907067"/>
                </a:cxn>
                <a:cxn ang="0">
                  <a:pos x="2820634" y="5933065"/>
                </a:cxn>
              </a:cxnLst>
              <a:rect l="T0" t="T1" r="T2" b="T3"/>
              <a:pathLst>
                <a:path w="18380414" h="12947420">
                  <a:moveTo>
                    <a:pt x="2820634" y="5933065"/>
                  </a:moveTo>
                  <a:lnTo>
                    <a:pt x="3247697" y="5752162"/>
                  </a:lnTo>
                  <a:lnTo>
                    <a:pt x="3331330" y="5522171"/>
                  </a:lnTo>
                  <a:lnTo>
                    <a:pt x="3045516" y="5348004"/>
                  </a:lnTo>
                  <a:lnTo>
                    <a:pt x="2948285" y="5180738"/>
                  </a:lnTo>
                  <a:lnTo>
                    <a:pt x="3373351" y="5041486"/>
                  </a:lnTo>
                  <a:lnTo>
                    <a:pt x="3554420" y="4700052"/>
                  </a:lnTo>
                  <a:lnTo>
                    <a:pt x="3784207" y="4428449"/>
                  </a:lnTo>
                  <a:lnTo>
                    <a:pt x="4250885" y="4177754"/>
                  </a:lnTo>
                  <a:lnTo>
                    <a:pt x="4543601" y="4526293"/>
                  </a:lnTo>
                  <a:lnTo>
                    <a:pt x="4850119" y="4797896"/>
                  </a:lnTo>
                  <a:lnTo>
                    <a:pt x="5233165" y="4679348"/>
                  </a:lnTo>
                  <a:lnTo>
                    <a:pt x="5379319" y="4351921"/>
                  </a:lnTo>
                  <a:lnTo>
                    <a:pt x="5093505" y="4177754"/>
                  </a:lnTo>
                  <a:lnTo>
                    <a:pt x="4710255" y="4024495"/>
                  </a:lnTo>
                  <a:lnTo>
                    <a:pt x="5044991" y="3822518"/>
                  </a:lnTo>
                  <a:lnTo>
                    <a:pt x="4752071" y="3564717"/>
                  </a:lnTo>
                  <a:lnTo>
                    <a:pt x="4904922" y="3342036"/>
                  </a:lnTo>
                  <a:lnTo>
                    <a:pt x="5239454" y="3397860"/>
                  </a:lnTo>
                  <a:lnTo>
                    <a:pt x="5336686" y="3809123"/>
                  </a:lnTo>
                  <a:lnTo>
                    <a:pt x="5866293" y="3822926"/>
                  </a:lnTo>
                  <a:lnTo>
                    <a:pt x="6029801" y="3988888"/>
                  </a:lnTo>
                  <a:lnTo>
                    <a:pt x="6549160" y="4024903"/>
                  </a:lnTo>
                  <a:lnTo>
                    <a:pt x="6584076" y="3725082"/>
                  </a:lnTo>
                  <a:lnTo>
                    <a:pt x="7127486" y="3620745"/>
                  </a:lnTo>
                  <a:lnTo>
                    <a:pt x="7252731" y="3321128"/>
                  </a:lnTo>
                  <a:lnTo>
                    <a:pt x="7224718" y="3160968"/>
                  </a:lnTo>
                  <a:lnTo>
                    <a:pt x="7601066" y="3007708"/>
                  </a:lnTo>
                  <a:lnTo>
                    <a:pt x="8053942" y="2938082"/>
                  </a:lnTo>
                  <a:lnTo>
                    <a:pt x="8235011" y="2701190"/>
                  </a:lnTo>
                  <a:lnTo>
                    <a:pt x="8418202" y="2547444"/>
                  </a:lnTo>
                  <a:lnTo>
                    <a:pt x="8771520" y="2171582"/>
                  </a:lnTo>
                  <a:lnTo>
                    <a:pt x="9186786" y="2150226"/>
                  </a:lnTo>
                  <a:lnTo>
                    <a:pt x="8980718" y="1812099"/>
                  </a:lnTo>
                  <a:lnTo>
                    <a:pt x="9563586" y="1747577"/>
                  </a:lnTo>
                  <a:lnTo>
                    <a:pt x="9562437" y="1370371"/>
                  </a:lnTo>
                  <a:lnTo>
                    <a:pt x="9611153" y="866717"/>
                  </a:lnTo>
                  <a:lnTo>
                    <a:pt x="10135919" y="743533"/>
                  </a:lnTo>
                  <a:lnTo>
                    <a:pt x="10521024" y="384178"/>
                  </a:lnTo>
                  <a:lnTo>
                    <a:pt x="10837228" y="476976"/>
                  </a:lnTo>
                  <a:lnTo>
                    <a:pt x="11316057" y="0"/>
                  </a:lnTo>
                  <a:lnTo>
                    <a:pt x="11560575" y="451226"/>
                  </a:lnTo>
                  <a:lnTo>
                    <a:pt x="11130462" y="812437"/>
                  </a:lnTo>
                  <a:lnTo>
                    <a:pt x="11249010" y="1270153"/>
                  </a:lnTo>
                  <a:lnTo>
                    <a:pt x="11346446" y="1703051"/>
                  </a:lnTo>
                  <a:lnTo>
                    <a:pt x="11630405" y="1418162"/>
                  </a:lnTo>
                  <a:lnTo>
                    <a:pt x="12111091" y="914511"/>
                  </a:lnTo>
                  <a:lnTo>
                    <a:pt x="12567882" y="218768"/>
                  </a:lnTo>
                  <a:lnTo>
                    <a:pt x="12835366" y="332678"/>
                  </a:lnTo>
                  <a:lnTo>
                    <a:pt x="12908907" y="787614"/>
                  </a:lnTo>
                  <a:lnTo>
                    <a:pt x="13277979" y="990277"/>
                  </a:lnTo>
                  <a:lnTo>
                    <a:pt x="13716598" y="1094366"/>
                  </a:lnTo>
                  <a:lnTo>
                    <a:pt x="14000450" y="1444273"/>
                  </a:lnTo>
                  <a:lnTo>
                    <a:pt x="14447364" y="1588038"/>
                  </a:lnTo>
                  <a:lnTo>
                    <a:pt x="14667061" y="1974070"/>
                  </a:lnTo>
                  <a:lnTo>
                    <a:pt x="14958441" y="2290272"/>
                  </a:lnTo>
                  <a:lnTo>
                    <a:pt x="15293079" y="2886898"/>
                  </a:lnTo>
                  <a:lnTo>
                    <a:pt x="15685499" y="3059553"/>
                  </a:lnTo>
                  <a:lnTo>
                    <a:pt x="16140434" y="3299431"/>
                  </a:lnTo>
                  <a:lnTo>
                    <a:pt x="16622975" y="3519128"/>
                  </a:lnTo>
                  <a:lnTo>
                    <a:pt x="16544902" y="3896061"/>
                  </a:lnTo>
                  <a:lnTo>
                    <a:pt x="17059579" y="4069643"/>
                  </a:lnTo>
                  <a:lnTo>
                    <a:pt x="17293070" y="4303205"/>
                  </a:lnTo>
                  <a:lnTo>
                    <a:pt x="17652425" y="4089077"/>
                  </a:lnTo>
                  <a:lnTo>
                    <a:pt x="18212277" y="4071522"/>
                  </a:lnTo>
                  <a:lnTo>
                    <a:pt x="17882211" y="4602616"/>
                  </a:lnTo>
                  <a:lnTo>
                    <a:pt x="18112202" y="4818396"/>
                  </a:lnTo>
                  <a:lnTo>
                    <a:pt x="18380414" y="5116301"/>
                  </a:lnTo>
                  <a:lnTo>
                    <a:pt x="18188934" y="5397130"/>
                  </a:lnTo>
                  <a:lnTo>
                    <a:pt x="17902646" y="5285263"/>
                  </a:lnTo>
                  <a:lnTo>
                    <a:pt x="17645524" y="5187843"/>
                  </a:lnTo>
                  <a:lnTo>
                    <a:pt x="17345907" y="5173836"/>
                  </a:lnTo>
                  <a:lnTo>
                    <a:pt x="17324999" y="5571093"/>
                  </a:lnTo>
                  <a:lnTo>
                    <a:pt x="17074304" y="5787077"/>
                  </a:lnTo>
                  <a:lnTo>
                    <a:pt x="16705061" y="5703240"/>
                  </a:lnTo>
                  <a:lnTo>
                    <a:pt x="16224171" y="6225946"/>
                  </a:lnTo>
                  <a:lnTo>
                    <a:pt x="15813724" y="6685316"/>
                  </a:lnTo>
                  <a:lnTo>
                    <a:pt x="15437579" y="6915306"/>
                  </a:lnTo>
                  <a:lnTo>
                    <a:pt x="15096146" y="6782955"/>
                  </a:lnTo>
                  <a:lnTo>
                    <a:pt x="14913319" y="6626759"/>
                  </a:lnTo>
                  <a:lnTo>
                    <a:pt x="14608559" y="6741139"/>
                  </a:lnTo>
                  <a:lnTo>
                    <a:pt x="14225513" y="6887293"/>
                  </a:lnTo>
                  <a:lnTo>
                    <a:pt x="13856270" y="7040552"/>
                  </a:lnTo>
                  <a:lnTo>
                    <a:pt x="13521738" y="7165797"/>
                  </a:lnTo>
                  <a:lnTo>
                    <a:pt x="13591568" y="7576857"/>
                  </a:lnTo>
                  <a:lnTo>
                    <a:pt x="13215219" y="7959902"/>
                  </a:lnTo>
                  <a:lnTo>
                    <a:pt x="13236332" y="8440792"/>
                  </a:lnTo>
                  <a:lnTo>
                    <a:pt x="12902004" y="8489306"/>
                  </a:lnTo>
                  <a:lnTo>
                    <a:pt x="12699823" y="8837641"/>
                  </a:lnTo>
                  <a:lnTo>
                    <a:pt x="12755442" y="9095441"/>
                  </a:lnTo>
                  <a:lnTo>
                    <a:pt x="13131790" y="9109244"/>
                  </a:lnTo>
                  <a:lnTo>
                    <a:pt x="13194311" y="9394854"/>
                  </a:lnTo>
                  <a:lnTo>
                    <a:pt x="13389387" y="9708274"/>
                  </a:lnTo>
                  <a:lnTo>
                    <a:pt x="13479184" y="10191495"/>
                  </a:lnTo>
                  <a:lnTo>
                    <a:pt x="13173403" y="10412049"/>
                  </a:lnTo>
                  <a:lnTo>
                    <a:pt x="12992538" y="10829806"/>
                  </a:lnTo>
                  <a:lnTo>
                    <a:pt x="12755850" y="11164338"/>
                  </a:lnTo>
                  <a:lnTo>
                    <a:pt x="12295868" y="11199457"/>
                  </a:lnTo>
                  <a:lnTo>
                    <a:pt x="11822492" y="11254872"/>
                  </a:lnTo>
                  <a:lnTo>
                    <a:pt x="11446348" y="11213056"/>
                  </a:lnTo>
                  <a:lnTo>
                    <a:pt x="10965662" y="11185246"/>
                  </a:lnTo>
                  <a:lnTo>
                    <a:pt x="10512786" y="11199049"/>
                  </a:lnTo>
                  <a:lnTo>
                    <a:pt x="10074121" y="11631017"/>
                  </a:lnTo>
                  <a:lnTo>
                    <a:pt x="9530711" y="11728452"/>
                  </a:lnTo>
                  <a:lnTo>
                    <a:pt x="9008412" y="11972450"/>
                  </a:lnTo>
                  <a:lnTo>
                    <a:pt x="8332447" y="11840099"/>
                  </a:lnTo>
                  <a:lnTo>
                    <a:pt x="7789036" y="11854106"/>
                  </a:lnTo>
                  <a:lnTo>
                    <a:pt x="7190415" y="11916627"/>
                  </a:lnTo>
                  <a:lnTo>
                    <a:pt x="6681715" y="11777374"/>
                  </a:lnTo>
                  <a:lnTo>
                    <a:pt x="6340486" y="11672629"/>
                  </a:lnTo>
                  <a:lnTo>
                    <a:pt x="6069087" y="11902620"/>
                  </a:lnTo>
                  <a:lnTo>
                    <a:pt x="5623316" y="11721347"/>
                  </a:lnTo>
                  <a:lnTo>
                    <a:pt x="5149532" y="11895514"/>
                  </a:lnTo>
                  <a:lnTo>
                    <a:pt x="4627030" y="12034562"/>
                  </a:lnTo>
                  <a:lnTo>
                    <a:pt x="4494679" y="12466530"/>
                  </a:lnTo>
                  <a:lnTo>
                    <a:pt x="4355427" y="12773048"/>
                  </a:lnTo>
                  <a:lnTo>
                    <a:pt x="4083824" y="12947420"/>
                  </a:lnTo>
                  <a:lnTo>
                    <a:pt x="3937466" y="12675817"/>
                  </a:lnTo>
                  <a:lnTo>
                    <a:pt x="3819122" y="12369299"/>
                  </a:lnTo>
                  <a:lnTo>
                    <a:pt x="3296619" y="12306778"/>
                  </a:lnTo>
                  <a:lnTo>
                    <a:pt x="3247902" y="11791178"/>
                  </a:lnTo>
                  <a:lnTo>
                    <a:pt x="2795025" y="11686432"/>
                  </a:lnTo>
                  <a:lnTo>
                    <a:pt x="2460698" y="11965141"/>
                  </a:lnTo>
                  <a:lnTo>
                    <a:pt x="2126574" y="12188026"/>
                  </a:lnTo>
                  <a:lnTo>
                    <a:pt x="1652789" y="12285666"/>
                  </a:lnTo>
                  <a:lnTo>
                    <a:pt x="1401890" y="12139512"/>
                  </a:lnTo>
                  <a:lnTo>
                    <a:pt x="1387883" y="11812085"/>
                  </a:lnTo>
                  <a:lnTo>
                    <a:pt x="1583163" y="11540482"/>
                  </a:lnTo>
                  <a:lnTo>
                    <a:pt x="1478622" y="11171239"/>
                  </a:lnTo>
                  <a:lnTo>
                    <a:pt x="1171695" y="10976163"/>
                  </a:lnTo>
                  <a:lnTo>
                    <a:pt x="697094" y="11171851"/>
                  </a:lnTo>
                  <a:lnTo>
                    <a:pt x="279133" y="10872236"/>
                  </a:lnTo>
                  <a:lnTo>
                    <a:pt x="169405" y="10503428"/>
                  </a:lnTo>
                  <a:lnTo>
                    <a:pt x="489044" y="10160081"/>
                  </a:lnTo>
                  <a:lnTo>
                    <a:pt x="0" y="9940120"/>
                  </a:lnTo>
                  <a:lnTo>
                    <a:pt x="337314" y="9770998"/>
                  </a:lnTo>
                  <a:lnTo>
                    <a:pt x="913582" y="9961232"/>
                  </a:lnTo>
                  <a:lnTo>
                    <a:pt x="1450118" y="10202311"/>
                  </a:lnTo>
                  <a:lnTo>
                    <a:pt x="1997211" y="10202039"/>
                  </a:lnTo>
                  <a:lnTo>
                    <a:pt x="2431034" y="10274652"/>
                  </a:lnTo>
                  <a:lnTo>
                    <a:pt x="2912647" y="10561393"/>
                  </a:lnTo>
                  <a:lnTo>
                    <a:pt x="3370365" y="10443770"/>
                  </a:lnTo>
                  <a:lnTo>
                    <a:pt x="4090931" y="10633077"/>
                  </a:lnTo>
                  <a:lnTo>
                    <a:pt x="4596440" y="10276504"/>
                  </a:lnTo>
                  <a:lnTo>
                    <a:pt x="5198456" y="10082561"/>
                  </a:lnTo>
                  <a:lnTo>
                    <a:pt x="5540408" y="9668923"/>
                  </a:lnTo>
                  <a:lnTo>
                    <a:pt x="5469651" y="9190091"/>
                  </a:lnTo>
                  <a:lnTo>
                    <a:pt x="5182910" y="9043012"/>
                  </a:lnTo>
                  <a:lnTo>
                    <a:pt x="4585529" y="8683655"/>
                  </a:lnTo>
                  <a:lnTo>
                    <a:pt x="4297861" y="8275584"/>
                  </a:lnTo>
                  <a:lnTo>
                    <a:pt x="4199497" y="8035703"/>
                  </a:lnTo>
                  <a:lnTo>
                    <a:pt x="4153132" y="7353918"/>
                  </a:lnTo>
                  <a:lnTo>
                    <a:pt x="4066109" y="6907067"/>
                  </a:lnTo>
                  <a:lnTo>
                    <a:pt x="3706754" y="6474171"/>
                  </a:lnTo>
                  <a:lnTo>
                    <a:pt x="3345543" y="6162606"/>
                  </a:lnTo>
                  <a:lnTo>
                    <a:pt x="2820634" y="5933065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58521" tIns="29266" rIns="58521" bIns="29266"/>
            <a:lstStyle/>
            <a:p>
              <a:pPr marL="0" marR="0" lvl="0" indent="0" algn="l" defTabSz="13736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3" name="任意多边形 10">
              <a:extLst>
                <a:ext uri="{FF2B5EF4-FFF2-40B4-BE49-F238E27FC236}">
                  <a16:creationId xmlns:a16="http://schemas.microsoft.com/office/drawing/2014/main" id="{69F39B5E-D877-7417-88DC-692ED6933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027" y="2676044"/>
              <a:ext cx="3908208" cy="1529597"/>
            </a:xfrm>
            <a:custGeom>
              <a:avLst/>
              <a:gdLst>
                <a:gd name="T0" fmla="*/ 0 w 23023130"/>
                <a:gd name="T1" fmla="*/ 0 h 10047725"/>
                <a:gd name="T2" fmla="*/ 23023130 w 23023130"/>
                <a:gd name="T3" fmla="*/ 10047725 h 10047725"/>
              </a:gdLst>
              <a:ahLst/>
              <a:cxnLst>
                <a:cxn ang="0">
                  <a:pos x="5208438" y="980991"/>
                </a:cxn>
                <a:cxn ang="0">
                  <a:pos x="3961252" y="1555401"/>
                </a:cxn>
                <a:cxn ang="0">
                  <a:pos x="3623938" y="1822887"/>
                </a:cxn>
                <a:cxn ang="0">
                  <a:pos x="2607353" y="2522339"/>
                </a:cxn>
                <a:cxn ang="0">
                  <a:pos x="1621160" y="3199750"/>
                </a:cxn>
                <a:cxn ang="0">
                  <a:pos x="971353" y="3821952"/>
                </a:cxn>
                <a:cxn ang="0">
                  <a:pos x="0" y="4752008"/>
                </a:cxn>
                <a:cxn ang="0">
                  <a:pos x="1136764" y="5292543"/>
                </a:cxn>
                <a:cxn ang="0">
                  <a:pos x="2316903" y="5249389"/>
                </a:cxn>
                <a:cxn ang="0">
                  <a:pos x="3016355" y="6086648"/>
                </a:cxn>
                <a:cxn ang="0">
                  <a:pos x="3520009" y="6813705"/>
                </a:cxn>
                <a:cxn ang="0">
                  <a:pos x="4315970" y="7151021"/>
                </a:cxn>
                <a:cxn ang="0">
                  <a:pos x="5494252" y="7245673"/>
                </a:cxn>
                <a:cxn ang="0">
                  <a:pos x="6097195" y="7512230"/>
                </a:cxn>
                <a:cxn ang="0">
                  <a:pos x="6412470" y="7417577"/>
                </a:cxn>
                <a:cxn ang="0">
                  <a:pos x="6916124" y="6787955"/>
                </a:cxn>
                <a:cxn ang="0">
                  <a:pos x="7566859" y="5948843"/>
                </a:cxn>
                <a:cxn ang="0">
                  <a:pos x="7520924" y="5154736"/>
                </a:cxn>
                <a:cxn ang="0">
                  <a:pos x="7762658" y="5509453"/>
                </a:cxn>
                <a:cxn ang="0">
                  <a:pos x="8578803" y="5466302"/>
                </a:cxn>
                <a:cxn ang="0">
                  <a:pos x="8508974" y="6233729"/>
                </a:cxn>
                <a:cxn ang="0">
                  <a:pos x="8988731" y="6931325"/>
                </a:cxn>
                <a:cxn ang="0">
                  <a:pos x="9254361" y="7439618"/>
                </a:cxn>
                <a:cxn ang="0">
                  <a:pos x="10337990" y="7848618"/>
                </a:cxn>
                <a:cxn ang="0">
                  <a:pos x="10364669" y="8545286"/>
                </a:cxn>
                <a:cxn ang="0">
                  <a:pos x="11238809" y="8238361"/>
                </a:cxn>
                <a:cxn ang="0">
                  <a:pos x="12439132" y="9148232"/>
                </a:cxn>
                <a:cxn ang="0">
                  <a:pos x="13688173" y="9773216"/>
                </a:cxn>
                <a:cxn ang="0">
                  <a:pos x="15235715" y="9789819"/>
                </a:cxn>
                <a:cxn ang="0">
                  <a:pos x="15860666" y="8841497"/>
                </a:cxn>
                <a:cxn ang="0">
                  <a:pos x="17077224" y="8451959"/>
                </a:cxn>
                <a:cxn ang="0">
                  <a:pos x="17378311" y="8783469"/>
                </a:cxn>
                <a:cxn ang="0">
                  <a:pos x="18349768" y="8905937"/>
                </a:cxn>
                <a:cxn ang="0">
                  <a:pos x="19153757" y="8758845"/>
                </a:cxn>
                <a:cxn ang="0">
                  <a:pos x="19870557" y="8052088"/>
                </a:cxn>
                <a:cxn ang="0">
                  <a:pos x="21266836" y="7655648"/>
                </a:cxn>
                <a:cxn ang="0">
                  <a:pos x="22444192" y="6837082"/>
                </a:cxn>
                <a:cxn ang="0">
                  <a:pos x="23002426" y="5628364"/>
                </a:cxn>
                <a:cxn ang="0">
                  <a:pos x="22092917" y="5285296"/>
                </a:cxn>
                <a:cxn ang="0">
                  <a:pos x="20529167" y="5253933"/>
                </a:cxn>
                <a:cxn ang="0">
                  <a:pos x="19557545" y="4451952"/>
                </a:cxn>
                <a:cxn ang="0">
                  <a:pos x="18318078" y="3762261"/>
                </a:cxn>
                <a:cxn ang="0">
                  <a:pos x="18837435" y="2128273"/>
                </a:cxn>
                <a:cxn ang="0">
                  <a:pos x="17709270" y="2186880"/>
                </a:cxn>
                <a:cxn ang="0">
                  <a:pos x="16724931" y="1923105"/>
                </a:cxn>
                <a:cxn ang="0">
                  <a:pos x="15467541" y="1150110"/>
                </a:cxn>
                <a:cxn ang="0">
                  <a:pos x="14472389" y="1062564"/>
                </a:cxn>
                <a:cxn ang="0">
                  <a:pos x="13131320" y="264702"/>
                </a:cxn>
                <a:cxn ang="0">
                  <a:pos x="11476628" y="45165"/>
                </a:cxn>
                <a:cxn ang="0">
                  <a:pos x="9871154" y="1122325"/>
                </a:cxn>
                <a:cxn ang="0">
                  <a:pos x="8211822" y="670195"/>
                </a:cxn>
                <a:cxn ang="0">
                  <a:pos x="6614161" y="575000"/>
                </a:cxn>
              </a:cxnLst>
              <a:rect l="T0" t="T1" r="T2" b="T3"/>
              <a:pathLst>
                <a:path w="23023130" h="10047725">
                  <a:moveTo>
                    <a:pt x="5797925" y="630942"/>
                  </a:moveTo>
                  <a:lnTo>
                    <a:pt x="5520931" y="789828"/>
                  </a:lnTo>
                  <a:lnTo>
                    <a:pt x="5208438" y="980991"/>
                  </a:lnTo>
                  <a:lnTo>
                    <a:pt x="4715406" y="1283367"/>
                  </a:lnTo>
                  <a:lnTo>
                    <a:pt x="4391364" y="1485571"/>
                  </a:lnTo>
                  <a:lnTo>
                    <a:pt x="3961252" y="1555401"/>
                  </a:lnTo>
                  <a:lnTo>
                    <a:pt x="3744339" y="1319233"/>
                  </a:lnTo>
                  <a:lnTo>
                    <a:pt x="3481495" y="1606901"/>
                  </a:lnTo>
                  <a:lnTo>
                    <a:pt x="3623938" y="1822887"/>
                  </a:lnTo>
                  <a:lnTo>
                    <a:pt x="3525573" y="2134450"/>
                  </a:lnTo>
                  <a:lnTo>
                    <a:pt x="2930050" y="2229103"/>
                  </a:lnTo>
                  <a:lnTo>
                    <a:pt x="2607353" y="2522339"/>
                  </a:lnTo>
                  <a:lnTo>
                    <a:pt x="2293935" y="2645525"/>
                  </a:lnTo>
                  <a:lnTo>
                    <a:pt x="1979587" y="3053598"/>
                  </a:lnTo>
                  <a:lnTo>
                    <a:pt x="1621160" y="3199750"/>
                  </a:lnTo>
                  <a:lnTo>
                    <a:pt x="1763603" y="3558178"/>
                  </a:lnTo>
                  <a:lnTo>
                    <a:pt x="1355532" y="3749339"/>
                  </a:lnTo>
                  <a:lnTo>
                    <a:pt x="971353" y="3821952"/>
                  </a:lnTo>
                  <a:lnTo>
                    <a:pt x="468628" y="4181307"/>
                  </a:lnTo>
                  <a:lnTo>
                    <a:pt x="45007" y="4298000"/>
                  </a:lnTo>
                  <a:lnTo>
                    <a:pt x="0" y="4752008"/>
                  </a:lnTo>
                  <a:lnTo>
                    <a:pt x="235490" y="4974357"/>
                  </a:lnTo>
                  <a:lnTo>
                    <a:pt x="606432" y="4839462"/>
                  </a:lnTo>
                  <a:lnTo>
                    <a:pt x="1136764" y="5292543"/>
                  </a:lnTo>
                  <a:lnTo>
                    <a:pt x="1595410" y="5678575"/>
                  </a:lnTo>
                  <a:lnTo>
                    <a:pt x="1907901" y="5514093"/>
                  </a:lnTo>
                  <a:lnTo>
                    <a:pt x="2316903" y="5249389"/>
                  </a:lnTo>
                  <a:lnTo>
                    <a:pt x="2631250" y="5247536"/>
                  </a:lnTo>
                  <a:lnTo>
                    <a:pt x="2919848" y="5725437"/>
                  </a:lnTo>
                  <a:lnTo>
                    <a:pt x="3016355" y="6086648"/>
                  </a:lnTo>
                  <a:lnTo>
                    <a:pt x="3066000" y="6544366"/>
                  </a:lnTo>
                  <a:lnTo>
                    <a:pt x="2969493" y="6977262"/>
                  </a:lnTo>
                  <a:lnTo>
                    <a:pt x="3520009" y="6813705"/>
                  </a:lnTo>
                  <a:lnTo>
                    <a:pt x="3761743" y="7122487"/>
                  </a:lnTo>
                  <a:lnTo>
                    <a:pt x="4028300" y="7293463"/>
                  </a:lnTo>
                  <a:lnTo>
                    <a:pt x="4315970" y="7151021"/>
                  </a:lnTo>
                  <a:lnTo>
                    <a:pt x="4774616" y="7413868"/>
                  </a:lnTo>
                  <a:lnTo>
                    <a:pt x="5037461" y="7270496"/>
                  </a:lnTo>
                  <a:lnTo>
                    <a:pt x="5494252" y="7245673"/>
                  </a:lnTo>
                  <a:lnTo>
                    <a:pt x="5761736" y="7412939"/>
                  </a:lnTo>
                  <a:lnTo>
                    <a:pt x="5737841" y="7676714"/>
                  </a:lnTo>
                  <a:lnTo>
                    <a:pt x="6097195" y="7512230"/>
                  </a:lnTo>
                  <a:lnTo>
                    <a:pt x="6220382" y="7821939"/>
                  </a:lnTo>
                  <a:lnTo>
                    <a:pt x="6437293" y="7823796"/>
                  </a:lnTo>
                  <a:lnTo>
                    <a:pt x="6412470" y="7417577"/>
                  </a:lnTo>
                  <a:lnTo>
                    <a:pt x="6508050" y="7104159"/>
                  </a:lnTo>
                  <a:lnTo>
                    <a:pt x="6485084" y="6695157"/>
                  </a:lnTo>
                  <a:lnTo>
                    <a:pt x="6916124" y="6787955"/>
                  </a:lnTo>
                  <a:lnTo>
                    <a:pt x="7209359" y="6718125"/>
                  </a:lnTo>
                  <a:lnTo>
                    <a:pt x="7399592" y="6357843"/>
                  </a:lnTo>
                  <a:lnTo>
                    <a:pt x="7566859" y="5948843"/>
                  </a:lnTo>
                  <a:cubicBezTo>
                    <a:pt x="7567478" y="5828439"/>
                    <a:pt x="7568096" y="5708036"/>
                    <a:pt x="7568715" y="5587632"/>
                  </a:cubicBezTo>
                  <a:lnTo>
                    <a:pt x="7306795" y="5417584"/>
                  </a:lnTo>
                  <a:lnTo>
                    <a:pt x="7520924" y="5154736"/>
                  </a:lnTo>
                  <a:lnTo>
                    <a:pt x="7712086" y="4817421"/>
                  </a:lnTo>
                  <a:lnTo>
                    <a:pt x="7954747" y="5054519"/>
                  </a:lnTo>
                  <a:lnTo>
                    <a:pt x="7762658" y="5509453"/>
                  </a:lnTo>
                  <a:lnTo>
                    <a:pt x="8025506" y="5584850"/>
                  </a:lnTo>
                  <a:lnTo>
                    <a:pt x="8170731" y="5608745"/>
                  </a:lnTo>
                  <a:lnTo>
                    <a:pt x="8578803" y="5466302"/>
                  </a:lnTo>
                  <a:lnTo>
                    <a:pt x="8532867" y="5656536"/>
                  </a:lnTo>
                  <a:lnTo>
                    <a:pt x="8316883" y="5920309"/>
                  </a:lnTo>
                  <a:lnTo>
                    <a:pt x="8508974" y="6233729"/>
                  </a:lnTo>
                  <a:lnTo>
                    <a:pt x="8772749" y="6331166"/>
                  </a:lnTo>
                  <a:lnTo>
                    <a:pt x="8869256" y="6618834"/>
                  </a:lnTo>
                  <a:lnTo>
                    <a:pt x="8988731" y="6931325"/>
                  </a:lnTo>
                  <a:lnTo>
                    <a:pt x="8655128" y="7100446"/>
                  </a:lnTo>
                  <a:lnTo>
                    <a:pt x="8869256" y="7436834"/>
                  </a:lnTo>
                  <a:lnTo>
                    <a:pt x="9254361" y="7439618"/>
                  </a:lnTo>
                  <a:lnTo>
                    <a:pt x="9590747" y="7630779"/>
                  </a:lnTo>
                  <a:lnTo>
                    <a:pt x="9950103" y="7870659"/>
                  </a:lnTo>
                  <a:lnTo>
                    <a:pt x="10337990" y="7848618"/>
                  </a:lnTo>
                  <a:lnTo>
                    <a:pt x="10530080" y="8135359"/>
                  </a:lnTo>
                  <a:lnTo>
                    <a:pt x="10603621" y="8376166"/>
                  </a:lnTo>
                  <a:lnTo>
                    <a:pt x="10364669" y="8545286"/>
                  </a:lnTo>
                  <a:lnTo>
                    <a:pt x="10746064" y="8618827"/>
                  </a:lnTo>
                  <a:lnTo>
                    <a:pt x="11024678" y="8479166"/>
                  </a:lnTo>
                  <a:lnTo>
                    <a:pt x="11238809" y="8238361"/>
                  </a:lnTo>
                  <a:lnTo>
                    <a:pt x="11622059" y="8548070"/>
                  </a:lnTo>
                  <a:lnTo>
                    <a:pt x="12078848" y="8836668"/>
                  </a:lnTo>
                  <a:lnTo>
                    <a:pt x="12439132" y="9148232"/>
                  </a:lnTo>
                  <a:lnTo>
                    <a:pt x="12559534" y="9484618"/>
                  </a:lnTo>
                  <a:lnTo>
                    <a:pt x="13038364" y="9652813"/>
                  </a:lnTo>
                  <a:lnTo>
                    <a:pt x="13688173" y="9773216"/>
                  </a:lnTo>
                  <a:lnTo>
                    <a:pt x="14176433" y="10047725"/>
                  </a:lnTo>
                  <a:lnTo>
                    <a:pt x="14530068" y="9775071"/>
                  </a:lnTo>
                  <a:lnTo>
                    <a:pt x="15235715" y="9789819"/>
                  </a:lnTo>
                  <a:lnTo>
                    <a:pt x="15805453" y="9719645"/>
                  </a:lnTo>
                  <a:lnTo>
                    <a:pt x="15813458" y="9294210"/>
                  </a:lnTo>
                  <a:lnTo>
                    <a:pt x="15860666" y="8841497"/>
                  </a:lnTo>
                  <a:lnTo>
                    <a:pt x="16373489" y="8722091"/>
                  </a:lnTo>
                  <a:lnTo>
                    <a:pt x="16761558" y="8360852"/>
                  </a:lnTo>
                  <a:lnTo>
                    <a:pt x="17077224" y="8451959"/>
                  </a:lnTo>
                  <a:lnTo>
                    <a:pt x="17560522" y="7979645"/>
                  </a:lnTo>
                  <a:lnTo>
                    <a:pt x="17807174" y="8420923"/>
                  </a:lnTo>
                  <a:lnTo>
                    <a:pt x="17378311" y="8783469"/>
                  </a:lnTo>
                  <a:lnTo>
                    <a:pt x="17513478" y="9337333"/>
                  </a:lnTo>
                  <a:lnTo>
                    <a:pt x="17593802" y="9675713"/>
                  </a:lnTo>
                  <a:lnTo>
                    <a:pt x="18349768" y="8905937"/>
                  </a:lnTo>
                  <a:lnTo>
                    <a:pt x="18812528" y="8194322"/>
                  </a:lnTo>
                  <a:lnTo>
                    <a:pt x="19082090" y="8309113"/>
                  </a:lnTo>
                  <a:lnTo>
                    <a:pt x="19153757" y="8758845"/>
                  </a:lnTo>
                  <a:lnTo>
                    <a:pt x="19531535" y="8965069"/>
                  </a:lnTo>
                  <a:lnTo>
                    <a:pt x="19888116" y="8693139"/>
                  </a:lnTo>
                  <a:lnTo>
                    <a:pt x="19870557" y="8052088"/>
                  </a:lnTo>
                  <a:lnTo>
                    <a:pt x="20128357" y="7773584"/>
                  </a:lnTo>
                  <a:lnTo>
                    <a:pt x="20682222" y="7846967"/>
                  </a:lnTo>
                  <a:lnTo>
                    <a:pt x="21266836" y="7655648"/>
                  </a:lnTo>
                  <a:lnTo>
                    <a:pt x="21123827" y="7185212"/>
                  </a:lnTo>
                  <a:lnTo>
                    <a:pt x="21946150" y="7063520"/>
                  </a:lnTo>
                  <a:lnTo>
                    <a:pt x="22444192" y="6837082"/>
                  </a:lnTo>
                  <a:lnTo>
                    <a:pt x="22959793" y="6523458"/>
                  </a:lnTo>
                  <a:lnTo>
                    <a:pt x="22810165" y="6141350"/>
                  </a:lnTo>
                  <a:lnTo>
                    <a:pt x="23002426" y="5628364"/>
                  </a:lnTo>
                  <a:lnTo>
                    <a:pt x="23023130" y="4799139"/>
                  </a:lnTo>
                  <a:lnTo>
                    <a:pt x="22646781" y="4940309"/>
                  </a:lnTo>
                  <a:lnTo>
                    <a:pt x="22092917" y="5285296"/>
                  </a:lnTo>
                  <a:lnTo>
                    <a:pt x="21487598" y="5319109"/>
                  </a:lnTo>
                  <a:lnTo>
                    <a:pt x="20964483" y="5217508"/>
                  </a:lnTo>
                  <a:lnTo>
                    <a:pt x="20529167" y="5253933"/>
                  </a:lnTo>
                  <a:lnTo>
                    <a:pt x="19975302" y="5280233"/>
                  </a:lnTo>
                  <a:lnTo>
                    <a:pt x="19530165" y="5100980"/>
                  </a:lnTo>
                  <a:lnTo>
                    <a:pt x="19557545" y="4451952"/>
                  </a:lnTo>
                  <a:lnTo>
                    <a:pt x="19340509" y="3980395"/>
                  </a:lnTo>
                  <a:lnTo>
                    <a:pt x="18826165" y="3855736"/>
                  </a:lnTo>
                  <a:lnTo>
                    <a:pt x="18318078" y="3762261"/>
                  </a:lnTo>
                  <a:lnTo>
                    <a:pt x="17813135" y="3159474"/>
                  </a:lnTo>
                  <a:lnTo>
                    <a:pt x="18525588" y="2988020"/>
                  </a:lnTo>
                  <a:lnTo>
                    <a:pt x="18837435" y="2128273"/>
                  </a:lnTo>
                  <a:lnTo>
                    <a:pt x="18476697" y="1900137"/>
                  </a:lnTo>
                  <a:lnTo>
                    <a:pt x="18045658" y="2043509"/>
                  </a:lnTo>
                  <a:lnTo>
                    <a:pt x="17709270" y="2186880"/>
                  </a:lnTo>
                  <a:lnTo>
                    <a:pt x="17468463" y="2042580"/>
                  </a:lnTo>
                  <a:lnTo>
                    <a:pt x="17085215" y="1924032"/>
                  </a:lnTo>
                  <a:lnTo>
                    <a:pt x="16724931" y="1923105"/>
                  </a:lnTo>
                  <a:lnTo>
                    <a:pt x="16436335" y="1754910"/>
                  </a:lnTo>
                  <a:lnTo>
                    <a:pt x="16074197" y="1513176"/>
                  </a:lnTo>
                  <a:lnTo>
                    <a:pt x="15467541" y="1150110"/>
                  </a:lnTo>
                  <a:lnTo>
                    <a:pt x="15267110" y="672335"/>
                  </a:lnTo>
                  <a:lnTo>
                    <a:pt x="14761551" y="748940"/>
                  </a:lnTo>
                  <a:lnTo>
                    <a:pt x="14472389" y="1062564"/>
                  </a:lnTo>
                  <a:lnTo>
                    <a:pt x="14092896" y="1087025"/>
                  </a:lnTo>
                  <a:lnTo>
                    <a:pt x="13566637" y="759599"/>
                  </a:lnTo>
                  <a:lnTo>
                    <a:pt x="13131320" y="264702"/>
                  </a:lnTo>
                  <a:lnTo>
                    <a:pt x="12427545" y="344986"/>
                  </a:lnTo>
                  <a:lnTo>
                    <a:pt x="12061855" y="0"/>
                  </a:lnTo>
                  <a:lnTo>
                    <a:pt x="11476628" y="45165"/>
                  </a:lnTo>
                  <a:lnTo>
                    <a:pt x="11138543" y="623491"/>
                  </a:lnTo>
                  <a:lnTo>
                    <a:pt x="10664963" y="986037"/>
                  </a:lnTo>
                  <a:lnTo>
                    <a:pt x="9871154" y="1122325"/>
                  </a:lnTo>
                  <a:lnTo>
                    <a:pt x="9518133" y="836692"/>
                  </a:lnTo>
                  <a:lnTo>
                    <a:pt x="9060415" y="645532"/>
                  </a:lnTo>
                  <a:lnTo>
                    <a:pt x="8211822" y="670195"/>
                  </a:lnTo>
                  <a:lnTo>
                    <a:pt x="7671445" y="504447"/>
                  </a:lnTo>
                  <a:lnTo>
                    <a:pt x="6989897" y="720431"/>
                  </a:lnTo>
                  <a:lnTo>
                    <a:pt x="6614161" y="575000"/>
                  </a:lnTo>
                  <a:lnTo>
                    <a:pt x="5797925" y="630942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58521" tIns="29266" rIns="58521" bIns="29266"/>
            <a:lstStyle/>
            <a:p>
              <a:pPr marL="0" marR="0" lvl="0" indent="0" algn="l" defTabSz="13736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4" name="任意多边形 11">
              <a:extLst>
                <a:ext uri="{FF2B5EF4-FFF2-40B4-BE49-F238E27FC236}">
                  <a16:creationId xmlns:a16="http://schemas.microsoft.com/office/drawing/2014/main" id="{4212559E-F880-8B1C-2042-F8F8D3F66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231" y="2522884"/>
              <a:ext cx="4158848" cy="2219805"/>
            </a:xfrm>
            <a:custGeom>
              <a:avLst/>
              <a:gdLst>
                <a:gd name="T0" fmla="*/ 0 w 24506509"/>
                <a:gd name="T1" fmla="*/ 0 h 14587403"/>
                <a:gd name="T2" fmla="*/ 24506509 w 24506509"/>
                <a:gd name="T3" fmla="*/ 14587403 h 14587403"/>
              </a:gdLst>
              <a:ahLst/>
              <a:cxnLst>
                <a:cxn ang="0">
                  <a:pos x="8767051" y="131897"/>
                </a:cxn>
                <a:cxn ang="0">
                  <a:pos x="7171531" y="243339"/>
                </a:cxn>
                <a:cxn ang="0">
                  <a:pos x="5953175" y="347676"/>
                </a:cxn>
                <a:cxn ang="0">
                  <a:pos x="6267003" y="1155789"/>
                </a:cxn>
                <a:cxn ang="0">
                  <a:pos x="4908375" y="1343759"/>
                </a:cxn>
                <a:cxn ang="0">
                  <a:pos x="3365172" y="1612376"/>
                </a:cxn>
                <a:cxn ang="0">
                  <a:pos x="2450664" y="2766763"/>
                </a:cxn>
                <a:cxn ang="0">
                  <a:pos x="1025703" y="3142885"/>
                </a:cxn>
                <a:cxn ang="0">
                  <a:pos x="984933" y="4861779"/>
                </a:cxn>
                <a:cxn ang="0">
                  <a:pos x="2180013" y="6295056"/>
                </a:cxn>
                <a:cxn ang="0">
                  <a:pos x="4281781" y="6295056"/>
                </a:cxn>
                <a:cxn ang="0">
                  <a:pos x="4998747" y="7152990"/>
                </a:cxn>
                <a:cxn ang="0">
                  <a:pos x="3315509" y="8201137"/>
                </a:cxn>
                <a:cxn ang="0">
                  <a:pos x="2319264" y="8789346"/>
                </a:cxn>
                <a:cxn ang="0">
                  <a:pos x="2149589" y="10079614"/>
                </a:cxn>
                <a:cxn ang="0">
                  <a:pos x="3417275" y="11310914"/>
                </a:cxn>
                <a:cxn ang="0">
                  <a:pos x="5059509" y="12509015"/>
                </a:cxn>
                <a:cxn ang="0">
                  <a:pos x="6080136" y="13083543"/>
                </a:cxn>
                <a:cxn ang="0">
                  <a:pos x="7770450" y="13602141"/>
                </a:cxn>
                <a:cxn ang="0">
                  <a:pos x="9098596" y="13314469"/>
                </a:cxn>
                <a:cxn ang="0">
                  <a:pos x="10395428" y="12041532"/>
                </a:cxn>
                <a:cxn ang="0">
                  <a:pos x="10877968" y="13072733"/>
                </a:cxn>
                <a:cxn ang="0">
                  <a:pos x="10979114" y="14080969"/>
                </a:cxn>
                <a:cxn ang="0">
                  <a:pos x="12421171" y="14515717"/>
                </a:cxn>
                <a:cxn ang="0">
                  <a:pos x="13141736" y="13939451"/>
                </a:cxn>
                <a:cxn ang="0">
                  <a:pos x="14442277" y="13961490"/>
                </a:cxn>
                <a:cxn ang="0">
                  <a:pos x="15647238" y="12785990"/>
                </a:cxn>
                <a:cxn ang="0">
                  <a:pos x="16135343" y="11412836"/>
                </a:cxn>
                <a:cxn ang="0">
                  <a:pos x="16566384" y="10092110"/>
                </a:cxn>
                <a:cxn ang="0">
                  <a:pos x="17743740" y="8942360"/>
                </a:cxn>
                <a:cxn ang="0">
                  <a:pos x="19450498" y="9339302"/>
                </a:cxn>
                <a:cxn ang="0">
                  <a:pos x="21138000" y="9269472"/>
                </a:cxn>
                <a:cxn ang="0">
                  <a:pos x="23090204" y="8713389"/>
                </a:cxn>
                <a:cxn ang="0">
                  <a:pos x="24171979" y="8640777"/>
                </a:cxn>
                <a:cxn ang="0">
                  <a:pos x="23931170" y="7608652"/>
                </a:cxn>
                <a:cxn ang="0">
                  <a:pos x="22609517" y="7800742"/>
                </a:cxn>
                <a:cxn ang="0">
                  <a:pos x="20942201" y="7344879"/>
                </a:cxn>
                <a:cxn ang="0">
                  <a:pos x="19936747" y="7149079"/>
                </a:cxn>
                <a:cxn ang="0">
                  <a:pos x="19404561" y="6113241"/>
                </a:cxn>
                <a:cxn ang="0">
                  <a:pos x="18944990" y="5345262"/>
                </a:cxn>
                <a:cxn ang="0">
                  <a:pos x="17451431" y="5394528"/>
                </a:cxn>
                <a:cxn ang="0">
                  <a:pos x="16057163" y="5345262"/>
                </a:cxn>
                <a:cxn ang="0">
                  <a:pos x="16054383" y="4310899"/>
                </a:cxn>
                <a:cxn ang="0">
                  <a:pos x="15071897" y="3946906"/>
                </a:cxn>
                <a:cxn ang="0">
                  <a:pos x="15575552" y="3153729"/>
                </a:cxn>
                <a:cxn ang="0">
                  <a:pos x="14368736" y="2649149"/>
                </a:cxn>
                <a:cxn ang="0">
                  <a:pos x="12805347" y="2815485"/>
                </a:cxn>
                <a:cxn ang="0">
                  <a:pos x="13046154" y="2236438"/>
                </a:cxn>
                <a:cxn ang="0">
                  <a:pos x="12180363" y="695089"/>
                </a:cxn>
                <a:cxn ang="0">
                  <a:pos x="11409224" y="816420"/>
                </a:cxn>
              </a:cxnLst>
              <a:rect l="T0" t="T1" r="T2" b="T3"/>
              <a:pathLst>
                <a:path w="24506509" h="14587403">
                  <a:moveTo>
                    <a:pt x="10413701" y="0"/>
                  </a:moveTo>
                  <a:lnTo>
                    <a:pt x="9930808" y="131897"/>
                  </a:lnTo>
                  <a:lnTo>
                    <a:pt x="9331574" y="110988"/>
                  </a:lnTo>
                  <a:lnTo>
                    <a:pt x="8767051" y="131897"/>
                  </a:lnTo>
                  <a:lnTo>
                    <a:pt x="8551271" y="138798"/>
                  </a:lnTo>
                  <a:lnTo>
                    <a:pt x="8070586" y="222431"/>
                  </a:lnTo>
                  <a:lnTo>
                    <a:pt x="7631512" y="326972"/>
                  </a:lnTo>
                  <a:lnTo>
                    <a:pt x="7171531" y="243339"/>
                  </a:lnTo>
                  <a:lnTo>
                    <a:pt x="6684760" y="424408"/>
                  </a:lnTo>
                  <a:lnTo>
                    <a:pt x="6461875" y="375690"/>
                  </a:lnTo>
                  <a:lnTo>
                    <a:pt x="6176265" y="312965"/>
                  </a:lnTo>
                  <a:lnTo>
                    <a:pt x="5953175" y="347676"/>
                  </a:lnTo>
                  <a:lnTo>
                    <a:pt x="6210976" y="612378"/>
                  </a:lnTo>
                  <a:lnTo>
                    <a:pt x="6301510" y="877080"/>
                  </a:lnTo>
                  <a:lnTo>
                    <a:pt x="6510593" y="1107071"/>
                  </a:lnTo>
                  <a:lnTo>
                    <a:pt x="6267003" y="1155789"/>
                  </a:lnTo>
                  <a:lnTo>
                    <a:pt x="5897760" y="1148683"/>
                  </a:lnTo>
                  <a:lnTo>
                    <a:pt x="5646861" y="1434497"/>
                  </a:lnTo>
                  <a:lnTo>
                    <a:pt x="5284724" y="1455406"/>
                  </a:lnTo>
                  <a:lnTo>
                    <a:pt x="4908375" y="1343759"/>
                  </a:lnTo>
                  <a:lnTo>
                    <a:pt x="4665713" y="1584770"/>
                  </a:lnTo>
                  <a:lnTo>
                    <a:pt x="4276898" y="1560874"/>
                  </a:lnTo>
                  <a:lnTo>
                    <a:pt x="3821036" y="1490117"/>
                  </a:lnTo>
                  <a:lnTo>
                    <a:pt x="3365172" y="1612376"/>
                  </a:lnTo>
                  <a:lnTo>
                    <a:pt x="3150115" y="1924867"/>
                  </a:lnTo>
                  <a:lnTo>
                    <a:pt x="2882631" y="2358690"/>
                  </a:lnTo>
                  <a:lnTo>
                    <a:pt x="2715365" y="2693222"/>
                  </a:lnTo>
                  <a:lnTo>
                    <a:pt x="2450664" y="2766763"/>
                  </a:lnTo>
                  <a:lnTo>
                    <a:pt x="2161139" y="2982747"/>
                  </a:lnTo>
                  <a:lnTo>
                    <a:pt x="1775106" y="3150940"/>
                  </a:lnTo>
                  <a:lnTo>
                    <a:pt x="1393383" y="3219004"/>
                  </a:lnTo>
                  <a:lnTo>
                    <a:pt x="1025703" y="3142885"/>
                  </a:lnTo>
                  <a:lnTo>
                    <a:pt x="711289" y="4000864"/>
                  </a:lnTo>
                  <a:lnTo>
                    <a:pt x="0" y="4173522"/>
                  </a:lnTo>
                  <a:lnTo>
                    <a:pt x="501633" y="4770509"/>
                  </a:lnTo>
                  <a:lnTo>
                    <a:pt x="984933" y="4861779"/>
                  </a:lnTo>
                  <a:lnTo>
                    <a:pt x="1530794" y="4996171"/>
                  </a:lnTo>
                  <a:lnTo>
                    <a:pt x="1745633" y="5464727"/>
                  </a:lnTo>
                  <a:lnTo>
                    <a:pt x="1718071" y="6115334"/>
                  </a:lnTo>
                  <a:lnTo>
                    <a:pt x="2180013" y="6295056"/>
                  </a:lnTo>
                  <a:lnTo>
                    <a:pt x="2716318" y="6269655"/>
                  </a:lnTo>
                  <a:lnTo>
                    <a:pt x="3128112" y="6230453"/>
                  </a:lnTo>
                  <a:lnTo>
                    <a:pt x="3681976" y="6332380"/>
                  </a:lnTo>
                  <a:lnTo>
                    <a:pt x="4281781" y="6295056"/>
                  </a:lnTo>
                  <a:lnTo>
                    <a:pt x="4848672" y="5946150"/>
                  </a:lnTo>
                  <a:lnTo>
                    <a:pt x="5209619" y="5818006"/>
                  </a:lnTo>
                  <a:lnTo>
                    <a:pt x="5194761" y="6633304"/>
                  </a:lnTo>
                  <a:lnTo>
                    <a:pt x="4998747" y="7152990"/>
                  </a:lnTo>
                  <a:lnTo>
                    <a:pt x="5145513" y="7541098"/>
                  </a:lnTo>
                  <a:lnTo>
                    <a:pt x="4617128" y="7859664"/>
                  </a:lnTo>
                  <a:lnTo>
                    <a:pt x="4132974" y="8075525"/>
                  </a:lnTo>
                  <a:lnTo>
                    <a:pt x="3315509" y="8201137"/>
                  </a:lnTo>
                  <a:lnTo>
                    <a:pt x="3458357" y="8670472"/>
                  </a:lnTo>
                  <a:lnTo>
                    <a:pt x="2865288" y="8856930"/>
                  </a:lnTo>
                  <a:lnTo>
                    <a:pt x="2537082" y="8816261"/>
                  </a:lnTo>
                  <a:lnTo>
                    <a:pt x="2319264" y="8789346"/>
                  </a:lnTo>
                  <a:lnTo>
                    <a:pt x="2064445" y="9061889"/>
                  </a:lnTo>
                  <a:lnTo>
                    <a:pt x="2076043" y="9701999"/>
                  </a:lnTo>
                  <a:lnTo>
                    <a:pt x="1721940" y="9977425"/>
                  </a:lnTo>
                  <a:lnTo>
                    <a:pt x="2149589" y="10079614"/>
                  </a:lnTo>
                  <a:lnTo>
                    <a:pt x="2435935" y="10432440"/>
                  </a:lnTo>
                  <a:lnTo>
                    <a:pt x="2880968" y="10570754"/>
                  </a:lnTo>
                  <a:lnTo>
                    <a:pt x="3085927" y="10937384"/>
                  </a:lnTo>
                  <a:lnTo>
                    <a:pt x="3417275" y="11310914"/>
                  </a:lnTo>
                  <a:lnTo>
                    <a:pt x="3729384" y="11878131"/>
                  </a:lnTo>
                  <a:lnTo>
                    <a:pt x="4096752" y="12041355"/>
                  </a:lnTo>
                  <a:lnTo>
                    <a:pt x="4638855" y="12322678"/>
                  </a:lnTo>
                  <a:lnTo>
                    <a:pt x="5059509" y="12509015"/>
                  </a:lnTo>
                  <a:lnTo>
                    <a:pt x="4980043" y="12878950"/>
                  </a:lnTo>
                  <a:lnTo>
                    <a:pt x="5490827" y="13057039"/>
                  </a:lnTo>
                  <a:lnTo>
                    <a:pt x="5733109" y="13292095"/>
                  </a:lnTo>
                  <a:lnTo>
                    <a:pt x="6080136" y="13083543"/>
                  </a:lnTo>
                  <a:lnTo>
                    <a:pt x="6649397" y="13052274"/>
                  </a:lnTo>
                  <a:lnTo>
                    <a:pt x="7005804" y="13287795"/>
                  </a:lnTo>
                  <a:lnTo>
                    <a:pt x="7461666" y="13385229"/>
                  </a:lnTo>
                  <a:lnTo>
                    <a:pt x="7770450" y="13602141"/>
                  </a:lnTo>
                  <a:lnTo>
                    <a:pt x="8059045" y="13603996"/>
                  </a:lnTo>
                  <a:lnTo>
                    <a:pt x="8422112" y="13746437"/>
                  </a:lnTo>
                  <a:lnTo>
                    <a:pt x="8569193" y="13460623"/>
                  </a:lnTo>
                  <a:lnTo>
                    <a:pt x="9098596" y="13314469"/>
                  </a:lnTo>
                  <a:lnTo>
                    <a:pt x="9098596" y="12956041"/>
                  </a:lnTo>
                  <a:lnTo>
                    <a:pt x="9810221" y="12738955"/>
                  </a:lnTo>
                  <a:lnTo>
                    <a:pt x="9941420" y="12497396"/>
                  </a:lnTo>
                  <a:lnTo>
                    <a:pt x="10395428" y="12041532"/>
                  </a:lnTo>
                  <a:lnTo>
                    <a:pt x="10614193" y="12086540"/>
                  </a:lnTo>
                  <a:lnTo>
                    <a:pt x="10662912" y="12469790"/>
                  </a:lnTo>
                  <a:lnTo>
                    <a:pt x="10734596" y="12901757"/>
                  </a:lnTo>
                  <a:lnTo>
                    <a:pt x="10877968" y="13072733"/>
                  </a:lnTo>
                  <a:lnTo>
                    <a:pt x="11192316" y="13336508"/>
                  </a:lnTo>
                  <a:lnTo>
                    <a:pt x="11312718" y="13625105"/>
                  </a:lnTo>
                  <a:lnTo>
                    <a:pt x="10882606" y="13771260"/>
                  </a:lnTo>
                  <a:lnTo>
                    <a:pt x="10979114" y="14080969"/>
                  </a:lnTo>
                  <a:lnTo>
                    <a:pt x="11168420" y="14489969"/>
                  </a:lnTo>
                  <a:lnTo>
                    <a:pt x="11551670" y="14326410"/>
                  </a:lnTo>
                  <a:lnTo>
                    <a:pt x="11984566" y="14587403"/>
                  </a:lnTo>
                  <a:lnTo>
                    <a:pt x="12421171" y="14515717"/>
                  </a:lnTo>
                  <a:lnTo>
                    <a:pt x="12472672" y="14275837"/>
                  </a:lnTo>
                  <a:lnTo>
                    <a:pt x="12472672" y="13917412"/>
                  </a:lnTo>
                  <a:lnTo>
                    <a:pt x="12853139" y="13843869"/>
                  </a:lnTo>
                  <a:lnTo>
                    <a:pt x="13141736" y="13939451"/>
                  </a:lnTo>
                  <a:lnTo>
                    <a:pt x="13575559" y="14010208"/>
                  </a:lnTo>
                  <a:lnTo>
                    <a:pt x="13889905" y="13676605"/>
                  </a:lnTo>
                  <a:lnTo>
                    <a:pt x="14274084" y="13649928"/>
                  </a:lnTo>
                  <a:lnTo>
                    <a:pt x="14442277" y="13961490"/>
                  </a:lnTo>
                  <a:lnTo>
                    <a:pt x="14898141" y="13819974"/>
                  </a:lnTo>
                  <a:lnTo>
                    <a:pt x="15309923" y="13435798"/>
                  </a:lnTo>
                  <a:lnTo>
                    <a:pt x="15554440" y="13143490"/>
                  </a:lnTo>
                  <a:lnTo>
                    <a:pt x="15647238" y="12785990"/>
                  </a:lnTo>
                  <a:lnTo>
                    <a:pt x="15744673" y="12353096"/>
                  </a:lnTo>
                  <a:lnTo>
                    <a:pt x="16176641" y="11991885"/>
                  </a:lnTo>
                  <a:lnTo>
                    <a:pt x="16208884" y="11771263"/>
                  </a:lnTo>
                  <a:lnTo>
                    <a:pt x="16135343" y="11412836"/>
                  </a:lnTo>
                  <a:lnTo>
                    <a:pt x="16041618" y="11028658"/>
                  </a:lnTo>
                  <a:lnTo>
                    <a:pt x="16446909" y="10717094"/>
                  </a:lnTo>
                  <a:lnTo>
                    <a:pt x="16593063" y="10452392"/>
                  </a:lnTo>
                  <a:lnTo>
                    <a:pt x="16566384" y="10092110"/>
                  </a:lnTo>
                  <a:lnTo>
                    <a:pt x="17046143" y="9853158"/>
                  </a:lnTo>
                  <a:lnTo>
                    <a:pt x="17097643" y="9327465"/>
                  </a:lnTo>
                  <a:lnTo>
                    <a:pt x="17503861" y="9324683"/>
                  </a:lnTo>
                  <a:lnTo>
                    <a:pt x="17743740" y="8942360"/>
                  </a:lnTo>
                  <a:lnTo>
                    <a:pt x="18157453" y="9121999"/>
                  </a:lnTo>
                  <a:lnTo>
                    <a:pt x="18609531" y="9219825"/>
                  </a:lnTo>
                  <a:lnTo>
                    <a:pt x="19042425" y="9195931"/>
                  </a:lnTo>
                  <a:lnTo>
                    <a:pt x="19450498" y="9339302"/>
                  </a:lnTo>
                  <a:lnTo>
                    <a:pt x="19813563" y="9149068"/>
                  </a:lnTo>
                  <a:lnTo>
                    <a:pt x="20317216" y="9243722"/>
                  </a:lnTo>
                  <a:lnTo>
                    <a:pt x="20702322" y="9459706"/>
                  </a:lnTo>
                  <a:lnTo>
                    <a:pt x="21138000" y="9269472"/>
                  </a:lnTo>
                  <a:lnTo>
                    <a:pt x="21673897" y="9049777"/>
                  </a:lnTo>
                  <a:lnTo>
                    <a:pt x="22228122" y="8977163"/>
                  </a:lnTo>
                  <a:lnTo>
                    <a:pt x="22539688" y="8690422"/>
                  </a:lnTo>
                  <a:lnTo>
                    <a:pt x="23090204" y="8713389"/>
                  </a:lnTo>
                  <a:lnTo>
                    <a:pt x="23427520" y="8831938"/>
                  </a:lnTo>
                  <a:lnTo>
                    <a:pt x="23740009" y="8951413"/>
                  </a:lnTo>
                  <a:lnTo>
                    <a:pt x="23884309" y="8689493"/>
                  </a:lnTo>
                  <a:lnTo>
                    <a:pt x="24171979" y="8640777"/>
                  </a:lnTo>
                  <a:lnTo>
                    <a:pt x="24506509" y="8401825"/>
                  </a:lnTo>
                  <a:lnTo>
                    <a:pt x="24477050" y="8089338"/>
                  </a:lnTo>
                  <a:lnTo>
                    <a:pt x="24097210" y="7885655"/>
                  </a:lnTo>
                  <a:lnTo>
                    <a:pt x="23931170" y="7608652"/>
                  </a:lnTo>
                  <a:lnTo>
                    <a:pt x="23715187" y="7513999"/>
                  </a:lnTo>
                  <a:lnTo>
                    <a:pt x="23474379" y="7706090"/>
                  </a:lnTo>
                  <a:lnTo>
                    <a:pt x="23067235" y="7920217"/>
                  </a:lnTo>
                  <a:lnTo>
                    <a:pt x="22609517" y="7800742"/>
                  </a:lnTo>
                  <a:lnTo>
                    <a:pt x="22050652" y="7658297"/>
                  </a:lnTo>
                  <a:lnTo>
                    <a:pt x="21363260" y="7896322"/>
                  </a:lnTo>
                  <a:lnTo>
                    <a:pt x="21040861" y="7688067"/>
                  </a:lnTo>
                  <a:lnTo>
                    <a:pt x="20942201" y="7344879"/>
                  </a:lnTo>
                  <a:lnTo>
                    <a:pt x="20389829" y="7489177"/>
                  </a:lnTo>
                  <a:lnTo>
                    <a:pt x="19982685" y="7726272"/>
                  </a:lnTo>
                  <a:lnTo>
                    <a:pt x="19816345" y="7509361"/>
                  </a:lnTo>
                  <a:lnTo>
                    <a:pt x="19936747" y="7149079"/>
                  </a:lnTo>
                  <a:lnTo>
                    <a:pt x="20129765" y="6813620"/>
                  </a:lnTo>
                  <a:lnTo>
                    <a:pt x="19740022" y="6667466"/>
                  </a:lnTo>
                  <a:lnTo>
                    <a:pt x="19357699" y="6450553"/>
                  </a:lnTo>
                  <a:lnTo>
                    <a:pt x="19404561" y="6113241"/>
                  </a:lnTo>
                  <a:lnTo>
                    <a:pt x="19261192" y="5705166"/>
                  </a:lnTo>
                  <a:lnTo>
                    <a:pt x="19454208" y="5512528"/>
                  </a:lnTo>
                  <a:lnTo>
                    <a:pt x="19376958" y="5225787"/>
                  </a:lnTo>
                  <a:lnTo>
                    <a:pt x="18944990" y="5345262"/>
                  </a:lnTo>
                  <a:lnTo>
                    <a:pt x="18512093" y="5393052"/>
                  </a:lnTo>
                  <a:lnTo>
                    <a:pt x="18150884" y="5418425"/>
                  </a:lnTo>
                  <a:lnTo>
                    <a:pt x="17859438" y="5426999"/>
                  </a:lnTo>
                  <a:lnTo>
                    <a:pt x="17451431" y="5394528"/>
                  </a:lnTo>
                  <a:lnTo>
                    <a:pt x="17017609" y="5538828"/>
                  </a:lnTo>
                  <a:lnTo>
                    <a:pt x="16705115" y="5727584"/>
                  </a:lnTo>
                  <a:lnTo>
                    <a:pt x="16465238" y="5512527"/>
                  </a:lnTo>
                  <a:lnTo>
                    <a:pt x="16057163" y="5345262"/>
                  </a:lnTo>
                  <a:lnTo>
                    <a:pt x="16081060" y="5078328"/>
                  </a:lnTo>
                  <a:lnTo>
                    <a:pt x="16178495" y="4813624"/>
                  </a:lnTo>
                  <a:lnTo>
                    <a:pt x="16394479" y="4597642"/>
                  </a:lnTo>
                  <a:lnTo>
                    <a:pt x="16054383" y="4310899"/>
                  </a:lnTo>
                  <a:lnTo>
                    <a:pt x="15599445" y="4406480"/>
                  </a:lnTo>
                  <a:lnTo>
                    <a:pt x="15190447" y="4405553"/>
                  </a:lnTo>
                  <a:lnTo>
                    <a:pt x="14998358" y="4282367"/>
                  </a:lnTo>
                  <a:lnTo>
                    <a:pt x="15071897" y="3946906"/>
                  </a:lnTo>
                  <a:lnTo>
                    <a:pt x="15337527" y="3826503"/>
                  </a:lnTo>
                  <a:lnTo>
                    <a:pt x="15649092" y="3680351"/>
                  </a:lnTo>
                  <a:lnTo>
                    <a:pt x="15863220" y="3274133"/>
                  </a:lnTo>
                  <a:lnTo>
                    <a:pt x="15575552" y="3153729"/>
                  </a:lnTo>
                  <a:lnTo>
                    <a:pt x="15429397" y="3033326"/>
                  </a:lnTo>
                  <a:lnTo>
                    <a:pt x="15093011" y="2985535"/>
                  </a:lnTo>
                  <a:lnTo>
                    <a:pt x="14684938" y="2911995"/>
                  </a:lnTo>
                  <a:lnTo>
                    <a:pt x="14368736" y="2649149"/>
                  </a:lnTo>
                  <a:lnTo>
                    <a:pt x="14031420" y="2792519"/>
                  </a:lnTo>
                  <a:lnTo>
                    <a:pt x="13551661" y="2840308"/>
                  </a:lnTo>
                  <a:lnTo>
                    <a:pt x="13140808" y="2720833"/>
                  </a:lnTo>
                  <a:lnTo>
                    <a:pt x="12805347" y="2815485"/>
                  </a:lnTo>
                  <a:lnTo>
                    <a:pt x="12590292" y="2599502"/>
                  </a:lnTo>
                  <a:cubicBezTo>
                    <a:pt x="12590910" y="2535163"/>
                    <a:pt x="12591527" y="2470825"/>
                    <a:pt x="12592145" y="2406486"/>
                  </a:cubicBezTo>
                  <a:lnTo>
                    <a:pt x="12926679" y="2405559"/>
                  </a:lnTo>
                  <a:lnTo>
                    <a:pt x="13046154" y="2236438"/>
                  </a:lnTo>
                  <a:lnTo>
                    <a:pt x="12805347" y="1876154"/>
                  </a:lnTo>
                  <a:lnTo>
                    <a:pt x="12468959" y="1586631"/>
                  </a:lnTo>
                  <a:lnTo>
                    <a:pt x="12204259" y="1175773"/>
                  </a:lnTo>
                  <a:lnTo>
                    <a:pt x="12180363" y="695089"/>
                  </a:lnTo>
                  <a:lnTo>
                    <a:pt x="12104967" y="264975"/>
                  </a:lnTo>
                  <a:lnTo>
                    <a:pt x="11673927" y="313695"/>
                  </a:lnTo>
                  <a:cubicBezTo>
                    <a:pt x="11673309" y="409894"/>
                    <a:pt x="11672690" y="506092"/>
                    <a:pt x="11672072" y="602291"/>
                  </a:cubicBezTo>
                  <a:lnTo>
                    <a:pt x="11409224" y="816420"/>
                  </a:lnTo>
                  <a:lnTo>
                    <a:pt x="11167490" y="601363"/>
                  </a:lnTo>
                  <a:lnTo>
                    <a:pt x="10760345" y="407420"/>
                  </a:lnTo>
                  <a:lnTo>
                    <a:pt x="10413701" y="0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58521" tIns="29266" rIns="58521" bIns="29266"/>
            <a:lstStyle/>
            <a:p>
              <a:pPr marL="0" marR="0" lvl="0" indent="0" algn="l" defTabSz="13736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5" name="任意多边形 12">
              <a:extLst>
                <a:ext uri="{FF2B5EF4-FFF2-40B4-BE49-F238E27FC236}">
                  <a16:creationId xmlns:a16="http://schemas.microsoft.com/office/drawing/2014/main" id="{CE2EB210-3C66-6CE0-425E-1CA96C27B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7019" y="1950031"/>
              <a:ext cx="4112268" cy="1804089"/>
            </a:xfrm>
            <a:custGeom>
              <a:avLst/>
              <a:gdLst>
                <a:gd name="T0" fmla="*/ 0 w 24230547"/>
                <a:gd name="T1" fmla="*/ 0 h 11846389"/>
                <a:gd name="T2" fmla="*/ 24230547 w 24230547"/>
                <a:gd name="T3" fmla="*/ 11846389 h 11846389"/>
              </a:gdLst>
              <a:ahLst/>
              <a:cxnLst>
                <a:cxn ang="0">
                  <a:pos x="731751" y="3151601"/>
                </a:cxn>
                <a:cxn ang="0">
                  <a:pos x="1836492" y="2716850"/>
                </a:cxn>
                <a:cxn ang="0">
                  <a:pos x="2921049" y="2357493"/>
                </a:cxn>
                <a:cxn ang="0">
                  <a:pos x="3883348" y="1611179"/>
                </a:cxn>
                <a:cxn ang="0">
                  <a:pos x="5094803" y="1365734"/>
                </a:cxn>
                <a:cxn ang="0">
                  <a:pos x="6630585" y="982484"/>
                </a:cxn>
                <a:cxn ang="0">
                  <a:pos x="7592883" y="502725"/>
                </a:cxn>
                <a:cxn ang="0">
                  <a:pos x="8726159" y="192087"/>
                </a:cxn>
                <a:cxn ang="0">
                  <a:pos x="9905371" y="190234"/>
                </a:cxn>
                <a:cxn ang="0">
                  <a:pos x="11062541" y="430113"/>
                </a:cxn>
                <a:cxn ang="0">
                  <a:pos x="12553316" y="335461"/>
                </a:cxn>
                <a:cxn ang="0">
                  <a:pos x="13638800" y="359355"/>
                </a:cxn>
                <a:cxn ang="0">
                  <a:pos x="15034923" y="120404"/>
                </a:cxn>
                <a:cxn ang="0">
                  <a:pos x="16334535" y="456791"/>
                </a:cxn>
                <a:cxn ang="0">
                  <a:pos x="17561537" y="578122"/>
                </a:cxn>
                <a:cxn ang="0">
                  <a:pos x="18382321" y="312493"/>
                </a:cxn>
                <a:cxn ang="0">
                  <a:pos x="18431964" y="1419090"/>
                </a:cxn>
                <a:cxn ang="0">
                  <a:pos x="19419087" y="2213195"/>
                </a:cxn>
                <a:cxn ang="0">
                  <a:pos x="21037687" y="2438456"/>
                </a:cxn>
                <a:cxn ang="0">
                  <a:pos x="22744445" y="3087335"/>
                </a:cxn>
                <a:cxn ang="0">
                  <a:pos x="23752679" y="3928303"/>
                </a:cxn>
                <a:cxn ang="0">
                  <a:pos x="23485563" y="5122665"/>
                </a:cxn>
                <a:cxn ang="0">
                  <a:pos x="22069844" y="5537440"/>
                </a:cxn>
                <a:cxn ang="0">
                  <a:pos x="21564901" y="6628549"/>
                </a:cxn>
                <a:cxn ang="0">
                  <a:pos x="20556119" y="7086449"/>
                </a:cxn>
                <a:cxn ang="0">
                  <a:pos x="19939367" y="6732683"/>
                </a:cxn>
                <a:cxn ang="0">
                  <a:pos x="19330132" y="7125288"/>
                </a:cxn>
                <a:cxn ang="0">
                  <a:pos x="18867860" y="7595147"/>
                </a:cxn>
                <a:cxn ang="0">
                  <a:pos x="18167840" y="7879615"/>
                </a:cxn>
                <a:cxn ang="0">
                  <a:pos x="17129574" y="8560031"/>
                </a:cxn>
                <a:cxn ang="0">
                  <a:pos x="16316806" y="9004494"/>
                </a:cxn>
                <a:cxn ang="0">
                  <a:pos x="15600168" y="9524751"/>
                </a:cxn>
                <a:cxn ang="0">
                  <a:pos x="14703196" y="10070000"/>
                </a:cxn>
                <a:cxn ang="0">
                  <a:pos x="14445233" y="10983594"/>
                </a:cxn>
                <a:cxn ang="0">
                  <a:pos x="14063349" y="11846389"/>
                </a:cxn>
                <a:cxn ang="0">
                  <a:pos x="13301486" y="11271050"/>
                </a:cxn>
                <a:cxn ang="0">
                  <a:pos x="12195816" y="11557793"/>
                </a:cxn>
                <a:cxn ang="0">
                  <a:pos x="10627160" y="11445118"/>
                </a:cxn>
                <a:cxn ang="0">
                  <a:pos x="9568984" y="11483323"/>
                </a:cxn>
                <a:cxn ang="0">
                  <a:pos x="9716064" y="10570671"/>
                </a:cxn>
                <a:cxn ang="0">
                  <a:pos x="8990860" y="9870292"/>
                </a:cxn>
                <a:cxn ang="0">
                  <a:pos x="8963257" y="8982838"/>
                </a:cxn>
                <a:cxn ang="0">
                  <a:pos x="7737183" y="9175476"/>
                </a:cxn>
                <a:cxn ang="0">
                  <a:pos x="6603908" y="9295879"/>
                </a:cxn>
                <a:cxn ang="0">
                  <a:pos x="5643462" y="9102313"/>
                </a:cxn>
                <a:cxn ang="0">
                  <a:pos x="5980778" y="8354693"/>
                </a:cxn>
                <a:cxn ang="0">
                  <a:pos x="4776746" y="8162604"/>
                </a:cxn>
                <a:cxn ang="0">
                  <a:pos x="4923826" y="7583554"/>
                </a:cxn>
                <a:cxn ang="0">
                  <a:pos x="5161851" y="6910780"/>
                </a:cxn>
                <a:cxn ang="0">
                  <a:pos x="4271237" y="6669046"/>
                </a:cxn>
                <a:cxn ang="0">
                  <a:pos x="3137960" y="6597359"/>
                </a:cxn>
                <a:cxn ang="0">
                  <a:pos x="2176591" y="6356553"/>
                </a:cxn>
                <a:cxn ang="0">
                  <a:pos x="2632453" y="5993489"/>
                </a:cxn>
                <a:cxn ang="0">
                  <a:pos x="1790558" y="4932824"/>
                </a:cxn>
                <a:cxn ang="0">
                  <a:pos x="1260226" y="4070746"/>
                </a:cxn>
                <a:cxn ang="0">
                  <a:pos x="753789" y="4358414"/>
                </a:cxn>
              </a:cxnLst>
              <a:rect l="T0" t="T1" r="T2" b="T3"/>
              <a:pathLst>
                <a:path w="24230547" h="11846389">
                  <a:moveTo>
                    <a:pt x="0" y="3757051"/>
                  </a:moveTo>
                  <a:lnTo>
                    <a:pt x="227169" y="3417229"/>
                  </a:lnTo>
                  <a:lnTo>
                    <a:pt x="731751" y="3151601"/>
                  </a:lnTo>
                  <a:lnTo>
                    <a:pt x="994597" y="2863929"/>
                  </a:lnTo>
                  <a:lnTo>
                    <a:pt x="1332839" y="2765567"/>
                  </a:lnTo>
                  <a:lnTo>
                    <a:pt x="1836492" y="2716850"/>
                  </a:lnTo>
                  <a:lnTo>
                    <a:pt x="2152696" y="2501793"/>
                  </a:lnTo>
                  <a:lnTo>
                    <a:pt x="2582806" y="2644236"/>
                  </a:lnTo>
                  <a:lnTo>
                    <a:pt x="2921049" y="2357493"/>
                  </a:lnTo>
                  <a:lnTo>
                    <a:pt x="3161856" y="2068897"/>
                  </a:lnTo>
                  <a:lnTo>
                    <a:pt x="3475274" y="1828091"/>
                  </a:lnTo>
                  <a:lnTo>
                    <a:pt x="3883348" y="1611179"/>
                  </a:lnTo>
                  <a:lnTo>
                    <a:pt x="4327376" y="1438347"/>
                  </a:lnTo>
                  <a:lnTo>
                    <a:pt x="4686730" y="1294977"/>
                  </a:lnTo>
                  <a:lnTo>
                    <a:pt x="5094803" y="1365734"/>
                  </a:lnTo>
                  <a:lnTo>
                    <a:pt x="5647173" y="1317945"/>
                  </a:lnTo>
                  <a:lnTo>
                    <a:pt x="6151753" y="1078993"/>
                  </a:lnTo>
                  <a:lnTo>
                    <a:pt x="6630585" y="982484"/>
                  </a:lnTo>
                  <a:lnTo>
                    <a:pt x="6990867" y="1005452"/>
                  </a:lnTo>
                  <a:lnTo>
                    <a:pt x="7328183" y="837259"/>
                  </a:lnTo>
                  <a:lnTo>
                    <a:pt x="7592883" y="502725"/>
                  </a:lnTo>
                  <a:lnTo>
                    <a:pt x="7879172" y="204614"/>
                  </a:lnTo>
                  <a:lnTo>
                    <a:pt x="8299757" y="241732"/>
                  </a:lnTo>
                  <a:lnTo>
                    <a:pt x="8726159" y="192087"/>
                  </a:lnTo>
                  <a:lnTo>
                    <a:pt x="9086442" y="143371"/>
                  </a:lnTo>
                  <a:lnTo>
                    <a:pt x="9518410" y="0"/>
                  </a:lnTo>
                  <a:lnTo>
                    <a:pt x="9905371" y="190234"/>
                  </a:lnTo>
                  <a:lnTo>
                    <a:pt x="10412734" y="215986"/>
                  </a:lnTo>
                  <a:lnTo>
                    <a:pt x="10795983" y="191161"/>
                  </a:lnTo>
                  <a:lnTo>
                    <a:pt x="11062541" y="430113"/>
                  </a:lnTo>
                  <a:lnTo>
                    <a:pt x="11468757" y="193016"/>
                  </a:lnTo>
                  <a:lnTo>
                    <a:pt x="12051518" y="312493"/>
                  </a:lnTo>
                  <a:lnTo>
                    <a:pt x="12553316" y="335461"/>
                  </a:lnTo>
                  <a:lnTo>
                    <a:pt x="12987139" y="311566"/>
                  </a:lnTo>
                  <a:lnTo>
                    <a:pt x="13348348" y="239879"/>
                  </a:lnTo>
                  <a:lnTo>
                    <a:pt x="13638800" y="359355"/>
                  </a:lnTo>
                  <a:lnTo>
                    <a:pt x="13925541" y="144298"/>
                  </a:lnTo>
                  <a:lnTo>
                    <a:pt x="14454946" y="48718"/>
                  </a:lnTo>
                  <a:lnTo>
                    <a:pt x="15034923" y="120404"/>
                  </a:lnTo>
                  <a:lnTo>
                    <a:pt x="15493568" y="503654"/>
                  </a:lnTo>
                  <a:lnTo>
                    <a:pt x="15899785" y="337316"/>
                  </a:lnTo>
                  <a:lnTo>
                    <a:pt x="16334535" y="456791"/>
                  </a:lnTo>
                  <a:lnTo>
                    <a:pt x="16745391" y="506436"/>
                  </a:lnTo>
                  <a:lnTo>
                    <a:pt x="17130496" y="696670"/>
                  </a:lnTo>
                  <a:lnTo>
                    <a:pt x="17561537" y="578122"/>
                  </a:lnTo>
                  <a:lnTo>
                    <a:pt x="17731585" y="385105"/>
                  </a:lnTo>
                  <a:lnTo>
                    <a:pt x="18091868" y="240807"/>
                  </a:lnTo>
                  <a:lnTo>
                    <a:pt x="18382321" y="312493"/>
                  </a:lnTo>
                  <a:lnTo>
                    <a:pt x="18216909" y="719638"/>
                  </a:lnTo>
                  <a:lnTo>
                    <a:pt x="18192087" y="1176427"/>
                  </a:lnTo>
                  <a:lnTo>
                    <a:pt x="18431964" y="1419090"/>
                  </a:lnTo>
                  <a:lnTo>
                    <a:pt x="18839111" y="1755477"/>
                  </a:lnTo>
                  <a:lnTo>
                    <a:pt x="19319796" y="1900704"/>
                  </a:lnTo>
                  <a:lnTo>
                    <a:pt x="19419087" y="2213195"/>
                  </a:lnTo>
                  <a:lnTo>
                    <a:pt x="19755473" y="2549584"/>
                  </a:lnTo>
                  <a:lnTo>
                    <a:pt x="20509209" y="2487174"/>
                  </a:lnTo>
                  <a:lnTo>
                    <a:pt x="21037687" y="2438456"/>
                  </a:lnTo>
                  <a:lnTo>
                    <a:pt x="21710461" y="2511069"/>
                  </a:lnTo>
                  <a:lnTo>
                    <a:pt x="22262832" y="2726126"/>
                  </a:lnTo>
                  <a:lnTo>
                    <a:pt x="22744445" y="3087335"/>
                  </a:lnTo>
                  <a:lnTo>
                    <a:pt x="23129550" y="3447617"/>
                  </a:lnTo>
                  <a:lnTo>
                    <a:pt x="23417220" y="3926448"/>
                  </a:lnTo>
                  <a:lnTo>
                    <a:pt x="23752679" y="3928303"/>
                  </a:lnTo>
                  <a:lnTo>
                    <a:pt x="24041275" y="3856617"/>
                  </a:lnTo>
                  <a:lnTo>
                    <a:pt x="24230547" y="5064790"/>
                  </a:lnTo>
                  <a:lnTo>
                    <a:pt x="23485563" y="5122665"/>
                  </a:lnTo>
                  <a:lnTo>
                    <a:pt x="22844513" y="5188371"/>
                  </a:lnTo>
                  <a:lnTo>
                    <a:pt x="22361213" y="5271963"/>
                  </a:lnTo>
                  <a:lnTo>
                    <a:pt x="22069844" y="5537440"/>
                  </a:lnTo>
                  <a:lnTo>
                    <a:pt x="21800284" y="5904069"/>
                  </a:lnTo>
                  <a:lnTo>
                    <a:pt x="21704155" y="6242317"/>
                  </a:lnTo>
                  <a:lnTo>
                    <a:pt x="21564901" y="6628549"/>
                  </a:lnTo>
                  <a:lnTo>
                    <a:pt x="21146369" y="6896234"/>
                  </a:lnTo>
                  <a:lnTo>
                    <a:pt x="20935449" y="7101966"/>
                  </a:lnTo>
                  <a:lnTo>
                    <a:pt x="20556119" y="7086449"/>
                  </a:lnTo>
                  <a:lnTo>
                    <a:pt x="20236534" y="7131450"/>
                  </a:lnTo>
                  <a:lnTo>
                    <a:pt x="20132564" y="6899213"/>
                  </a:lnTo>
                  <a:lnTo>
                    <a:pt x="19939367" y="6732683"/>
                  </a:lnTo>
                  <a:lnTo>
                    <a:pt x="19845280" y="6927594"/>
                  </a:lnTo>
                  <a:lnTo>
                    <a:pt x="19524755" y="7032504"/>
                  </a:lnTo>
                  <a:lnTo>
                    <a:pt x="19330132" y="7125288"/>
                  </a:lnTo>
                  <a:lnTo>
                    <a:pt x="19245312" y="7328569"/>
                  </a:lnTo>
                  <a:lnTo>
                    <a:pt x="19061996" y="7476601"/>
                  </a:lnTo>
                  <a:lnTo>
                    <a:pt x="18867860" y="7595147"/>
                  </a:lnTo>
                  <a:lnTo>
                    <a:pt x="18483670" y="7449321"/>
                  </a:lnTo>
                  <a:lnTo>
                    <a:pt x="18410900" y="7823628"/>
                  </a:lnTo>
                  <a:lnTo>
                    <a:pt x="18167840" y="7879615"/>
                  </a:lnTo>
                  <a:lnTo>
                    <a:pt x="17740365" y="8229624"/>
                  </a:lnTo>
                  <a:lnTo>
                    <a:pt x="17458104" y="8516745"/>
                  </a:lnTo>
                  <a:lnTo>
                    <a:pt x="17129574" y="8560031"/>
                  </a:lnTo>
                  <a:lnTo>
                    <a:pt x="16862994" y="8661959"/>
                  </a:lnTo>
                  <a:lnTo>
                    <a:pt x="16655996" y="8903138"/>
                  </a:lnTo>
                  <a:lnTo>
                    <a:pt x="16316806" y="9004494"/>
                  </a:lnTo>
                  <a:lnTo>
                    <a:pt x="16008982" y="9288431"/>
                  </a:lnTo>
                  <a:lnTo>
                    <a:pt x="15901093" y="9530551"/>
                  </a:lnTo>
                  <a:lnTo>
                    <a:pt x="15600168" y="9524751"/>
                  </a:lnTo>
                  <a:lnTo>
                    <a:pt x="15312884" y="9828656"/>
                  </a:lnTo>
                  <a:lnTo>
                    <a:pt x="15049122" y="10015892"/>
                  </a:lnTo>
                  <a:lnTo>
                    <a:pt x="14703196" y="10070000"/>
                  </a:lnTo>
                  <a:lnTo>
                    <a:pt x="14694253" y="10427688"/>
                  </a:lnTo>
                  <a:lnTo>
                    <a:pt x="14792427" y="10714525"/>
                  </a:lnTo>
                  <a:lnTo>
                    <a:pt x="14445233" y="10983594"/>
                  </a:lnTo>
                  <a:lnTo>
                    <a:pt x="14192292" y="11212074"/>
                  </a:lnTo>
                  <a:lnTo>
                    <a:pt x="14094284" y="11483675"/>
                  </a:lnTo>
                  <a:lnTo>
                    <a:pt x="14063349" y="11846389"/>
                  </a:lnTo>
                  <a:lnTo>
                    <a:pt x="13683509" y="11642706"/>
                  </a:lnTo>
                  <a:lnTo>
                    <a:pt x="13517469" y="11365703"/>
                  </a:lnTo>
                  <a:lnTo>
                    <a:pt x="13301486" y="11271050"/>
                  </a:lnTo>
                  <a:lnTo>
                    <a:pt x="13060678" y="11463141"/>
                  </a:lnTo>
                  <a:lnTo>
                    <a:pt x="12653534" y="11677268"/>
                  </a:lnTo>
                  <a:lnTo>
                    <a:pt x="12195816" y="11557793"/>
                  </a:lnTo>
                  <a:lnTo>
                    <a:pt x="11636951" y="11415348"/>
                  </a:lnTo>
                  <a:lnTo>
                    <a:pt x="10949559" y="11653373"/>
                  </a:lnTo>
                  <a:lnTo>
                    <a:pt x="10627160" y="11445118"/>
                  </a:lnTo>
                  <a:lnTo>
                    <a:pt x="10528500" y="11101930"/>
                  </a:lnTo>
                  <a:lnTo>
                    <a:pt x="9976128" y="11246228"/>
                  </a:lnTo>
                  <a:lnTo>
                    <a:pt x="9568984" y="11483323"/>
                  </a:lnTo>
                  <a:lnTo>
                    <a:pt x="9402644" y="11266412"/>
                  </a:lnTo>
                  <a:lnTo>
                    <a:pt x="9523046" y="10906130"/>
                  </a:lnTo>
                  <a:lnTo>
                    <a:pt x="9716064" y="10570671"/>
                  </a:lnTo>
                  <a:lnTo>
                    <a:pt x="9326321" y="10424517"/>
                  </a:lnTo>
                  <a:lnTo>
                    <a:pt x="8943998" y="10207604"/>
                  </a:lnTo>
                  <a:lnTo>
                    <a:pt x="8990860" y="9870292"/>
                  </a:lnTo>
                  <a:lnTo>
                    <a:pt x="8847491" y="9462217"/>
                  </a:lnTo>
                  <a:lnTo>
                    <a:pt x="9040507" y="9269579"/>
                  </a:lnTo>
                  <a:lnTo>
                    <a:pt x="8963257" y="8982838"/>
                  </a:lnTo>
                  <a:lnTo>
                    <a:pt x="8531289" y="9102313"/>
                  </a:lnTo>
                  <a:lnTo>
                    <a:pt x="8098392" y="9150103"/>
                  </a:lnTo>
                  <a:lnTo>
                    <a:pt x="7737183" y="9175476"/>
                  </a:lnTo>
                  <a:lnTo>
                    <a:pt x="7445737" y="9184050"/>
                  </a:lnTo>
                  <a:lnTo>
                    <a:pt x="7037730" y="9151579"/>
                  </a:lnTo>
                  <a:lnTo>
                    <a:pt x="6603908" y="9295879"/>
                  </a:lnTo>
                  <a:lnTo>
                    <a:pt x="6291414" y="9484635"/>
                  </a:lnTo>
                  <a:lnTo>
                    <a:pt x="6051537" y="9269578"/>
                  </a:lnTo>
                  <a:lnTo>
                    <a:pt x="5643462" y="9102313"/>
                  </a:lnTo>
                  <a:lnTo>
                    <a:pt x="5667359" y="8835379"/>
                  </a:lnTo>
                  <a:lnTo>
                    <a:pt x="5764794" y="8570675"/>
                  </a:lnTo>
                  <a:lnTo>
                    <a:pt x="5980778" y="8354693"/>
                  </a:lnTo>
                  <a:lnTo>
                    <a:pt x="5640682" y="8067950"/>
                  </a:lnTo>
                  <a:lnTo>
                    <a:pt x="5185744" y="8163531"/>
                  </a:lnTo>
                  <a:lnTo>
                    <a:pt x="4776746" y="8162604"/>
                  </a:lnTo>
                  <a:lnTo>
                    <a:pt x="4584657" y="8039418"/>
                  </a:lnTo>
                  <a:lnTo>
                    <a:pt x="4658196" y="7703957"/>
                  </a:lnTo>
                  <a:lnTo>
                    <a:pt x="4923826" y="7583554"/>
                  </a:lnTo>
                  <a:lnTo>
                    <a:pt x="5235391" y="7437402"/>
                  </a:lnTo>
                  <a:lnTo>
                    <a:pt x="5449519" y="7031184"/>
                  </a:lnTo>
                  <a:lnTo>
                    <a:pt x="5161851" y="6910780"/>
                  </a:lnTo>
                  <a:lnTo>
                    <a:pt x="5015696" y="6790377"/>
                  </a:lnTo>
                  <a:lnTo>
                    <a:pt x="4679310" y="6742586"/>
                  </a:lnTo>
                  <a:lnTo>
                    <a:pt x="4271237" y="6669046"/>
                  </a:lnTo>
                  <a:lnTo>
                    <a:pt x="3955035" y="6406200"/>
                  </a:lnTo>
                  <a:lnTo>
                    <a:pt x="3617719" y="6549570"/>
                  </a:lnTo>
                  <a:lnTo>
                    <a:pt x="3137960" y="6597359"/>
                  </a:lnTo>
                  <a:lnTo>
                    <a:pt x="2727107" y="6477884"/>
                  </a:lnTo>
                  <a:lnTo>
                    <a:pt x="2391646" y="6572536"/>
                  </a:lnTo>
                  <a:lnTo>
                    <a:pt x="2176591" y="6356553"/>
                  </a:lnTo>
                  <a:cubicBezTo>
                    <a:pt x="2177209" y="6292214"/>
                    <a:pt x="2177826" y="6227876"/>
                    <a:pt x="2178444" y="6163537"/>
                  </a:cubicBezTo>
                  <a:lnTo>
                    <a:pt x="2512978" y="6162610"/>
                  </a:lnTo>
                  <a:lnTo>
                    <a:pt x="2632453" y="5993489"/>
                  </a:lnTo>
                  <a:lnTo>
                    <a:pt x="2391646" y="5633205"/>
                  </a:lnTo>
                  <a:lnTo>
                    <a:pt x="2055258" y="5343682"/>
                  </a:lnTo>
                  <a:lnTo>
                    <a:pt x="1790558" y="4932824"/>
                  </a:lnTo>
                  <a:lnTo>
                    <a:pt x="1766662" y="4452140"/>
                  </a:lnTo>
                  <a:lnTo>
                    <a:pt x="1691266" y="4022026"/>
                  </a:lnTo>
                  <a:lnTo>
                    <a:pt x="1260226" y="4070746"/>
                  </a:lnTo>
                  <a:cubicBezTo>
                    <a:pt x="1259608" y="4166945"/>
                    <a:pt x="1258989" y="4263143"/>
                    <a:pt x="1258371" y="4359342"/>
                  </a:cubicBezTo>
                  <a:lnTo>
                    <a:pt x="995523" y="4573471"/>
                  </a:lnTo>
                  <a:lnTo>
                    <a:pt x="753789" y="4358414"/>
                  </a:lnTo>
                  <a:lnTo>
                    <a:pt x="346644" y="4164471"/>
                  </a:lnTo>
                  <a:lnTo>
                    <a:pt x="0" y="3757051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58521" tIns="29266" rIns="58521" bIns="29266"/>
            <a:lstStyle/>
            <a:p>
              <a:pPr marL="0" marR="0" lvl="0" indent="0" algn="l" defTabSz="13736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6" name="任意多边形 17">
              <a:extLst>
                <a:ext uri="{FF2B5EF4-FFF2-40B4-BE49-F238E27FC236}">
                  <a16:creationId xmlns:a16="http://schemas.microsoft.com/office/drawing/2014/main" id="{9F6BDC25-697E-B7B5-915F-D17570E7C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425" y="1683496"/>
              <a:ext cx="3622080" cy="1328701"/>
            </a:xfrm>
            <a:custGeom>
              <a:avLst/>
              <a:gdLst>
                <a:gd name="T0" fmla="*/ 0 w 21341894"/>
                <a:gd name="T1" fmla="*/ 0 h 8724789"/>
                <a:gd name="T2" fmla="*/ 21341894 w 21341894"/>
                <a:gd name="T3" fmla="*/ 8724789 h 8724789"/>
              </a:gdLst>
              <a:ahLst/>
              <a:cxnLst>
                <a:cxn ang="0">
                  <a:pos x="2623487" y="2644323"/>
                </a:cxn>
                <a:cxn ang="0">
                  <a:pos x="2411871" y="3643346"/>
                </a:cxn>
                <a:cxn ang="0">
                  <a:pos x="2308759" y="5077766"/>
                </a:cxn>
                <a:cxn ang="0">
                  <a:pos x="2898386" y="5400751"/>
                </a:cxn>
                <a:cxn ang="0">
                  <a:pos x="3138265" y="6048705"/>
                </a:cxn>
                <a:cxn ang="0">
                  <a:pos x="2381745" y="6535884"/>
                </a:cxn>
                <a:cxn ang="0">
                  <a:pos x="1440559" y="6657214"/>
                </a:cxn>
                <a:cxn ang="0">
                  <a:pos x="287098" y="6780400"/>
                </a:cxn>
                <a:cxn ang="0">
                  <a:pos x="501788" y="7192565"/>
                </a:cxn>
                <a:cxn ang="0">
                  <a:pos x="1685270" y="8287593"/>
                </a:cxn>
                <a:cxn ang="0">
                  <a:pos x="2695930" y="8567037"/>
                </a:cxn>
                <a:cxn ang="0">
                  <a:pos x="3706591" y="8421986"/>
                </a:cxn>
                <a:cxn ang="0">
                  <a:pos x="4825469" y="8658144"/>
                </a:cxn>
                <a:cxn ang="0">
                  <a:pos x="5758662" y="8201183"/>
                </a:cxn>
                <a:cxn ang="0">
                  <a:pos x="6408695" y="7117670"/>
                </a:cxn>
                <a:cxn ang="0">
                  <a:pos x="7714606" y="7086553"/>
                </a:cxn>
                <a:cxn ang="0">
                  <a:pos x="8692026" y="6942441"/>
                </a:cxn>
                <a:cxn ang="0">
                  <a:pos x="9548081" y="6609051"/>
                </a:cxn>
                <a:cxn ang="0">
                  <a:pos x="8994379" y="5850557"/>
                </a:cxn>
                <a:cxn ang="0">
                  <a:pos x="10213755" y="5754264"/>
                </a:cxn>
                <a:cxn ang="0">
                  <a:pos x="11546209" y="5650294"/>
                </a:cxn>
                <a:cxn ang="0">
                  <a:pos x="13463843" y="5503895"/>
                </a:cxn>
                <a:cxn ang="0">
                  <a:pos x="14446167" y="4613131"/>
                </a:cxn>
                <a:cxn ang="0">
                  <a:pos x="15604367" y="4253686"/>
                </a:cxn>
                <a:cxn ang="0">
                  <a:pos x="16624791" y="3816984"/>
                </a:cxn>
                <a:cxn ang="0">
                  <a:pos x="18137414" y="3042479"/>
                </a:cxn>
                <a:cxn ang="0">
                  <a:pos x="19610057" y="2829681"/>
                </a:cxn>
                <a:cxn ang="0">
                  <a:pos x="20793375" y="2578617"/>
                </a:cxn>
                <a:cxn ang="0">
                  <a:pos x="21115942" y="1830617"/>
                </a:cxn>
                <a:cxn ang="0">
                  <a:pos x="20250169" y="1550397"/>
                </a:cxn>
                <a:cxn ang="0">
                  <a:pos x="18961942" y="2217787"/>
                </a:cxn>
                <a:cxn ang="0">
                  <a:pos x="18020743" y="2422745"/>
                </a:cxn>
                <a:cxn ang="0">
                  <a:pos x="17182575" y="2487348"/>
                </a:cxn>
                <a:cxn ang="0">
                  <a:pos x="16719816" y="2227669"/>
                </a:cxn>
                <a:cxn ang="0">
                  <a:pos x="15721694" y="2200227"/>
                </a:cxn>
                <a:cxn ang="0">
                  <a:pos x="14818759" y="2184546"/>
                </a:cxn>
                <a:cxn ang="0">
                  <a:pos x="14137403" y="2360020"/>
                </a:cxn>
                <a:cxn ang="0">
                  <a:pos x="13231486" y="2892404"/>
                </a:cxn>
                <a:cxn ang="0">
                  <a:pos x="12189297" y="2869821"/>
                </a:cxn>
                <a:cxn ang="0">
                  <a:pos x="11092720" y="2708927"/>
                </a:cxn>
                <a:cxn ang="0">
                  <a:pos x="10353947" y="2254172"/>
                </a:cxn>
                <a:cxn ang="0">
                  <a:pos x="9413688" y="1798314"/>
                </a:cxn>
                <a:cxn ang="0">
                  <a:pos x="8627424" y="1476686"/>
                </a:cxn>
                <a:cxn ang="0">
                  <a:pos x="7987227" y="814971"/>
                </a:cxn>
                <a:cxn ang="0">
                  <a:pos x="7126398" y="461002"/>
                </a:cxn>
                <a:cxn ang="0">
                  <a:pos x="6399793" y="0"/>
                </a:cxn>
                <a:cxn ang="0">
                  <a:pos x="5822490" y="625654"/>
                </a:cxn>
                <a:cxn ang="0">
                  <a:pos x="4823590" y="169963"/>
                </a:cxn>
                <a:cxn ang="0">
                  <a:pos x="4001880" y="1110997"/>
                </a:cxn>
              </a:cxnLst>
              <a:rect l="T0" t="T1" r="T2" b="T3"/>
              <a:pathLst>
                <a:path w="21341894" h="8724789">
                  <a:moveTo>
                    <a:pt x="2919062" y="1711496"/>
                  </a:moveTo>
                  <a:lnTo>
                    <a:pt x="2843022" y="2216848"/>
                  </a:lnTo>
                  <a:lnTo>
                    <a:pt x="2623487" y="2644323"/>
                  </a:lnTo>
                  <a:lnTo>
                    <a:pt x="2792997" y="3036516"/>
                  </a:lnTo>
                  <a:lnTo>
                    <a:pt x="2716471" y="3382606"/>
                  </a:lnTo>
                  <a:lnTo>
                    <a:pt x="2411871" y="3643346"/>
                  </a:lnTo>
                  <a:lnTo>
                    <a:pt x="2265637" y="4148330"/>
                  </a:lnTo>
                  <a:cubicBezTo>
                    <a:pt x="2264644" y="4306503"/>
                    <a:pt x="2263650" y="4464676"/>
                    <a:pt x="2262657" y="4622849"/>
                  </a:cubicBezTo>
                  <a:lnTo>
                    <a:pt x="2308759" y="5077766"/>
                  </a:lnTo>
                  <a:lnTo>
                    <a:pt x="2402847" y="5413034"/>
                  </a:lnTo>
                  <a:lnTo>
                    <a:pt x="2610715" y="5615809"/>
                  </a:lnTo>
                  <a:lnTo>
                    <a:pt x="2898386" y="5400751"/>
                  </a:lnTo>
                  <a:lnTo>
                    <a:pt x="3164015" y="5449469"/>
                  </a:lnTo>
                  <a:lnTo>
                    <a:pt x="3351465" y="5738068"/>
                  </a:lnTo>
                  <a:lnTo>
                    <a:pt x="3138265" y="6048705"/>
                  </a:lnTo>
                  <a:lnTo>
                    <a:pt x="2888182" y="6319898"/>
                  </a:lnTo>
                  <a:lnTo>
                    <a:pt x="2671270" y="6535884"/>
                  </a:lnTo>
                  <a:lnTo>
                    <a:pt x="2381745" y="6535884"/>
                  </a:lnTo>
                  <a:lnTo>
                    <a:pt x="2140939" y="6464198"/>
                  </a:lnTo>
                  <a:lnTo>
                    <a:pt x="1851416" y="6560705"/>
                  </a:lnTo>
                  <a:lnTo>
                    <a:pt x="1440559" y="6657214"/>
                  </a:lnTo>
                  <a:lnTo>
                    <a:pt x="985623" y="6608496"/>
                  </a:lnTo>
                  <a:lnTo>
                    <a:pt x="695173" y="6610352"/>
                  </a:lnTo>
                  <a:lnTo>
                    <a:pt x="287098" y="6780400"/>
                  </a:lnTo>
                  <a:lnTo>
                    <a:pt x="145584" y="7020279"/>
                  </a:lnTo>
                  <a:lnTo>
                    <a:pt x="0" y="7264122"/>
                  </a:lnTo>
                  <a:lnTo>
                    <a:pt x="501788" y="7192565"/>
                  </a:lnTo>
                  <a:lnTo>
                    <a:pt x="699068" y="7670840"/>
                  </a:lnTo>
                  <a:lnTo>
                    <a:pt x="1378384" y="8074795"/>
                  </a:lnTo>
                  <a:lnTo>
                    <a:pt x="1685270" y="8287593"/>
                  </a:lnTo>
                  <a:lnTo>
                    <a:pt x="1950911" y="8443468"/>
                  </a:lnTo>
                  <a:lnTo>
                    <a:pt x="2317538" y="8445507"/>
                  </a:lnTo>
                  <a:lnTo>
                    <a:pt x="2695930" y="8567037"/>
                  </a:lnTo>
                  <a:lnTo>
                    <a:pt x="2951852" y="8706126"/>
                  </a:lnTo>
                  <a:lnTo>
                    <a:pt x="3270499" y="8567037"/>
                  </a:lnTo>
                  <a:lnTo>
                    <a:pt x="3706591" y="8421986"/>
                  </a:lnTo>
                  <a:lnTo>
                    <a:pt x="4058314" y="8650056"/>
                  </a:lnTo>
                  <a:lnTo>
                    <a:pt x="4439239" y="8724789"/>
                  </a:lnTo>
                  <a:lnTo>
                    <a:pt x="4825469" y="8658144"/>
                  </a:lnTo>
                  <a:lnTo>
                    <a:pt x="5199939" y="8485651"/>
                  </a:lnTo>
                  <a:lnTo>
                    <a:pt x="5503845" y="8270973"/>
                  </a:lnTo>
                  <a:lnTo>
                    <a:pt x="5758662" y="8201183"/>
                  </a:lnTo>
                  <a:lnTo>
                    <a:pt x="5942143" y="7836596"/>
                  </a:lnTo>
                  <a:lnTo>
                    <a:pt x="6206843" y="7408179"/>
                  </a:lnTo>
                  <a:lnTo>
                    <a:pt x="6408695" y="7117670"/>
                  </a:lnTo>
                  <a:lnTo>
                    <a:pt x="6872517" y="6999367"/>
                  </a:lnTo>
                  <a:lnTo>
                    <a:pt x="7331356" y="7066012"/>
                  </a:lnTo>
                  <a:lnTo>
                    <a:pt x="7714606" y="7086553"/>
                  </a:lnTo>
                  <a:lnTo>
                    <a:pt x="7945127" y="6855255"/>
                  </a:lnTo>
                  <a:lnTo>
                    <a:pt x="8326499" y="6961103"/>
                  </a:lnTo>
                  <a:lnTo>
                    <a:pt x="8692026" y="6942441"/>
                  </a:lnTo>
                  <a:lnTo>
                    <a:pt x="8933370" y="6660179"/>
                  </a:lnTo>
                  <a:lnTo>
                    <a:pt x="9318661" y="6665979"/>
                  </a:lnTo>
                  <a:lnTo>
                    <a:pt x="9548081" y="6609051"/>
                  </a:lnTo>
                  <a:lnTo>
                    <a:pt x="9341245" y="6389514"/>
                  </a:lnTo>
                  <a:lnTo>
                    <a:pt x="9259652" y="6132369"/>
                  </a:lnTo>
                  <a:lnTo>
                    <a:pt x="8994379" y="5850557"/>
                  </a:lnTo>
                  <a:lnTo>
                    <a:pt x="9231270" y="5825317"/>
                  </a:lnTo>
                  <a:lnTo>
                    <a:pt x="9715714" y="5931617"/>
                  </a:lnTo>
                  <a:lnTo>
                    <a:pt x="10213755" y="5754264"/>
                  </a:lnTo>
                  <a:lnTo>
                    <a:pt x="10686395" y="5837530"/>
                  </a:lnTo>
                  <a:lnTo>
                    <a:pt x="11125633" y="5727760"/>
                  </a:lnTo>
                  <a:lnTo>
                    <a:pt x="11546209" y="5650294"/>
                  </a:lnTo>
                  <a:lnTo>
                    <a:pt x="12322590" y="5615012"/>
                  </a:lnTo>
                  <a:lnTo>
                    <a:pt x="12983404" y="5643392"/>
                  </a:lnTo>
                  <a:lnTo>
                    <a:pt x="13463843" y="5503895"/>
                  </a:lnTo>
                  <a:lnTo>
                    <a:pt x="13683587" y="5164014"/>
                  </a:lnTo>
                  <a:lnTo>
                    <a:pt x="14197146" y="4892411"/>
                  </a:lnTo>
                  <a:lnTo>
                    <a:pt x="14446167" y="4613131"/>
                  </a:lnTo>
                  <a:lnTo>
                    <a:pt x="14795236" y="4514019"/>
                  </a:lnTo>
                  <a:lnTo>
                    <a:pt x="15286378" y="4468855"/>
                  </a:lnTo>
                  <a:lnTo>
                    <a:pt x="15604367" y="4253686"/>
                  </a:lnTo>
                  <a:lnTo>
                    <a:pt x="16030621" y="4394206"/>
                  </a:lnTo>
                  <a:lnTo>
                    <a:pt x="16386428" y="4094385"/>
                  </a:lnTo>
                  <a:lnTo>
                    <a:pt x="16624791" y="3816984"/>
                  </a:lnTo>
                  <a:lnTo>
                    <a:pt x="16918812" y="3583642"/>
                  </a:lnTo>
                  <a:lnTo>
                    <a:pt x="17366994" y="3344342"/>
                  </a:lnTo>
                  <a:lnTo>
                    <a:pt x="18137414" y="3042479"/>
                  </a:lnTo>
                  <a:lnTo>
                    <a:pt x="18561908" y="3111002"/>
                  </a:lnTo>
                  <a:lnTo>
                    <a:pt x="19104176" y="3064899"/>
                  </a:lnTo>
                  <a:lnTo>
                    <a:pt x="19610057" y="2829681"/>
                  </a:lnTo>
                  <a:lnTo>
                    <a:pt x="20080657" y="2732612"/>
                  </a:lnTo>
                  <a:lnTo>
                    <a:pt x="20444306" y="2758012"/>
                  </a:lnTo>
                  <a:lnTo>
                    <a:pt x="20793375" y="2578617"/>
                  </a:lnTo>
                  <a:lnTo>
                    <a:pt x="21021854" y="2278633"/>
                  </a:lnTo>
                  <a:lnTo>
                    <a:pt x="21341894" y="1952599"/>
                  </a:lnTo>
                  <a:lnTo>
                    <a:pt x="21115942" y="1830617"/>
                  </a:lnTo>
                  <a:lnTo>
                    <a:pt x="20784554" y="1704757"/>
                  </a:lnTo>
                  <a:lnTo>
                    <a:pt x="20520832" y="1683523"/>
                  </a:lnTo>
                  <a:lnTo>
                    <a:pt x="20250169" y="1550397"/>
                  </a:lnTo>
                  <a:lnTo>
                    <a:pt x="19812974" y="1596337"/>
                  </a:lnTo>
                  <a:lnTo>
                    <a:pt x="19125695" y="1916739"/>
                  </a:lnTo>
                  <a:lnTo>
                    <a:pt x="18961942" y="2217787"/>
                  </a:lnTo>
                  <a:lnTo>
                    <a:pt x="18673719" y="2153183"/>
                  </a:lnTo>
                  <a:lnTo>
                    <a:pt x="18328731" y="2179686"/>
                  </a:lnTo>
                  <a:lnTo>
                    <a:pt x="18020743" y="2422745"/>
                  </a:lnTo>
                  <a:lnTo>
                    <a:pt x="17664935" y="2406124"/>
                  </a:lnTo>
                  <a:lnTo>
                    <a:pt x="17345961" y="2551135"/>
                  </a:lnTo>
                  <a:lnTo>
                    <a:pt x="17182575" y="2487348"/>
                  </a:lnTo>
                  <a:lnTo>
                    <a:pt x="17153093" y="2312977"/>
                  </a:lnTo>
                  <a:lnTo>
                    <a:pt x="16986561" y="2129661"/>
                  </a:lnTo>
                  <a:lnTo>
                    <a:pt x="16719816" y="2227669"/>
                  </a:lnTo>
                  <a:lnTo>
                    <a:pt x="16408848" y="2294314"/>
                  </a:lnTo>
                  <a:lnTo>
                    <a:pt x="15989376" y="2152245"/>
                  </a:lnTo>
                  <a:lnTo>
                    <a:pt x="15721694" y="2200227"/>
                  </a:lnTo>
                  <a:lnTo>
                    <a:pt x="15378585" y="2313915"/>
                  </a:lnTo>
                  <a:lnTo>
                    <a:pt x="15065899" y="2322695"/>
                  </a:lnTo>
                  <a:lnTo>
                    <a:pt x="14818759" y="2184546"/>
                  </a:lnTo>
                  <a:lnTo>
                    <a:pt x="14593259" y="2087477"/>
                  </a:lnTo>
                  <a:lnTo>
                    <a:pt x="14239495" y="2046560"/>
                  </a:lnTo>
                  <a:lnTo>
                    <a:pt x="14137403" y="2360020"/>
                  </a:lnTo>
                  <a:lnTo>
                    <a:pt x="14072635" y="2688385"/>
                  </a:lnTo>
                  <a:lnTo>
                    <a:pt x="13752846" y="2932097"/>
                  </a:lnTo>
                  <a:lnTo>
                    <a:pt x="13231486" y="2892404"/>
                  </a:lnTo>
                  <a:lnTo>
                    <a:pt x="12882417" y="2821839"/>
                  </a:lnTo>
                  <a:lnTo>
                    <a:pt x="12507945" y="2869823"/>
                  </a:lnTo>
                  <a:lnTo>
                    <a:pt x="12189297" y="2869821"/>
                  </a:lnTo>
                  <a:lnTo>
                    <a:pt x="11835371" y="2709090"/>
                  </a:lnTo>
                  <a:lnTo>
                    <a:pt x="11451018" y="2737470"/>
                  </a:lnTo>
                  <a:lnTo>
                    <a:pt x="11092720" y="2708927"/>
                  </a:lnTo>
                  <a:lnTo>
                    <a:pt x="10820625" y="2475750"/>
                  </a:lnTo>
                  <a:lnTo>
                    <a:pt x="10638250" y="2477629"/>
                  </a:lnTo>
                  <a:lnTo>
                    <a:pt x="10353947" y="2254172"/>
                  </a:lnTo>
                  <a:lnTo>
                    <a:pt x="10054902" y="2169805"/>
                  </a:lnTo>
                  <a:lnTo>
                    <a:pt x="9851985" y="2029612"/>
                  </a:lnTo>
                  <a:lnTo>
                    <a:pt x="9413688" y="1798314"/>
                  </a:lnTo>
                  <a:lnTo>
                    <a:pt x="9119666" y="1863858"/>
                  </a:lnTo>
                  <a:lnTo>
                    <a:pt x="8867663" y="1682585"/>
                  </a:lnTo>
                  <a:lnTo>
                    <a:pt x="8627424" y="1476686"/>
                  </a:lnTo>
                  <a:lnTo>
                    <a:pt x="8228492" y="1286472"/>
                  </a:lnTo>
                  <a:lnTo>
                    <a:pt x="8206849" y="1096254"/>
                  </a:lnTo>
                  <a:lnTo>
                    <a:pt x="7987227" y="814971"/>
                  </a:lnTo>
                  <a:lnTo>
                    <a:pt x="7545095" y="735422"/>
                  </a:lnTo>
                  <a:lnTo>
                    <a:pt x="7327436" y="731502"/>
                  </a:lnTo>
                  <a:lnTo>
                    <a:pt x="7126398" y="461002"/>
                  </a:lnTo>
                  <a:lnTo>
                    <a:pt x="6786271" y="301211"/>
                  </a:lnTo>
                  <a:lnTo>
                    <a:pt x="6615657" y="307009"/>
                  </a:lnTo>
                  <a:lnTo>
                    <a:pt x="6399793" y="0"/>
                  </a:lnTo>
                  <a:lnTo>
                    <a:pt x="6232407" y="154117"/>
                  </a:lnTo>
                  <a:lnTo>
                    <a:pt x="6305665" y="508700"/>
                  </a:lnTo>
                  <a:lnTo>
                    <a:pt x="5822490" y="625654"/>
                  </a:lnTo>
                  <a:lnTo>
                    <a:pt x="5340294" y="682417"/>
                  </a:lnTo>
                  <a:lnTo>
                    <a:pt x="5151017" y="472601"/>
                  </a:lnTo>
                  <a:lnTo>
                    <a:pt x="4823590" y="169963"/>
                  </a:lnTo>
                  <a:lnTo>
                    <a:pt x="4717579" y="516826"/>
                  </a:lnTo>
                  <a:lnTo>
                    <a:pt x="4700795" y="868713"/>
                  </a:lnTo>
                  <a:lnTo>
                    <a:pt x="4001880" y="1110997"/>
                  </a:lnTo>
                  <a:lnTo>
                    <a:pt x="3518581" y="1293373"/>
                  </a:lnTo>
                  <a:lnTo>
                    <a:pt x="2919062" y="1711496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58521" tIns="29266" rIns="58521" bIns="29266"/>
            <a:lstStyle/>
            <a:p>
              <a:pPr marL="0" marR="0" lvl="0" indent="0" algn="l" defTabSz="13736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27" name="任意多边形 18">
              <a:extLst>
                <a:ext uri="{FF2B5EF4-FFF2-40B4-BE49-F238E27FC236}">
                  <a16:creationId xmlns:a16="http://schemas.microsoft.com/office/drawing/2014/main" id="{6B43D3E9-1799-FEFD-AA68-13F8E5996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013" y="2113125"/>
              <a:ext cx="2415459" cy="733968"/>
            </a:xfrm>
            <a:custGeom>
              <a:avLst/>
              <a:gdLst>
                <a:gd name="T0" fmla="*/ 0 w 14230134"/>
                <a:gd name="T1" fmla="*/ 0 h 4831278"/>
                <a:gd name="T2" fmla="*/ 14230134 w 14230134"/>
                <a:gd name="T3" fmla="*/ 4831278 h 4831278"/>
              </a:gdLst>
              <a:ahLst/>
              <a:cxnLst>
                <a:cxn ang="0">
                  <a:pos x="9951106" y="1757723"/>
                </a:cxn>
                <a:cxn ang="0">
                  <a:pos x="11026533" y="2098014"/>
                </a:cxn>
                <a:cxn ang="0">
                  <a:pos x="12049118" y="2249966"/>
                </a:cxn>
                <a:cxn ang="0">
                  <a:pos x="12401170" y="2647019"/>
                </a:cxn>
                <a:cxn ang="0">
                  <a:pos x="13022618" y="2980244"/>
                </a:cxn>
                <a:cxn ang="0">
                  <a:pos x="13777055" y="2587693"/>
                </a:cxn>
                <a:cxn ang="0">
                  <a:pos x="14230134" y="2925010"/>
                </a:cxn>
                <a:cxn ang="0">
                  <a:pos x="13766851" y="3506840"/>
                </a:cxn>
                <a:cxn ang="0">
                  <a:pos x="13260414" y="3722826"/>
                </a:cxn>
                <a:cxn ang="0">
                  <a:pos x="12730085" y="3747647"/>
                </a:cxn>
                <a:cxn ang="0">
                  <a:pos x="11864292" y="3795438"/>
                </a:cxn>
                <a:cxn ang="0">
                  <a:pos x="11165767" y="3967342"/>
                </a:cxn>
                <a:cxn ang="0">
                  <a:pos x="10878669" y="4454984"/>
                </a:cxn>
                <a:cxn ang="0">
                  <a:pos x="10204047" y="4793014"/>
                </a:cxn>
                <a:cxn ang="0">
                  <a:pos x="9239325" y="3976654"/>
                </a:cxn>
                <a:cxn ang="0">
                  <a:pos x="8172515" y="3706929"/>
                </a:cxn>
                <a:cxn ang="0">
                  <a:pos x="7242137" y="4331358"/>
                </a:cxn>
                <a:cxn ang="0">
                  <a:pos x="5974452" y="4831278"/>
                </a:cxn>
                <a:cxn ang="0">
                  <a:pos x="5190066" y="4357861"/>
                </a:cxn>
                <a:cxn ang="0">
                  <a:pos x="3776390" y="4212810"/>
                </a:cxn>
                <a:cxn ang="0">
                  <a:pos x="2715541" y="4283376"/>
                </a:cxn>
                <a:cxn ang="0">
                  <a:pos x="1677601" y="4058081"/>
                </a:cxn>
                <a:cxn ang="0">
                  <a:pos x="932622" y="3507565"/>
                </a:cxn>
                <a:cxn ang="0">
                  <a:pos x="415666" y="3664991"/>
                </a:cxn>
                <a:cxn ang="0">
                  <a:pos x="0" y="3438143"/>
                </a:cxn>
                <a:cxn ang="0">
                  <a:pos x="358626" y="2935241"/>
                </a:cxn>
                <a:cxn ang="0">
                  <a:pos x="498040" y="2337315"/>
                </a:cxn>
                <a:cxn ang="0">
                  <a:pos x="870470" y="1965663"/>
                </a:cxn>
                <a:cxn ang="0">
                  <a:pos x="1017562" y="1448959"/>
                </a:cxn>
                <a:cxn ang="0">
                  <a:pos x="1632273" y="986200"/>
                </a:cxn>
                <a:cxn ang="0">
                  <a:pos x="2200999" y="553293"/>
                </a:cxn>
                <a:cxn ang="0">
                  <a:pos x="2853646" y="190787"/>
                </a:cxn>
                <a:cxn ang="0">
                  <a:pos x="3945902" y="326324"/>
                </a:cxn>
                <a:cxn ang="0">
                  <a:pos x="4675406" y="92046"/>
                </a:cxn>
                <a:cxn ang="0">
                  <a:pos x="5488172" y="141131"/>
                </a:cxn>
                <a:cxn ang="0">
                  <a:pos x="6228332" y="381372"/>
                </a:cxn>
                <a:cxn ang="0">
                  <a:pos x="7089245" y="573468"/>
                </a:cxn>
                <a:cxn ang="0">
                  <a:pos x="7945137" y="763683"/>
                </a:cxn>
                <a:cxn ang="0">
                  <a:pos x="8808706" y="1129374"/>
                </a:cxn>
                <a:cxn ang="0">
                  <a:pos x="9767991" y="1316895"/>
                </a:cxn>
              </a:cxnLst>
              <a:rect l="T0" t="T1" r="T2" b="T3"/>
              <a:pathLst>
                <a:path w="14230134" h="4831278">
                  <a:moveTo>
                    <a:pt x="9767991" y="1316895"/>
                  </a:moveTo>
                  <a:lnTo>
                    <a:pt x="9951106" y="1757723"/>
                  </a:lnTo>
                  <a:lnTo>
                    <a:pt x="10331535" y="2046721"/>
                  </a:lnTo>
                  <a:lnTo>
                    <a:pt x="11026533" y="2098014"/>
                  </a:lnTo>
                  <a:lnTo>
                    <a:pt x="11550914" y="2121536"/>
                  </a:lnTo>
                  <a:lnTo>
                    <a:pt x="12049118" y="2249966"/>
                  </a:lnTo>
                  <a:lnTo>
                    <a:pt x="12415586" y="2381377"/>
                  </a:lnTo>
                  <a:lnTo>
                    <a:pt x="12401170" y="2647019"/>
                  </a:lnTo>
                  <a:lnTo>
                    <a:pt x="12699111" y="2845076"/>
                  </a:lnTo>
                  <a:lnTo>
                    <a:pt x="13022618" y="2980244"/>
                  </a:lnTo>
                  <a:lnTo>
                    <a:pt x="13489384" y="2802751"/>
                  </a:lnTo>
                  <a:lnTo>
                    <a:pt x="13777055" y="2587693"/>
                  </a:lnTo>
                  <a:lnTo>
                    <a:pt x="14042684" y="2636411"/>
                  </a:lnTo>
                  <a:lnTo>
                    <a:pt x="14230134" y="2925010"/>
                  </a:lnTo>
                  <a:lnTo>
                    <a:pt x="14016934" y="3235647"/>
                  </a:lnTo>
                  <a:lnTo>
                    <a:pt x="13766851" y="3506840"/>
                  </a:lnTo>
                  <a:lnTo>
                    <a:pt x="13549939" y="3722826"/>
                  </a:lnTo>
                  <a:lnTo>
                    <a:pt x="13260414" y="3722826"/>
                  </a:lnTo>
                  <a:lnTo>
                    <a:pt x="13019608" y="3651140"/>
                  </a:lnTo>
                  <a:lnTo>
                    <a:pt x="12730085" y="3747647"/>
                  </a:lnTo>
                  <a:lnTo>
                    <a:pt x="12319228" y="3844156"/>
                  </a:lnTo>
                  <a:lnTo>
                    <a:pt x="11864292" y="3795438"/>
                  </a:lnTo>
                  <a:lnTo>
                    <a:pt x="11573842" y="3797294"/>
                  </a:lnTo>
                  <a:lnTo>
                    <a:pt x="11165767" y="3967342"/>
                  </a:lnTo>
                  <a:lnTo>
                    <a:pt x="11024253" y="4207221"/>
                  </a:lnTo>
                  <a:lnTo>
                    <a:pt x="10878669" y="4454984"/>
                  </a:lnTo>
                  <a:lnTo>
                    <a:pt x="10582437" y="4763693"/>
                  </a:lnTo>
                  <a:lnTo>
                    <a:pt x="10204047" y="4793014"/>
                  </a:lnTo>
                  <a:lnTo>
                    <a:pt x="9684362" y="4475470"/>
                  </a:lnTo>
                  <a:lnTo>
                    <a:pt x="9239325" y="3976654"/>
                  </a:lnTo>
                  <a:lnTo>
                    <a:pt x="8537266" y="4047994"/>
                  </a:lnTo>
                  <a:lnTo>
                    <a:pt x="8172515" y="3706929"/>
                  </a:lnTo>
                  <a:lnTo>
                    <a:pt x="7579449" y="3750216"/>
                  </a:lnTo>
                  <a:lnTo>
                    <a:pt x="7242137" y="4331358"/>
                  </a:lnTo>
                  <a:lnTo>
                    <a:pt x="6776562" y="4687943"/>
                  </a:lnTo>
                  <a:lnTo>
                    <a:pt x="5974452" y="4831278"/>
                  </a:lnTo>
                  <a:lnTo>
                    <a:pt x="5616438" y="4544158"/>
                  </a:lnTo>
                  <a:lnTo>
                    <a:pt x="5190066" y="4357861"/>
                  </a:lnTo>
                  <a:lnTo>
                    <a:pt x="4319598" y="4374482"/>
                  </a:lnTo>
                  <a:lnTo>
                    <a:pt x="3776390" y="4212810"/>
                  </a:lnTo>
                  <a:lnTo>
                    <a:pt x="3088089" y="4425977"/>
                  </a:lnTo>
                  <a:lnTo>
                    <a:pt x="2715541" y="4283376"/>
                  </a:lnTo>
                  <a:lnTo>
                    <a:pt x="1903750" y="4339771"/>
                  </a:lnTo>
                  <a:lnTo>
                    <a:pt x="1677601" y="4058081"/>
                  </a:lnTo>
                  <a:lnTo>
                    <a:pt x="1343682" y="3709746"/>
                  </a:lnTo>
                  <a:lnTo>
                    <a:pt x="932622" y="3507565"/>
                  </a:lnTo>
                  <a:lnTo>
                    <a:pt x="591189" y="3577191"/>
                  </a:lnTo>
                  <a:lnTo>
                    <a:pt x="415666" y="3664991"/>
                  </a:lnTo>
                  <a:lnTo>
                    <a:pt x="333225" y="3763691"/>
                  </a:lnTo>
                  <a:lnTo>
                    <a:pt x="0" y="3438143"/>
                  </a:lnTo>
                  <a:lnTo>
                    <a:pt x="119488" y="3148040"/>
                  </a:lnTo>
                  <a:lnTo>
                    <a:pt x="358626" y="2935241"/>
                  </a:lnTo>
                  <a:lnTo>
                    <a:pt x="352826" y="2704883"/>
                  </a:lnTo>
                  <a:lnTo>
                    <a:pt x="498040" y="2337315"/>
                  </a:lnTo>
                  <a:lnTo>
                    <a:pt x="1026704" y="2308771"/>
                  </a:lnTo>
                  <a:lnTo>
                    <a:pt x="870470" y="1965663"/>
                  </a:lnTo>
                  <a:lnTo>
                    <a:pt x="699971" y="1634683"/>
                  </a:lnTo>
                  <a:lnTo>
                    <a:pt x="1017562" y="1448959"/>
                  </a:lnTo>
                  <a:lnTo>
                    <a:pt x="1532225" y="1319426"/>
                  </a:lnTo>
                  <a:lnTo>
                    <a:pt x="1632273" y="986200"/>
                  </a:lnTo>
                  <a:lnTo>
                    <a:pt x="1866553" y="681356"/>
                  </a:lnTo>
                  <a:lnTo>
                    <a:pt x="2200999" y="553293"/>
                  </a:lnTo>
                  <a:lnTo>
                    <a:pt x="2516544" y="442055"/>
                  </a:lnTo>
                  <a:lnTo>
                    <a:pt x="2853646" y="190787"/>
                  </a:lnTo>
                  <a:lnTo>
                    <a:pt x="3621457" y="309704"/>
                  </a:lnTo>
                  <a:lnTo>
                    <a:pt x="3945902" y="326324"/>
                  </a:lnTo>
                  <a:lnTo>
                    <a:pt x="4202028" y="48315"/>
                  </a:lnTo>
                  <a:lnTo>
                    <a:pt x="4675406" y="92046"/>
                  </a:lnTo>
                  <a:lnTo>
                    <a:pt x="5077480" y="0"/>
                  </a:lnTo>
                  <a:lnTo>
                    <a:pt x="5488172" y="141131"/>
                  </a:lnTo>
                  <a:lnTo>
                    <a:pt x="5706642" y="378961"/>
                  </a:lnTo>
                  <a:lnTo>
                    <a:pt x="6228332" y="381372"/>
                  </a:lnTo>
                  <a:lnTo>
                    <a:pt x="6476415" y="672413"/>
                  </a:lnTo>
                  <a:lnTo>
                    <a:pt x="7089245" y="573468"/>
                  </a:lnTo>
                  <a:lnTo>
                    <a:pt x="7667573" y="626471"/>
                  </a:lnTo>
                  <a:lnTo>
                    <a:pt x="7945137" y="763683"/>
                  </a:lnTo>
                  <a:lnTo>
                    <a:pt x="8436277" y="1084207"/>
                  </a:lnTo>
                  <a:lnTo>
                    <a:pt x="8808706" y="1129374"/>
                  </a:lnTo>
                  <a:lnTo>
                    <a:pt x="9245125" y="1344991"/>
                  </a:lnTo>
                  <a:lnTo>
                    <a:pt x="9767991" y="1316895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58521" tIns="29266" rIns="58521" bIns="29266"/>
            <a:lstStyle/>
            <a:p>
              <a:pPr marL="0" marR="0" lvl="0" indent="0" algn="l" defTabSz="13736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grpSp>
          <p:nvGrpSpPr>
            <p:cNvPr id="28" name="Группа 13">
              <a:extLst>
                <a:ext uri="{FF2B5EF4-FFF2-40B4-BE49-F238E27FC236}">
                  <a16:creationId xmlns:a16="http://schemas.microsoft.com/office/drawing/2014/main" id="{59B1069D-26E7-43FD-4961-78971A2201C9}"/>
                </a:ext>
              </a:extLst>
            </p:cNvPr>
            <p:cNvGrpSpPr/>
            <p:nvPr/>
          </p:nvGrpSpPr>
          <p:grpSpPr>
            <a:xfrm>
              <a:off x="2286457" y="4682261"/>
              <a:ext cx="2938920" cy="942821"/>
              <a:chOff x="3523832" y="5987140"/>
              <a:chExt cx="4408953" cy="1571573"/>
            </a:xfr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29" name="任意多边形 8">
                <a:extLst>
                  <a:ext uri="{FF2B5EF4-FFF2-40B4-BE49-F238E27FC236}">
                    <a16:creationId xmlns:a16="http://schemas.microsoft.com/office/drawing/2014/main" id="{91579426-DC15-96F4-8A19-24BA55F8D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832" y="5987140"/>
                <a:ext cx="4408953" cy="1571573"/>
              </a:xfrm>
              <a:custGeom>
                <a:avLst/>
                <a:gdLst>
                  <a:gd name="T0" fmla="*/ 0 w 17310267"/>
                  <a:gd name="T1" fmla="*/ 0 h 6196606"/>
                  <a:gd name="T2" fmla="*/ 17310267 w 17310267"/>
                  <a:gd name="T3" fmla="*/ 6196606 h 6196606"/>
                </a:gdLst>
                <a:ahLst/>
                <a:cxnLst>
                  <a:cxn ang="0">
                    <a:pos x="14335305" y="487587"/>
                  </a:cxn>
                  <a:cxn ang="0">
                    <a:pos x="13938049" y="926661"/>
                  </a:cxn>
                  <a:cxn ang="0">
                    <a:pos x="13352822" y="1351727"/>
                  </a:cxn>
                  <a:cxn ang="0">
                    <a:pos x="12983578" y="919759"/>
                  </a:cxn>
                  <a:cxn ang="0">
                    <a:pos x="12823418" y="445771"/>
                  </a:cxn>
                  <a:cxn ang="0">
                    <a:pos x="12370542" y="752493"/>
                  </a:cxn>
                  <a:cxn ang="0">
                    <a:pos x="11680978" y="229991"/>
                  </a:cxn>
                  <a:cxn ang="0">
                    <a:pos x="10426891" y="27810"/>
                  </a:cxn>
                  <a:cxn ang="0">
                    <a:pos x="9507948" y="181069"/>
                  </a:cxn>
                  <a:cxn ang="0">
                    <a:pos x="9285063" y="724480"/>
                  </a:cxn>
                  <a:cxn ang="0">
                    <a:pos x="8944038" y="1052110"/>
                  </a:cxn>
                  <a:cxn ang="0">
                    <a:pos x="8247368" y="1177356"/>
                  </a:cxn>
                  <a:cxn ang="0">
                    <a:pos x="7564705" y="1511480"/>
                  </a:cxn>
                  <a:cxn ang="0">
                    <a:pos x="7181659" y="2284881"/>
                  </a:cxn>
                  <a:cxn ang="0">
                    <a:pos x="6477884" y="2521978"/>
                  </a:cxn>
                  <a:cxn ang="0">
                    <a:pos x="6972781" y="1720766"/>
                  </a:cxn>
                  <a:cxn ang="0">
                    <a:pos x="6401357" y="1288798"/>
                  </a:cxn>
                  <a:cxn ang="0">
                    <a:pos x="5809432" y="1010294"/>
                  </a:cxn>
                  <a:cxn ang="0">
                    <a:pos x="4820455" y="724684"/>
                  </a:cxn>
                  <a:cxn ang="0">
                    <a:pos x="4040153" y="431968"/>
                  </a:cxn>
                  <a:cxn ang="0">
                    <a:pos x="2960641" y="633944"/>
                  </a:cxn>
                  <a:cxn ang="0">
                    <a:pos x="2229261" y="905751"/>
                  </a:cxn>
                  <a:cxn ang="0">
                    <a:pos x="1490979" y="982280"/>
                  </a:cxn>
                  <a:cxn ang="0">
                    <a:pos x="1449163" y="1776590"/>
                  </a:cxn>
                  <a:cxn ang="0">
                    <a:pos x="1330819" y="2076207"/>
                  </a:cxn>
                  <a:cxn ang="0">
                    <a:pos x="836126" y="1936954"/>
                  </a:cxn>
                  <a:cxn ang="0">
                    <a:pos x="376349" y="1866920"/>
                  </a:cxn>
                  <a:cxn ang="0">
                    <a:pos x="0" y="2919030"/>
                  </a:cxn>
                  <a:cxn ang="0">
                    <a:pos x="334736" y="3761650"/>
                  </a:cxn>
                  <a:cxn ang="0">
                    <a:pos x="202831" y="4549294"/>
                  </a:cxn>
                  <a:cxn ang="0">
                    <a:pos x="759599" y="4611170"/>
                  </a:cxn>
                  <a:cxn ang="0">
                    <a:pos x="1484078" y="4799345"/>
                  </a:cxn>
                  <a:cxn ang="0">
                    <a:pos x="2187445" y="4388285"/>
                  </a:cxn>
                  <a:cxn ang="0">
                    <a:pos x="2911924" y="4848267"/>
                  </a:cxn>
                  <a:cxn ang="0">
                    <a:pos x="3810366" y="4973512"/>
                  </a:cxn>
                  <a:cxn ang="0">
                    <a:pos x="4583768" y="4750627"/>
                  </a:cxn>
                  <a:cxn ang="0">
                    <a:pos x="5328543" y="5050244"/>
                  </a:cxn>
                  <a:cxn ang="0">
                    <a:pos x="6136859" y="4694804"/>
                  </a:cxn>
                  <a:cxn ang="0">
                    <a:pos x="6631348" y="4666994"/>
                  </a:cxn>
                  <a:cxn ang="0">
                    <a:pos x="7387280" y="4840093"/>
                  </a:cxn>
                  <a:cxn ang="0">
                    <a:pos x="7589738" y="5380080"/>
                  </a:cxn>
                  <a:cxn ang="0">
                    <a:pos x="7778075" y="5742789"/>
                  </a:cxn>
                  <a:cxn ang="0">
                    <a:pos x="8022237" y="6196606"/>
                  </a:cxn>
                  <a:cxn ang="0">
                    <a:pos x="8806460" y="6030073"/>
                  </a:cxn>
                  <a:cxn ang="0">
                    <a:pos x="9250556" y="5999649"/>
                  </a:cxn>
                  <a:cxn ang="0">
                    <a:pos x="9499578" y="5629101"/>
                  </a:cxn>
                  <a:cxn ang="0">
                    <a:pos x="9817285" y="5294771"/>
                  </a:cxn>
                  <a:cxn ang="0">
                    <a:pos x="10612329" y="5322216"/>
                  </a:cxn>
                  <a:cxn ang="0">
                    <a:pos x="10988842" y="5045752"/>
                  </a:cxn>
                  <a:cxn ang="0">
                    <a:pos x="11769859" y="4738680"/>
                  </a:cxn>
                  <a:cxn ang="0">
                    <a:pos x="12683441" y="4759792"/>
                  </a:cxn>
                  <a:cxn ang="0">
                    <a:pos x="13767070" y="5000599"/>
                  </a:cxn>
                  <a:cxn ang="0">
                    <a:pos x="14682506" y="5359953"/>
                  </a:cxn>
                  <a:cxn ang="0">
                    <a:pos x="15860790" y="5431637"/>
                  </a:cxn>
                  <a:cxn ang="0">
                    <a:pos x="16968315" y="4881121"/>
                  </a:cxn>
                  <a:cxn ang="0">
                    <a:pos x="17239510" y="3988651"/>
                  </a:cxn>
                  <a:cxn ang="0">
                    <a:pos x="16355388" y="3482215"/>
                  </a:cxn>
                  <a:cxn ang="0">
                    <a:pos x="15969356" y="2834263"/>
                  </a:cxn>
                  <a:cxn ang="0">
                    <a:pos x="15835968" y="1705627"/>
                  </a:cxn>
                  <a:cxn ang="0">
                    <a:pos x="15115402" y="961166"/>
                  </a:cxn>
                </a:cxnLst>
                <a:rect l="T0" t="T1" r="T2" b="T3"/>
                <a:pathLst>
                  <a:path w="17310267" h="6196606">
                    <a:moveTo>
                      <a:pt x="14590493" y="731625"/>
                    </a:moveTo>
                    <a:lnTo>
                      <a:pt x="14335305" y="487587"/>
                    </a:lnTo>
                    <a:lnTo>
                      <a:pt x="14063498" y="633945"/>
                    </a:lnTo>
                    <a:lnTo>
                      <a:pt x="13938049" y="926661"/>
                    </a:lnTo>
                    <a:lnTo>
                      <a:pt x="13736071" y="919555"/>
                    </a:lnTo>
                    <a:lnTo>
                      <a:pt x="13352822" y="1351727"/>
                    </a:lnTo>
                    <a:lnTo>
                      <a:pt x="13178654" y="1156652"/>
                    </a:lnTo>
                    <a:lnTo>
                      <a:pt x="12983578" y="919759"/>
                    </a:lnTo>
                    <a:lnTo>
                      <a:pt x="13081218" y="522502"/>
                    </a:lnTo>
                    <a:lnTo>
                      <a:pt x="12823418" y="445771"/>
                    </a:lnTo>
                    <a:lnTo>
                      <a:pt x="12642145" y="738486"/>
                    </a:lnTo>
                    <a:lnTo>
                      <a:pt x="12370542" y="752493"/>
                    </a:lnTo>
                    <a:lnTo>
                      <a:pt x="11917666" y="550516"/>
                    </a:lnTo>
                    <a:lnTo>
                      <a:pt x="11680978" y="229991"/>
                    </a:lnTo>
                    <a:lnTo>
                      <a:pt x="10949393" y="0"/>
                    </a:lnTo>
                    <a:lnTo>
                      <a:pt x="10426891" y="27810"/>
                    </a:lnTo>
                    <a:lnTo>
                      <a:pt x="10086274" y="229991"/>
                    </a:lnTo>
                    <a:lnTo>
                      <a:pt x="9507948" y="181069"/>
                    </a:lnTo>
                    <a:lnTo>
                      <a:pt x="9382703" y="438869"/>
                    </a:lnTo>
                    <a:lnTo>
                      <a:pt x="9285063" y="724480"/>
                    </a:lnTo>
                    <a:lnTo>
                      <a:pt x="9438526" y="940463"/>
                    </a:lnTo>
                    <a:lnTo>
                      <a:pt x="8944038" y="1052110"/>
                    </a:lnTo>
                    <a:lnTo>
                      <a:pt x="8449345" y="863732"/>
                    </a:lnTo>
                    <a:lnTo>
                      <a:pt x="8247368" y="1177356"/>
                    </a:lnTo>
                    <a:lnTo>
                      <a:pt x="7752471" y="1191158"/>
                    </a:lnTo>
                    <a:lnTo>
                      <a:pt x="7564705" y="1511480"/>
                    </a:lnTo>
                    <a:lnTo>
                      <a:pt x="7488178" y="1929441"/>
                    </a:lnTo>
                    <a:lnTo>
                      <a:pt x="7181659" y="2284881"/>
                    </a:lnTo>
                    <a:lnTo>
                      <a:pt x="6889148" y="2298684"/>
                    </a:lnTo>
                    <a:lnTo>
                      <a:pt x="6477884" y="2521978"/>
                    </a:lnTo>
                    <a:lnTo>
                      <a:pt x="6631143" y="2027285"/>
                    </a:lnTo>
                    <a:lnTo>
                      <a:pt x="6972781" y="1720766"/>
                    </a:lnTo>
                    <a:lnTo>
                      <a:pt x="6763698" y="1497881"/>
                    </a:lnTo>
                    <a:lnTo>
                      <a:pt x="6401357" y="1288798"/>
                    </a:lnTo>
                    <a:lnTo>
                      <a:pt x="5899763" y="1309911"/>
                    </a:lnTo>
                    <a:lnTo>
                      <a:pt x="5809432" y="1010294"/>
                    </a:lnTo>
                    <a:lnTo>
                      <a:pt x="5224001" y="822119"/>
                    </a:lnTo>
                    <a:lnTo>
                      <a:pt x="4820455" y="724684"/>
                    </a:lnTo>
                    <a:lnTo>
                      <a:pt x="4430304" y="508700"/>
                    </a:lnTo>
                    <a:lnTo>
                      <a:pt x="4040153" y="431968"/>
                    </a:lnTo>
                    <a:lnTo>
                      <a:pt x="3385300" y="543411"/>
                    </a:lnTo>
                    <a:lnTo>
                      <a:pt x="2960641" y="633944"/>
                    </a:lnTo>
                    <a:lnTo>
                      <a:pt x="2570490" y="766295"/>
                    </a:lnTo>
                    <a:lnTo>
                      <a:pt x="2229261" y="905751"/>
                    </a:lnTo>
                    <a:lnTo>
                      <a:pt x="1756670" y="734840"/>
                    </a:lnTo>
                    <a:lnTo>
                      <a:pt x="1490979" y="982280"/>
                    </a:lnTo>
                    <a:lnTo>
                      <a:pt x="1449163" y="1344622"/>
                    </a:lnTo>
                    <a:lnTo>
                      <a:pt x="1449163" y="1776590"/>
                    </a:lnTo>
                    <a:lnTo>
                      <a:pt x="1567711" y="2062404"/>
                    </a:lnTo>
                    <a:lnTo>
                      <a:pt x="1330819" y="2076207"/>
                    </a:lnTo>
                    <a:lnTo>
                      <a:pt x="1052110" y="2215663"/>
                    </a:lnTo>
                    <a:lnTo>
                      <a:pt x="836126" y="1936954"/>
                    </a:lnTo>
                    <a:lnTo>
                      <a:pt x="480686" y="1874230"/>
                    </a:lnTo>
                    <a:lnTo>
                      <a:pt x="376349" y="1866920"/>
                    </a:lnTo>
                    <a:lnTo>
                      <a:pt x="250899" y="2417436"/>
                    </a:lnTo>
                    <a:lnTo>
                      <a:pt x="0" y="2919030"/>
                    </a:lnTo>
                    <a:lnTo>
                      <a:pt x="174167" y="3504462"/>
                    </a:lnTo>
                    <a:lnTo>
                      <a:pt x="334736" y="3761650"/>
                    </a:lnTo>
                    <a:lnTo>
                      <a:pt x="21112" y="4277047"/>
                    </a:lnTo>
                    <a:lnTo>
                      <a:pt x="202831" y="4549294"/>
                    </a:lnTo>
                    <a:lnTo>
                      <a:pt x="397461" y="4785542"/>
                    </a:lnTo>
                    <a:lnTo>
                      <a:pt x="759599" y="4611170"/>
                    </a:lnTo>
                    <a:lnTo>
                      <a:pt x="961576" y="4910992"/>
                    </a:lnTo>
                    <a:lnTo>
                      <a:pt x="1484078" y="4799345"/>
                    </a:lnTo>
                    <a:lnTo>
                      <a:pt x="1671844" y="4464813"/>
                    </a:lnTo>
                    <a:lnTo>
                      <a:pt x="2187445" y="4388285"/>
                    </a:lnTo>
                    <a:lnTo>
                      <a:pt x="2556688" y="4569558"/>
                    </a:lnTo>
                    <a:lnTo>
                      <a:pt x="2911924" y="4848267"/>
                    </a:lnTo>
                    <a:lnTo>
                      <a:pt x="3469137" y="4924794"/>
                    </a:lnTo>
                    <a:lnTo>
                      <a:pt x="3810366" y="4973512"/>
                    </a:lnTo>
                    <a:lnTo>
                      <a:pt x="4235433" y="4583157"/>
                    </a:lnTo>
                    <a:lnTo>
                      <a:pt x="4583768" y="4750627"/>
                    </a:lnTo>
                    <a:lnTo>
                      <a:pt x="5008018" y="4820253"/>
                    </a:lnTo>
                    <a:lnTo>
                      <a:pt x="5328543" y="5050244"/>
                    </a:lnTo>
                    <a:lnTo>
                      <a:pt x="5669976" y="4848063"/>
                    </a:lnTo>
                    <a:lnTo>
                      <a:pt x="6136859" y="4694804"/>
                    </a:lnTo>
                    <a:lnTo>
                      <a:pt x="6408462" y="4485721"/>
                    </a:lnTo>
                    <a:lnTo>
                      <a:pt x="6631348" y="4666994"/>
                    </a:lnTo>
                    <a:lnTo>
                      <a:pt x="6972781" y="4652987"/>
                    </a:lnTo>
                    <a:lnTo>
                      <a:pt x="7387280" y="4840093"/>
                    </a:lnTo>
                    <a:lnTo>
                      <a:pt x="7379146" y="5193785"/>
                    </a:lnTo>
                    <a:lnTo>
                      <a:pt x="7589738" y="5380080"/>
                    </a:lnTo>
                    <a:lnTo>
                      <a:pt x="7855543" y="5528113"/>
                    </a:lnTo>
                    <a:lnTo>
                      <a:pt x="7778075" y="5742789"/>
                    </a:lnTo>
                    <a:lnTo>
                      <a:pt x="7857423" y="5983029"/>
                    </a:lnTo>
                    <a:lnTo>
                      <a:pt x="8022237" y="6196606"/>
                    </a:lnTo>
                    <a:lnTo>
                      <a:pt x="8395604" y="6033052"/>
                    </a:lnTo>
                    <a:lnTo>
                      <a:pt x="8806460" y="6030073"/>
                    </a:lnTo>
                    <a:lnTo>
                      <a:pt x="9012358" y="5865419"/>
                    </a:lnTo>
                    <a:lnTo>
                      <a:pt x="9250556" y="5999649"/>
                    </a:lnTo>
                    <a:lnTo>
                      <a:pt x="9506480" y="5910095"/>
                    </a:lnTo>
                    <a:lnTo>
                      <a:pt x="9499578" y="5629101"/>
                    </a:lnTo>
                    <a:lnTo>
                      <a:pt x="9580026" y="5369421"/>
                    </a:lnTo>
                    <a:lnTo>
                      <a:pt x="9817285" y="5294771"/>
                    </a:lnTo>
                    <a:lnTo>
                      <a:pt x="10211356" y="5200686"/>
                    </a:lnTo>
                    <a:lnTo>
                      <a:pt x="10612329" y="5322216"/>
                    </a:lnTo>
                    <a:lnTo>
                      <a:pt x="10749540" y="5288810"/>
                    </a:lnTo>
                    <a:lnTo>
                      <a:pt x="10988842" y="5045752"/>
                    </a:lnTo>
                    <a:lnTo>
                      <a:pt x="11222182" y="4940844"/>
                    </a:lnTo>
                    <a:lnTo>
                      <a:pt x="11769859" y="4738680"/>
                    </a:lnTo>
                    <a:lnTo>
                      <a:pt x="12107173" y="4569558"/>
                    </a:lnTo>
                    <a:lnTo>
                      <a:pt x="12683441" y="4759792"/>
                    </a:lnTo>
                    <a:lnTo>
                      <a:pt x="13219977" y="5000871"/>
                    </a:lnTo>
                    <a:lnTo>
                      <a:pt x="13767070" y="5000599"/>
                    </a:lnTo>
                    <a:lnTo>
                      <a:pt x="14200893" y="5073212"/>
                    </a:lnTo>
                    <a:lnTo>
                      <a:pt x="14682506" y="5359953"/>
                    </a:lnTo>
                    <a:lnTo>
                      <a:pt x="15140224" y="5242330"/>
                    </a:lnTo>
                    <a:lnTo>
                      <a:pt x="15860790" y="5431637"/>
                    </a:lnTo>
                    <a:lnTo>
                      <a:pt x="16366299" y="5075064"/>
                    </a:lnTo>
                    <a:lnTo>
                      <a:pt x="16968315" y="4881121"/>
                    </a:lnTo>
                    <a:lnTo>
                      <a:pt x="17310267" y="4467483"/>
                    </a:lnTo>
                    <a:lnTo>
                      <a:pt x="17239510" y="3988651"/>
                    </a:lnTo>
                    <a:lnTo>
                      <a:pt x="16952769" y="3841572"/>
                    </a:lnTo>
                    <a:lnTo>
                      <a:pt x="16355388" y="3482215"/>
                    </a:lnTo>
                    <a:lnTo>
                      <a:pt x="16067720" y="3074144"/>
                    </a:lnTo>
                    <a:lnTo>
                      <a:pt x="15969356" y="2834263"/>
                    </a:lnTo>
                    <a:lnTo>
                      <a:pt x="15922991" y="2152478"/>
                    </a:lnTo>
                    <a:lnTo>
                      <a:pt x="15835968" y="1705627"/>
                    </a:lnTo>
                    <a:lnTo>
                      <a:pt x="15476613" y="1272731"/>
                    </a:lnTo>
                    <a:lnTo>
                      <a:pt x="15115402" y="961166"/>
                    </a:lnTo>
                    <a:lnTo>
                      <a:pt x="14590493" y="731625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marL="0" marR="0" lvl="0" indent="0" algn="l" defTabSz="13736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</a:endParaRPr>
              </a:p>
            </p:txBody>
          </p:sp>
          <p:sp>
            <p:nvSpPr>
              <p:cNvPr id="30" name="任意多边形 19">
                <a:extLst>
                  <a:ext uri="{FF2B5EF4-FFF2-40B4-BE49-F238E27FC236}">
                    <a16:creationId xmlns:a16="http://schemas.microsoft.com/office/drawing/2014/main" id="{54B7C1E8-AE7F-0BD0-9CBC-AB4B0291F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6295" y="6209282"/>
                <a:ext cx="342734" cy="523858"/>
              </a:xfrm>
              <a:custGeom>
                <a:avLst/>
                <a:gdLst>
                  <a:gd name="T0" fmla="*/ 1 w 1338696"/>
                  <a:gd name="T1" fmla="*/ 2 h 2062886"/>
                  <a:gd name="T2" fmla="*/ 0 w 1338696"/>
                  <a:gd name="T3" fmla="*/ 6 h 2062886"/>
                  <a:gd name="T4" fmla="*/ 2 w 1338696"/>
                  <a:gd name="T5" fmla="*/ 9 h 2062886"/>
                  <a:gd name="T6" fmla="*/ 4 w 1338696"/>
                  <a:gd name="T7" fmla="*/ 11 h 2062886"/>
                  <a:gd name="T8" fmla="*/ 2 w 1338696"/>
                  <a:gd name="T9" fmla="*/ 13 h 2062886"/>
                  <a:gd name="T10" fmla="*/ 3 w 1338696"/>
                  <a:gd name="T11" fmla="*/ 14 h 2062886"/>
                  <a:gd name="T12" fmla="*/ 0 w 1338696"/>
                  <a:gd name="T13" fmla="*/ 17 h 2062886"/>
                  <a:gd name="T14" fmla="*/ 0 w 1338696"/>
                  <a:gd name="T15" fmla="*/ 19 h 2062886"/>
                  <a:gd name="T16" fmla="*/ 2 w 1338696"/>
                  <a:gd name="T17" fmla="*/ 19 h 2062886"/>
                  <a:gd name="T18" fmla="*/ 4 w 1338696"/>
                  <a:gd name="T19" fmla="*/ 18 h 2062886"/>
                  <a:gd name="T20" fmla="*/ 7 w 1338696"/>
                  <a:gd name="T21" fmla="*/ 18 h 2062886"/>
                  <a:gd name="T22" fmla="*/ 9 w 1338696"/>
                  <a:gd name="T23" fmla="*/ 19 h 2062886"/>
                  <a:gd name="T24" fmla="*/ 13 w 1338696"/>
                  <a:gd name="T25" fmla="*/ 17 h 2062886"/>
                  <a:gd name="T26" fmla="*/ 11 w 1338696"/>
                  <a:gd name="T27" fmla="*/ 15 h 2062886"/>
                  <a:gd name="T28" fmla="*/ 9 w 1338696"/>
                  <a:gd name="T29" fmla="*/ 13 h 2062886"/>
                  <a:gd name="T30" fmla="*/ 8 w 1338696"/>
                  <a:gd name="T31" fmla="*/ 11 h 2062886"/>
                  <a:gd name="T32" fmla="*/ 10 w 1338696"/>
                  <a:gd name="T33" fmla="*/ 8 h 2062886"/>
                  <a:gd name="T34" fmla="*/ 7 w 1338696"/>
                  <a:gd name="T35" fmla="*/ 6 h 2062886"/>
                  <a:gd name="T36" fmla="*/ 5 w 1338696"/>
                  <a:gd name="T37" fmla="*/ 2 h 2062886"/>
                  <a:gd name="T38" fmla="*/ 3 w 1338696"/>
                  <a:gd name="T39" fmla="*/ 0 h 2062886"/>
                  <a:gd name="T40" fmla="*/ 0 w 1338696"/>
                  <a:gd name="T41" fmla="*/ 1 h 2062886"/>
                  <a:gd name="T42" fmla="*/ 1 w 1338696"/>
                  <a:gd name="T43" fmla="*/ 2 h 20628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38696"/>
                  <a:gd name="T67" fmla="*/ 0 h 2062886"/>
                  <a:gd name="T68" fmla="*/ 1338696 w 1338696"/>
                  <a:gd name="T69" fmla="*/ 2062886 h 20628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38696" h="2062886">
                    <a:moveTo>
                      <a:pt x="81149" y="225662"/>
                    </a:moveTo>
                    <a:lnTo>
                      <a:pt x="21443" y="612669"/>
                    </a:lnTo>
                    <a:lnTo>
                      <a:pt x="184528" y="965185"/>
                    </a:lnTo>
                    <a:lnTo>
                      <a:pt x="415980" y="1234273"/>
                    </a:lnTo>
                    <a:lnTo>
                      <a:pt x="197073" y="1398615"/>
                    </a:lnTo>
                    <a:lnTo>
                      <a:pt x="353256" y="1543511"/>
                    </a:lnTo>
                    <a:lnTo>
                      <a:pt x="39632" y="1827660"/>
                    </a:lnTo>
                    <a:lnTo>
                      <a:pt x="28343" y="2030894"/>
                    </a:lnTo>
                    <a:lnTo>
                      <a:pt x="221071" y="2036775"/>
                    </a:lnTo>
                    <a:lnTo>
                      <a:pt x="475577" y="1924891"/>
                    </a:lnTo>
                    <a:lnTo>
                      <a:pt x="796102" y="1987616"/>
                    </a:lnTo>
                    <a:lnTo>
                      <a:pt x="1004981" y="2062886"/>
                    </a:lnTo>
                    <a:lnTo>
                      <a:pt x="1338696" y="1855265"/>
                    </a:lnTo>
                    <a:lnTo>
                      <a:pt x="1134926" y="1579184"/>
                    </a:lnTo>
                    <a:lnTo>
                      <a:pt x="991178" y="1399873"/>
                    </a:lnTo>
                    <a:lnTo>
                      <a:pt x="897720" y="1193510"/>
                    </a:lnTo>
                    <a:lnTo>
                      <a:pt x="1078992" y="896817"/>
                    </a:lnTo>
                    <a:lnTo>
                      <a:pt x="727749" y="633373"/>
                    </a:lnTo>
                    <a:lnTo>
                      <a:pt x="564648" y="191155"/>
                    </a:lnTo>
                    <a:lnTo>
                      <a:pt x="365493" y="0"/>
                    </a:lnTo>
                    <a:lnTo>
                      <a:pt x="0" y="67549"/>
                    </a:lnTo>
                    <a:lnTo>
                      <a:pt x="81149" y="225662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marL="0" marR="0" lvl="0" indent="0" algn="l" defTabSz="13736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</a:endParaRPr>
              </a:p>
            </p:txBody>
          </p:sp>
          <p:sp>
            <p:nvSpPr>
              <p:cNvPr id="31" name="任意多边形 20">
                <a:extLst>
                  <a:ext uri="{FF2B5EF4-FFF2-40B4-BE49-F238E27FC236}">
                    <a16:creationId xmlns:a16="http://schemas.microsoft.com/office/drawing/2014/main" id="{85F53DF0-CE71-4F29-751E-E5ED4E9B8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7535" y="6670144"/>
                <a:ext cx="296149" cy="198933"/>
              </a:xfrm>
              <a:custGeom>
                <a:avLst/>
                <a:gdLst>
                  <a:gd name="T0" fmla="*/ 2 w 1157494"/>
                  <a:gd name="T1" fmla="*/ 6 h 789943"/>
                  <a:gd name="T2" fmla="*/ 4 w 1157494"/>
                  <a:gd name="T3" fmla="*/ 7 h 789943"/>
                  <a:gd name="T4" fmla="*/ 6 w 1157494"/>
                  <a:gd name="T5" fmla="*/ 6 h 789943"/>
                  <a:gd name="T6" fmla="*/ 9 w 1157494"/>
                  <a:gd name="T7" fmla="*/ 5 h 789943"/>
                  <a:gd name="T8" fmla="*/ 11 w 1157494"/>
                  <a:gd name="T9" fmla="*/ 2 h 789943"/>
                  <a:gd name="T10" fmla="*/ 9 w 1157494"/>
                  <a:gd name="T11" fmla="*/ 1 h 789943"/>
                  <a:gd name="T12" fmla="*/ 6 w 1157494"/>
                  <a:gd name="T13" fmla="*/ 1 h 789943"/>
                  <a:gd name="T14" fmla="*/ 2 w 1157494"/>
                  <a:gd name="T15" fmla="*/ 0 h 789943"/>
                  <a:gd name="T16" fmla="*/ 1 w 1157494"/>
                  <a:gd name="T17" fmla="*/ 1 h 789943"/>
                  <a:gd name="T18" fmla="*/ 0 w 1157494"/>
                  <a:gd name="T19" fmla="*/ 3 h 789943"/>
                  <a:gd name="T20" fmla="*/ 2 w 1157494"/>
                  <a:gd name="T21" fmla="*/ 4 h 789943"/>
                  <a:gd name="T22" fmla="*/ 2 w 1157494"/>
                  <a:gd name="T23" fmla="*/ 6 h 7899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57494"/>
                  <a:gd name="T37" fmla="*/ 0 h 789943"/>
                  <a:gd name="T38" fmla="*/ 1157494 w 1157494"/>
                  <a:gd name="T39" fmla="*/ 789943 h 7899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57494" h="789943">
                    <a:moveTo>
                      <a:pt x="229166" y="671770"/>
                    </a:moveTo>
                    <a:lnTo>
                      <a:pt x="399822" y="789943"/>
                    </a:lnTo>
                    <a:lnTo>
                      <a:pt x="660497" y="678686"/>
                    </a:lnTo>
                    <a:lnTo>
                      <a:pt x="968477" y="571425"/>
                    </a:lnTo>
                    <a:lnTo>
                      <a:pt x="1157494" y="231987"/>
                    </a:lnTo>
                    <a:lnTo>
                      <a:pt x="930842" y="125450"/>
                    </a:lnTo>
                    <a:lnTo>
                      <a:pt x="685587" y="156183"/>
                    </a:lnTo>
                    <a:lnTo>
                      <a:pt x="245255" y="0"/>
                    </a:lnTo>
                    <a:lnTo>
                      <a:pt x="87815" y="137995"/>
                    </a:lnTo>
                    <a:lnTo>
                      <a:pt x="0" y="307981"/>
                    </a:lnTo>
                    <a:lnTo>
                      <a:pt x="254671" y="459777"/>
                    </a:lnTo>
                    <a:lnTo>
                      <a:pt x="229166" y="671770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marL="0" marR="0" lvl="0" indent="0" algn="l" defTabSz="13736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</a:endParaRPr>
              </a:p>
            </p:txBody>
          </p:sp>
          <p:sp>
            <p:nvSpPr>
              <p:cNvPr id="32" name="任意多边形 21">
                <a:extLst>
                  <a:ext uri="{FF2B5EF4-FFF2-40B4-BE49-F238E27FC236}">
                    <a16:creationId xmlns:a16="http://schemas.microsoft.com/office/drawing/2014/main" id="{EED6D514-CB51-63D1-A286-D1D8168EB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8016" y="6441370"/>
                <a:ext cx="239581" cy="258613"/>
              </a:xfrm>
              <a:custGeom>
                <a:avLst/>
                <a:gdLst>
                  <a:gd name="T0" fmla="*/ 1 w 945575"/>
                  <a:gd name="T1" fmla="*/ 4 h 1013013"/>
                  <a:gd name="T2" fmla="*/ 0 w 945575"/>
                  <a:gd name="T3" fmla="*/ 6 h 1013013"/>
                  <a:gd name="T4" fmla="*/ 2 w 945575"/>
                  <a:gd name="T5" fmla="*/ 8 h 1013013"/>
                  <a:gd name="T6" fmla="*/ 3 w 945575"/>
                  <a:gd name="T7" fmla="*/ 9 h 1013013"/>
                  <a:gd name="T8" fmla="*/ 6 w 945575"/>
                  <a:gd name="T9" fmla="*/ 9 h 1013013"/>
                  <a:gd name="T10" fmla="*/ 5 w 945575"/>
                  <a:gd name="T11" fmla="*/ 8 h 1013013"/>
                  <a:gd name="T12" fmla="*/ 7 w 945575"/>
                  <a:gd name="T13" fmla="*/ 8 h 1013013"/>
                  <a:gd name="T14" fmla="*/ 9 w 945575"/>
                  <a:gd name="T15" fmla="*/ 5 h 1013013"/>
                  <a:gd name="T16" fmla="*/ 8 w 945575"/>
                  <a:gd name="T17" fmla="*/ 3 h 1013013"/>
                  <a:gd name="T18" fmla="*/ 7 w 945575"/>
                  <a:gd name="T19" fmla="*/ 0 h 1013013"/>
                  <a:gd name="T20" fmla="*/ 4 w 945575"/>
                  <a:gd name="T21" fmla="*/ 0 h 1013013"/>
                  <a:gd name="T22" fmla="*/ 2 w 945575"/>
                  <a:gd name="T23" fmla="*/ 2 h 1013013"/>
                  <a:gd name="T24" fmla="*/ 1 w 945575"/>
                  <a:gd name="T25" fmla="*/ 4 h 10130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5575"/>
                  <a:gd name="T40" fmla="*/ 0 h 1013013"/>
                  <a:gd name="T41" fmla="*/ 945575 w 945575"/>
                  <a:gd name="T42" fmla="*/ 1013013 h 10130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5575" h="1013013">
                    <a:moveTo>
                      <a:pt x="92517" y="422758"/>
                    </a:moveTo>
                    <a:lnTo>
                      <a:pt x="0" y="673041"/>
                    </a:lnTo>
                    <a:lnTo>
                      <a:pt x="238082" y="860195"/>
                    </a:lnTo>
                    <a:lnTo>
                      <a:pt x="375091" y="1013013"/>
                    </a:lnTo>
                    <a:lnTo>
                      <a:pt x="596514" y="957190"/>
                    </a:lnTo>
                    <a:lnTo>
                      <a:pt x="583969" y="849929"/>
                    </a:lnTo>
                    <a:lnTo>
                      <a:pt x="785946" y="805392"/>
                    </a:lnTo>
                    <a:lnTo>
                      <a:pt x="945575" y="553146"/>
                    </a:lnTo>
                    <a:lnTo>
                      <a:pt x="865603" y="345615"/>
                    </a:lnTo>
                    <a:lnTo>
                      <a:pt x="740154" y="18189"/>
                    </a:lnTo>
                    <a:lnTo>
                      <a:pt x="462907" y="0"/>
                    </a:lnTo>
                    <a:lnTo>
                      <a:pt x="269089" y="239610"/>
                    </a:lnTo>
                    <a:lnTo>
                      <a:pt x="92517" y="422758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marL="0" marR="0" lvl="0" indent="0" algn="l" defTabSz="13736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35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2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13E278-659F-403C-AAA3-6948AB4E0AD3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9026E892-91E4-6688-7916-8F3FA16A2FC3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62B7E87-EFA1-B0B7-15C0-CE407CF07A90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3CC3218-D0FE-F288-7620-E47FF516B334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AA31685-3833-FCC3-C1CC-466400B5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6A883B2A-DB1B-2E03-5E78-B22465A42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7" name="Рисунок 6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DA7CAF89-E922-D394-3BCB-3A695ACB7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8" name="Рисунок 7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BB91F86-9C39-10CD-D86F-46E298ABB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6A8C3-30C5-402C-8B1E-13ADB9707C43}"/>
              </a:ext>
            </a:extLst>
          </p:cNvPr>
          <p:cNvCxnSpPr>
            <a:cxnSpLocks/>
          </p:cNvCxnSpPr>
          <p:nvPr/>
        </p:nvCxnSpPr>
        <p:spPr>
          <a:xfrm>
            <a:off x="6096000" y="447"/>
            <a:ext cx="0" cy="6857107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D9159DE-9DFE-4797-8273-978A10437C34}"/>
              </a:ext>
            </a:extLst>
          </p:cNvPr>
          <p:cNvSpPr/>
          <p:nvPr/>
        </p:nvSpPr>
        <p:spPr>
          <a:xfrm>
            <a:off x="5918331" y="1460548"/>
            <a:ext cx="355339" cy="35533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478016-AAA9-400F-9257-FF659FF9C54D}"/>
              </a:ext>
            </a:extLst>
          </p:cNvPr>
          <p:cNvSpPr/>
          <p:nvPr/>
        </p:nvSpPr>
        <p:spPr>
          <a:xfrm>
            <a:off x="5918331" y="3564014"/>
            <a:ext cx="355339" cy="35533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57DF9-06F8-40AB-992F-6C447FF87015}"/>
              </a:ext>
            </a:extLst>
          </p:cNvPr>
          <p:cNvSpPr txBox="1"/>
          <p:nvPr/>
        </p:nvSpPr>
        <p:spPr>
          <a:xfrm>
            <a:off x="2346321" y="3569880"/>
            <a:ext cx="313285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Пилот: 30 аймак </a:t>
            </a:r>
            <a:r>
              <a:rPr kumimoji="0" lang="ky-KG" sz="7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(шаар, район)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BA23FF-2A98-42B9-AD2D-AB3AAECD26E4}"/>
              </a:ext>
            </a:extLst>
          </p:cNvPr>
          <p:cNvSpPr txBox="1"/>
          <p:nvPr/>
        </p:nvSpPr>
        <p:spPr>
          <a:xfrm>
            <a:off x="7733505" y="3373157"/>
            <a:ext cx="348087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Колдонмо иштелип чыкты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CB3E889-34DC-406E-97C3-AB7AF8121F03}"/>
              </a:ext>
            </a:extLst>
          </p:cNvPr>
          <p:cNvSpPr/>
          <p:nvPr/>
        </p:nvSpPr>
        <p:spPr>
          <a:xfrm>
            <a:off x="5936016" y="5219782"/>
            <a:ext cx="355339" cy="35533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9B11B3-DBA5-4B34-85D6-713DE75F543A}"/>
              </a:ext>
            </a:extLst>
          </p:cNvPr>
          <p:cNvSpPr txBox="1"/>
          <p:nvPr/>
        </p:nvSpPr>
        <p:spPr>
          <a:xfrm>
            <a:off x="6406557" y="955640"/>
            <a:ext cx="401150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Окуудан өткөндөр </a:t>
            </a: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иш берүүчүлөргө</a:t>
            </a:r>
            <a:r>
              <a:rPr kumimoji="0" lang="ky-KG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жөнөтүлөт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2531B0-CEFD-4DCB-B202-815B938E8AAE}"/>
              </a:ext>
            </a:extLst>
          </p:cNvPr>
          <p:cNvSpPr txBox="1"/>
          <p:nvPr/>
        </p:nvSpPr>
        <p:spPr>
          <a:xfrm>
            <a:off x="2229993" y="4781804"/>
            <a:ext cx="2236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жаштарга квота каралган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3CC50F-52DB-4991-87C3-BAA6BF4C61CA}"/>
              </a:ext>
            </a:extLst>
          </p:cNvPr>
          <p:cNvSpPr txBox="1"/>
          <p:nvPr/>
        </p:nvSpPr>
        <p:spPr>
          <a:xfrm>
            <a:off x="4418777" y="4877181"/>
            <a:ext cx="1368814" cy="707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3999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Placeholder 5" descr="A computer and various art supplies&#10;&#10;Description automatically generated">
            <a:extLst>
              <a:ext uri="{FF2B5EF4-FFF2-40B4-BE49-F238E27FC236}">
                <a16:creationId xmlns:a16="http://schemas.microsoft.com/office/drawing/2014/main" id="{F4DC1459-5303-C882-6C42-E201D20F4E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7" b="15777"/>
          <a:stretch>
            <a:fillRect/>
          </a:stretch>
        </p:blipFill>
        <p:spPr>
          <a:xfrm>
            <a:off x="6446317" y="1924827"/>
            <a:ext cx="1368815" cy="937747"/>
          </a:xfrm>
        </p:spPr>
      </p:pic>
      <p:pic>
        <p:nvPicPr>
          <p:cNvPr id="9" name="Picture Placeholder 8" descr="A light bulb with gears and people&#10;&#10;Description automatically generated">
            <a:extLst>
              <a:ext uri="{FF2B5EF4-FFF2-40B4-BE49-F238E27FC236}">
                <a16:creationId xmlns:a16="http://schemas.microsoft.com/office/drawing/2014/main" id="{B1376AA8-B219-11B2-D959-2B5C46640C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9092"/>
          <a:stretch>
            <a:fillRect/>
          </a:stretch>
        </p:blipFill>
        <p:spPr>
          <a:xfrm>
            <a:off x="7885471" y="1913939"/>
            <a:ext cx="1368815" cy="937747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797FD8B-62A5-F4B4-C77A-829FF9B8720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b="15817"/>
          <a:stretch>
            <a:fillRect/>
          </a:stretch>
        </p:blipFill>
        <p:spPr>
          <a:xfrm>
            <a:off x="9385633" y="1906075"/>
            <a:ext cx="1368814" cy="937747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8C58DD-956F-C6CD-9935-E4B627CEDFB2}"/>
              </a:ext>
            </a:extLst>
          </p:cNvPr>
          <p:cNvSpPr txBox="1"/>
          <p:nvPr/>
        </p:nvSpPr>
        <p:spPr>
          <a:xfrm>
            <a:off x="5860447" y="27682"/>
            <a:ext cx="531549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Жаштардын стажировкасы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pencil and paper on a blue circle&#10;&#10;Description automatically generated">
            <a:extLst>
              <a:ext uri="{FF2B5EF4-FFF2-40B4-BE49-F238E27FC236}">
                <a16:creationId xmlns:a16="http://schemas.microsoft.com/office/drawing/2014/main" id="{7104CAD6-9ACF-F9C6-C412-B5B5E88DF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97" y="3163440"/>
            <a:ext cx="1354372" cy="13543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04252ED-022F-2C9A-DB7F-5E699BFAF058}"/>
              </a:ext>
            </a:extLst>
          </p:cNvPr>
          <p:cNvSpPr txBox="1"/>
          <p:nvPr/>
        </p:nvSpPr>
        <p:spPr>
          <a:xfrm>
            <a:off x="6626854" y="5915066"/>
            <a:ext cx="4868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800" b="0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Стажировка убактысы кесипке жараша өткөрүлөт, бирок, 6 айдан узак болбошу керек</a:t>
            </a:r>
            <a:endParaRPr kumimoji="0" lang="ky-KG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8EBC64-B732-EF84-3508-B77992FEAD35}"/>
              </a:ext>
            </a:extLst>
          </p:cNvPr>
          <p:cNvSpPr txBox="1"/>
          <p:nvPr/>
        </p:nvSpPr>
        <p:spPr>
          <a:xfrm>
            <a:off x="3226254" y="6158035"/>
            <a:ext cx="4868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800" b="0" i="1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Долбоор ишке ашырууда</a:t>
            </a:r>
            <a:endParaRPr kumimoji="0" lang="ky-KG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F5CF4E6B-C207-4409-85D1-9B57CE4A4D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502363"/>
              </p:ext>
            </p:extLst>
          </p:nvPr>
        </p:nvGraphicFramePr>
        <p:xfrm>
          <a:off x="977620" y="-242522"/>
          <a:ext cx="5315498" cy="365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A647861-81CC-4727-A662-A838C9E1772F}"/>
              </a:ext>
            </a:extLst>
          </p:cNvPr>
          <p:cNvSpPr txBox="1"/>
          <p:nvPr/>
        </p:nvSpPr>
        <p:spPr>
          <a:xfrm>
            <a:off x="6727554" y="4877181"/>
            <a:ext cx="431078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Катышуучусунун эмгек акысы айына </a:t>
            </a: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8600</a:t>
            </a: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сомду түзөт</a:t>
            </a:r>
          </a:p>
        </p:txBody>
      </p:sp>
    </p:spTree>
    <p:extLst>
      <p:ext uri="{BB962C8B-B14F-4D97-AF65-F5344CB8AC3E}">
        <p14:creationId xmlns:p14="http://schemas.microsoft.com/office/powerpoint/2010/main" val="39917757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41F11A3-0962-69A7-6A61-4AFC18355C1D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08B13F0-59F5-E9CC-0A7F-03A2FF6A3690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EE3CE9D-1694-FD22-9A83-FDB53C5ABB84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C70E935-732B-608A-9F80-E52500D01109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DD500B19-7D91-744E-19E8-55BB28AD7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4FB6DE86-7910-B880-22BC-89E2C0A09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25" name="Рисунок 24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B0467A84-AAFA-B60F-05C0-4F9385EF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27" name="Рисунок 26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AD090D80-9C4C-957F-A25B-FCD547DD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EF09904-4731-4DD7-93EC-4973AD24CE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b="17801"/>
          <a:stretch/>
        </p:blipFill>
        <p:spPr>
          <a:xfrm>
            <a:off x="1386411" y="984673"/>
            <a:ext cx="10096632" cy="42839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E9441E6-7D50-4C92-8BF5-92DD5BBE42FE}"/>
              </a:ext>
            </a:extLst>
          </p:cNvPr>
          <p:cNvGrpSpPr/>
          <p:nvPr/>
        </p:nvGrpSpPr>
        <p:grpSpPr>
          <a:xfrm>
            <a:off x="3433195" y="1459675"/>
            <a:ext cx="3639151" cy="3938650"/>
            <a:chOff x="6550626" y="3840480"/>
            <a:chExt cx="7279249" cy="78772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5AB324-815A-4D77-AEDA-A840A7873502}"/>
                </a:ext>
              </a:extLst>
            </p:cNvPr>
            <p:cNvGrpSpPr/>
            <p:nvPr/>
          </p:nvGrpSpPr>
          <p:grpSpPr>
            <a:xfrm>
              <a:off x="6550626" y="3840480"/>
              <a:ext cx="7279249" cy="7877299"/>
              <a:chOff x="6550626" y="3840480"/>
              <a:chExt cx="7279249" cy="78772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48CA757-9139-4AE7-9DD3-A5DAD2E9C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550626" y="7672726"/>
                <a:ext cx="7279249" cy="4045053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1FBA820D-B034-4765-B57C-DC7592DCC885}"/>
                  </a:ext>
                </a:extLst>
              </p:cNvPr>
              <p:cNvSpPr/>
              <p:nvPr/>
            </p:nvSpPr>
            <p:spPr>
              <a:xfrm>
                <a:off x="6794817" y="3840480"/>
                <a:ext cx="6797040" cy="6797040"/>
              </a:xfrm>
              <a:prstGeom prst="ellipse">
                <a:avLst/>
              </a:prstGeom>
              <a:solidFill>
                <a:schemeClr val="accent4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285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57E146-29C4-4954-A27F-6BEEE344290C}"/>
                </a:ext>
              </a:extLst>
            </p:cNvPr>
            <p:cNvSpPr txBox="1"/>
            <p:nvPr/>
          </p:nvSpPr>
          <p:spPr>
            <a:xfrm>
              <a:off x="7666415" y="6610894"/>
              <a:ext cx="2763466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7CBCC4F-AC21-4001-9AF5-F0C4DFA3A558}"/>
              </a:ext>
            </a:extLst>
          </p:cNvPr>
          <p:cNvSpPr txBox="1">
            <a:spLocks/>
          </p:cNvSpPr>
          <p:nvPr/>
        </p:nvSpPr>
        <p:spPr>
          <a:xfrm>
            <a:off x="2247900" y="106790"/>
            <a:ext cx="7791450" cy="674472"/>
          </a:xfrm>
          <a:prstGeom prst="rect">
            <a:avLst/>
          </a:prstGeom>
        </p:spPr>
        <p:txBody>
          <a:bodyPr lIns="45704" tIns="22851" rIns="45704" bIns="2285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250 000 жаңы жумуш орун түзүү милдет боюнча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7F626-1E27-4D31-8003-55883F36674C}"/>
              </a:ext>
            </a:extLst>
          </p:cNvPr>
          <p:cNvSpPr txBox="1"/>
          <p:nvPr/>
        </p:nvSpPr>
        <p:spPr>
          <a:xfrm>
            <a:off x="372623" y="2501663"/>
            <a:ext cx="2695182" cy="1031033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n-ea"/>
              </a:rPr>
              <a:t>38 миң </a:t>
            </a:r>
          </a:p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жумуш орундары түзүлөт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65536-D5A0-4280-9043-C1FDA21351E5}"/>
              </a:ext>
            </a:extLst>
          </p:cNvPr>
          <p:cNvSpPr txBox="1"/>
          <p:nvPr/>
        </p:nvSpPr>
        <p:spPr>
          <a:xfrm>
            <a:off x="9318731" y="2409330"/>
            <a:ext cx="2695182" cy="1862030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n-ea"/>
              </a:rPr>
              <a:t>32 миңден </a:t>
            </a:r>
          </a:p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ашуун адам ишке </a:t>
            </a:r>
            <a:r>
              <a:rPr kumimoji="0" lang="ky-KG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орноштурулат</a:t>
            </a:r>
            <a:r>
              <a:rPr kumimoji="0" lang="ky-KG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жана активдүү иш-чаралар менен камтылат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039864-1932-49E1-8E1A-4FDC1024039E}"/>
              </a:ext>
            </a:extLst>
          </p:cNvPr>
          <p:cNvGrpSpPr/>
          <p:nvPr/>
        </p:nvGrpSpPr>
        <p:grpSpPr>
          <a:xfrm>
            <a:off x="5434727" y="1459675"/>
            <a:ext cx="3639151" cy="3938650"/>
            <a:chOff x="10554212" y="3840480"/>
            <a:chExt cx="7279249" cy="78772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C86745-525C-4D2D-A1C2-66F8B6696599}"/>
                </a:ext>
              </a:extLst>
            </p:cNvPr>
            <p:cNvGrpSpPr/>
            <p:nvPr/>
          </p:nvGrpSpPr>
          <p:grpSpPr>
            <a:xfrm>
              <a:off x="10554212" y="3840480"/>
              <a:ext cx="7279249" cy="7877299"/>
              <a:chOff x="10554212" y="3840480"/>
              <a:chExt cx="7279249" cy="787729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7E42A59-2B42-426F-AEEC-89931A6BB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554212" y="7672726"/>
                <a:ext cx="7279249" cy="4045053"/>
              </a:xfrm>
              <a:prstGeom prst="rect">
                <a:avLst/>
              </a:prstGeom>
            </p:spPr>
          </p:pic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A96D4CFB-AC78-4254-8FC3-97384482A544}"/>
                  </a:ext>
                </a:extLst>
              </p:cNvPr>
              <p:cNvSpPr/>
              <p:nvPr/>
            </p:nvSpPr>
            <p:spPr>
              <a:xfrm>
                <a:off x="10795317" y="3840480"/>
                <a:ext cx="6797040" cy="6797040"/>
              </a:xfrm>
              <a:prstGeom prst="ellipse">
                <a:avLst/>
              </a:prstGeom>
              <a:solidFill>
                <a:schemeClr val="tx2">
                  <a:alpha val="6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285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2052C4-F547-4E46-87E3-8A034C671489}"/>
                </a:ext>
              </a:extLst>
            </p:cNvPr>
            <p:cNvSpPr txBox="1"/>
            <p:nvPr/>
          </p:nvSpPr>
          <p:spPr>
            <a:xfrm>
              <a:off x="12958287" y="6777334"/>
              <a:ext cx="403607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pic>
        <p:nvPicPr>
          <p:cNvPr id="13" name="Рисунок 12" descr="Изображение выглядит как Графика, логотип,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F334B7B-AC69-94C2-91F3-8D57D4EC5B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96" y="2678498"/>
            <a:ext cx="781357" cy="78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39953A-CBA3-37FC-DBBF-FBE07F325930}"/>
              </a:ext>
            </a:extLst>
          </p:cNvPr>
          <p:cNvSpPr txBox="1"/>
          <p:nvPr/>
        </p:nvSpPr>
        <p:spPr>
          <a:xfrm>
            <a:off x="7072346" y="2501663"/>
            <a:ext cx="1999989" cy="784812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t>Ишке орноштуруу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3D0165-E16F-4511-0166-09BCBB293915}"/>
              </a:ext>
            </a:extLst>
          </p:cNvPr>
          <p:cNvSpPr txBox="1"/>
          <p:nvPr/>
        </p:nvSpPr>
        <p:spPr>
          <a:xfrm>
            <a:off x="3769552" y="2501663"/>
            <a:ext cx="1999989" cy="784812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t>Жумуш орундар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4" name="Arrow: Pentagon 21">
            <a:extLst>
              <a:ext uri="{FF2B5EF4-FFF2-40B4-BE49-F238E27FC236}">
                <a16:creationId xmlns:a16="http://schemas.microsoft.com/office/drawing/2014/main" id="{416114DA-D024-E542-18AA-FE43AB29A704}"/>
              </a:ext>
            </a:extLst>
          </p:cNvPr>
          <p:cNvSpPr/>
          <p:nvPr/>
        </p:nvSpPr>
        <p:spPr>
          <a:xfrm>
            <a:off x="3308116" y="5295581"/>
            <a:ext cx="4687368" cy="1162369"/>
          </a:xfrm>
          <a:prstGeom prst="homePlate">
            <a:avLst>
              <a:gd name="adj" fmla="val 28607"/>
            </a:avLst>
          </a:prstGeom>
          <a:solidFill>
            <a:schemeClr val="accent2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62" tIns="22827" rIns="45662" bIns="22827" rtlCol="0" anchor="ctr"/>
          <a:lstStyle/>
          <a:p>
            <a:pPr marL="0" marR="0" lvl="0" indent="0" algn="ctr" defTabSz="228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graphicFrame>
        <p:nvGraphicFramePr>
          <p:cNvPr id="46" name="2D Pie Chart">
            <a:extLst>
              <a:ext uri="{FF2B5EF4-FFF2-40B4-BE49-F238E27FC236}">
                <a16:creationId xmlns:a16="http://schemas.microsoft.com/office/drawing/2014/main" id="{949241B8-ADFB-6E19-E5A5-0E716A6738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947933"/>
              </p:ext>
            </p:extLst>
          </p:nvPr>
        </p:nvGraphicFramePr>
        <p:xfrm>
          <a:off x="1007772" y="4480390"/>
          <a:ext cx="2112793" cy="2502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8" name="Rectangle 22">
            <a:extLst>
              <a:ext uri="{FF2B5EF4-FFF2-40B4-BE49-F238E27FC236}">
                <a16:creationId xmlns:a16="http://schemas.microsoft.com/office/drawing/2014/main" id="{94BC0E68-417F-59FF-75C8-FECA6829236B}"/>
              </a:ext>
            </a:extLst>
          </p:cNvPr>
          <p:cNvSpPr/>
          <p:nvPr/>
        </p:nvSpPr>
        <p:spPr>
          <a:xfrm>
            <a:off x="3433195" y="5556561"/>
            <a:ext cx="4341961" cy="692431"/>
          </a:xfrm>
          <a:prstGeom prst="rect">
            <a:avLst/>
          </a:prstGeom>
        </p:spPr>
        <p:txBody>
          <a:bodyPr wrap="square" lIns="45662" tIns="22827" rIns="45662" bIns="22827" anchor="ctr">
            <a:spAutoFit/>
          </a:bodyPr>
          <a:lstStyle/>
          <a:p>
            <a:pPr marL="0" marR="0" lvl="0" indent="0" algn="l" defTabSz="228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Кыргыз Республикасынын Министрлер Кабинетине жана жергиликтүү бийлик органдарына коюлган 250 000 жаңы жумуш орун түзүүнүн 15% түзөт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9F56AB-362D-41BA-88AC-C966C783BC43}"/>
              </a:ext>
            </a:extLst>
          </p:cNvPr>
          <p:cNvSpPr/>
          <p:nvPr/>
        </p:nvSpPr>
        <p:spPr>
          <a:xfrm>
            <a:off x="1636696" y="527529"/>
            <a:ext cx="9013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1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2024-жылы 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Кыргыз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Республикасынын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Министрлер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Кабинети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250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миң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жумуш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орунун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түзүү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милдетин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койду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, </a:t>
            </a:r>
            <a:r>
              <a:rPr kumimoji="0" lang="ru-KG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анын</a:t>
            </a:r>
            <a:r>
              <a:rPr kumimoji="0" lang="ky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ичинде</a:t>
            </a:r>
            <a:r>
              <a:rPr kumimoji="0" lang="ru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ru-KG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38 </a:t>
            </a:r>
            <a:r>
              <a:rPr kumimoji="0" lang="ru-KG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миң</a:t>
            </a:r>
            <a:r>
              <a:rPr kumimoji="0" lang="ru-KG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ky-KG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ЭСКММ аркылуу</a:t>
            </a:r>
            <a:endParaRPr kumimoji="0" lang="ru-KG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3FDC0C85-910C-44B4-AE2B-8917AC43FFE1}"/>
              </a:ext>
            </a:extLst>
          </p:cNvPr>
          <p:cNvSpPr/>
          <p:nvPr/>
        </p:nvSpPr>
        <p:spPr>
          <a:xfrm rot="16200000">
            <a:off x="8883800" y="4345916"/>
            <a:ext cx="2519974" cy="2319637"/>
          </a:xfrm>
          <a:prstGeom prst="rect">
            <a:avLst/>
          </a:prstGeom>
          <a:noFill/>
          <a:ln w="635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190500" dist="266700" dir="2700000" algn="tl" rotWithShape="0">
              <a:srgbClr val="6070FF">
                <a:alpha val="40000"/>
              </a:srgbClr>
            </a:outerShdw>
          </a:effectLst>
        </p:spPr>
        <p:txBody>
          <a:bodyPr lIns="91411" tIns="45711" rIns="91411" bIns="45711" rtlCol="0" anchor="ctr"/>
          <a:lstStyle/>
          <a:p>
            <a:pPr algn="ctr" defTabSz="228473">
              <a:defRPr/>
            </a:pPr>
            <a:r>
              <a:rPr lang="ky-KG" sz="900" kern="0">
                <a:solidFill>
                  <a:srgbClr val="FFFFFF"/>
                </a:solidFill>
                <a:latin typeface="Calibri"/>
              </a:rPr>
              <a:t>2</a:t>
            </a:r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FB0A1B-DA95-423A-8035-89D2F1778186}"/>
              </a:ext>
            </a:extLst>
          </p:cNvPr>
          <p:cNvSpPr txBox="1"/>
          <p:nvPr/>
        </p:nvSpPr>
        <p:spPr>
          <a:xfrm>
            <a:off x="9056348" y="5077502"/>
            <a:ext cx="22367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228554">
              <a:defRPr/>
            </a:pPr>
            <a:r>
              <a:rPr lang="ky-KG" sz="2400" b="1" dirty="0">
                <a:solidFill>
                  <a:schemeClr val="bg1"/>
                </a:solidFill>
              </a:rPr>
              <a:t>1899 </a:t>
            </a:r>
          </a:p>
          <a:p>
            <a:pPr lvl="0" algn="ctr" defTabSz="228554">
              <a:defRPr/>
            </a:pPr>
            <a:r>
              <a:rPr lang="ru-RU" sz="1400" dirty="0" err="1">
                <a:solidFill>
                  <a:schemeClr val="bg1"/>
                </a:solidFill>
              </a:rPr>
              <a:t>Жумуш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издечүүлөр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жана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жумуш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берүүчүлөр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үчүн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кыска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номердүү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бирдиктүү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маалымат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борбору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иштеп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жатат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ED5C17-FEB4-4214-BF23-30F67A83DA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63" y="4307112"/>
            <a:ext cx="758939" cy="7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7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 p14:presetBounceEnd="57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9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8" grpId="0"/>
          <p:bldP spid="19" grpId="0"/>
          <p:bldP spid="44" grpId="0" animBg="1"/>
          <p:bldGraphic spid="46" grpId="0">
            <p:bldAsOne/>
          </p:bldGraphic>
          <p:bldP spid="48" grpId="0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8" grpId="0"/>
          <p:bldP spid="19" grpId="0"/>
          <p:bldP spid="44" grpId="0" animBg="1"/>
          <p:bldGraphic spid="46" grpId="0">
            <p:bldAsOne/>
          </p:bldGraphic>
          <p:bldP spid="47" grpId="0" animBg="1"/>
          <p:bldP spid="48" grpId="0"/>
          <p:bldP spid="3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6FCF7A1-2FAF-02DE-0F9E-BC3F877E0359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9B3013C-4445-24A1-48BB-4A9F8BF391F0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0A38227-8829-F791-B4C0-14C064B184C8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57A728A-39D4-51D7-298A-4F5CAF167633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D829C1C9-788B-CC1E-1191-C66B5F93C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535C9492-D1E3-4481-C8BB-BC2D684DB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11" name="Рисунок 10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E5E3F2CC-FED3-E136-40A0-654A66DD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12" name="Рисунок 11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820A762E-C7C8-0931-4510-DD56FF130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86041" y="1469809"/>
            <a:ext cx="2824560" cy="1706563"/>
          </a:xfrm>
          <a:prstGeom prst="rect">
            <a:avLst/>
          </a:prstGeom>
          <a:solidFill>
            <a:schemeClr val="tx1">
              <a:lumMod val="90000"/>
              <a:lumOff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49"/>
            <a:endParaRPr lang="en-US" sz="160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6100" y="1130300"/>
            <a:ext cx="3106744" cy="596065"/>
            <a:chOff x="1490102" y="1804020"/>
            <a:chExt cx="2372494" cy="499328"/>
          </a:xfrm>
        </p:grpSpPr>
        <p:sp>
          <p:nvSpPr>
            <p:cNvPr id="5" name="Right Triangle 4"/>
            <p:cNvSpPr/>
            <p:nvPr/>
          </p:nvSpPr>
          <p:spPr>
            <a:xfrm flipV="1">
              <a:off x="3755846" y="2192216"/>
              <a:ext cx="106750" cy="11112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 b="1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91054" y="1804020"/>
              <a:ext cx="2371061" cy="388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 b="1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7" name="Right Triangle 6"/>
            <p:cNvSpPr/>
            <p:nvPr/>
          </p:nvSpPr>
          <p:spPr>
            <a:xfrm flipH="1" flipV="1">
              <a:off x="1490102" y="2192219"/>
              <a:ext cx="107679" cy="11112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 b="1">
                <a:solidFill>
                  <a:schemeClr val="bg1"/>
                </a:solidFill>
                <a:latin typeface="Open Sans Ligh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08980" y="1155473"/>
            <a:ext cx="1895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49"/>
            <a:r>
              <a:rPr lang="ky-KG" sz="1600" b="1" dirty="0">
                <a:solidFill>
                  <a:schemeClr val="bg1"/>
                </a:solidFill>
                <a:latin typeface="Open Sans Light"/>
              </a:rPr>
              <a:t>Каржылоо</a:t>
            </a:r>
            <a:endParaRPr lang="en-US" sz="16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3473" y="1608978"/>
            <a:ext cx="29574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ky-KG" sz="1600" dirty="0">
                <a:solidFill>
                  <a:schemeClr val="bg1"/>
                </a:solidFill>
              </a:rPr>
              <a:t>Жумушсуз жарандарды колдоого багытталган активдүү иш-чараларды каржылоо</a:t>
            </a:r>
            <a:endParaRPr lang="en-US" sz="1800" b="1" dirty="0">
              <a:solidFill>
                <a:schemeClr val="bg1"/>
              </a:solidFill>
              <a:latin typeface="Open Sans Light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36889" y="1469809"/>
            <a:ext cx="4379278" cy="1706563"/>
          </a:xfrm>
          <a:prstGeom prst="rect">
            <a:avLst/>
          </a:prstGeom>
          <a:solidFill>
            <a:schemeClr val="tx1">
              <a:lumMod val="90000"/>
              <a:lumOff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49"/>
            <a:endParaRPr lang="en-US" sz="160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703265" y="1130300"/>
            <a:ext cx="4817842" cy="596065"/>
            <a:chOff x="1490102" y="1804020"/>
            <a:chExt cx="2372494" cy="499328"/>
          </a:xfrm>
        </p:grpSpPr>
        <p:sp>
          <p:nvSpPr>
            <p:cNvPr id="42" name="Right Triangle 41"/>
            <p:cNvSpPr/>
            <p:nvPr/>
          </p:nvSpPr>
          <p:spPr>
            <a:xfrm flipV="1">
              <a:off x="3755846" y="2192216"/>
              <a:ext cx="106750" cy="111129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491054" y="1804020"/>
              <a:ext cx="2371061" cy="3880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44" name="Right Triangle 43"/>
            <p:cNvSpPr/>
            <p:nvPr/>
          </p:nvSpPr>
          <p:spPr>
            <a:xfrm flipH="1" flipV="1">
              <a:off x="1490102" y="2192219"/>
              <a:ext cx="107679" cy="111129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601917" y="1141699"/>
            <a:ext cx="4165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49"/>
            <a:r>
              <a:rPr lang="ky-KG" sz="1600" b="1" dirty="0">
                <a:solidFill>
                  <a:schemeClr val="bg1"/>
                </a:solidFill>
              </a:rPr>
              <a:t>Эмгек мыйзамдардын сакталышы</a:t>
            </a:r>
            <a:endParaRPr lang="en-US" sz="16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30163" y="1710084"/>
            <a:ext cx="4590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49"/>
            <a:r>
              <a:rPr lang="ky-KG" sz="1600" dirty="0">
                <a:solidFill>
                  <a:schemeClr val="bg1"/>
                </a:solidFill>
              </a:rPr>
              <a:t>Жетиштүү прогрессивдүү эмгек мыйзамдардын бар экендигине карабастан, </a:t>
            </a:r>
          </a:p>
          <a:p>
            <a:pPr algn="ctr" defTabSz="228549"/>
            <a:r>
              <a:rPr lang="ky-KG" sz="1600" dirty="0">
                <a:solidFill>
                  <a:schemeClr val="bg1"/>
                </a:solidFill>
              </a:rPr>
              <a:t>алардын иш жүзүндө аткарылышы, сакталышы боюнча маселелер бар </a:t>
            </a:r>
            <a:endParaRPr lang="en-US" sz="4400" b="1" i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736784" y="1479630"/>
            <a:ext cx="2820075" cy="1706563"/>
          </a:xfrm>
          <a:prstGeom prst="rect">
            <a:avLst/>
          </a:prstGeom>
          <a:solidFill>
            <a:schemeClr val="tx1">
              <a:lumMod val="90000"/>
              <a:lumOff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49"/>
            <a:endParaRPr lang="en-US" sz="160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8588786" y="1130300"/>
            <a:ext cx="3107913" cy="596065"/>
            <a:chOff x="1490102" y="1804020"/>
            <a:chExt cx="2372494" cy="499328"/>
          </a:xfrm>
        </p:grpSpPr>
        <p:sp>
          <p:nvSpPr>
            <p:cNvPr id="49" name="Right Triangle 48"/>
            <p:cNvSpPr/>
            <p:nvPr/>
          </p:nvSpPr>
          <p:spPr>
            <a:xfrm flipV="1">
              <a:off x="3755846" y="2192216"/>
              <a:ext cx="106750" cy="111129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91054" y="1804020"/>
              <a:ext cx="2371061" cy="3880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51" name="Right Triangle 50"/>
            <p:cNvSpPr/>
            <p:nvPr/>
          </p:nvSpPr>
          <p:spPr>
            <a:xfrm flipH="1" flipV="1">
              <a:off x="1490102" y="2192219"/>
              <a:ext cx="107679" cy="111129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9105694" y="1155473"/>
            <a:ext cx="1931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49"/>
            <a:r>
              <a:rPr lang="ky-KG" sz="1600" b="1" dirty="0">
                <a:solidFill>
                  <a:schemeClr val="bg1"/>
                </a:solidFill>
              </a:rPr>
              <a:t>Ыкмалар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729843" y="1618747"/>
            <a:ext cx="30560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ky-KG" sz="1600" dirty="0">
                <a:solidFill>
                  <a:schemeClr val="bg1"/>
                </a:solidFill>
              </a:rPr>
              <a:t>Жакырчылыктагы үй-бүлөлөрдүн эмгек потенциалын жогорулатуу боюнча ыкмалардын жетишсиздиги</a:t>
            </a:r>
            <a:endParaRPr lang="en-US" sz="1600" b="1" dirty="0">
              <a:solidFill>
                <a:schemeClr val="bg1"/>
              </a:solidFill>
              <a:latin typeface="Open Sans Light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721038" y="3994222"/>
            <a:ext cx="3538116" cy="2183390"/>
          </a:xfrm>
          <a:prstGeom prst="rect">
            <a:avLst/>
          </a:prstGeom>
          <a:solidFill>
            <a:schemeClr val="tx1">
              <a:lumMod val="90000"/>
              <a:lumOff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49"/>
            <a:endParaRPr lang="en-US" sz="160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565088" y="3692213"/>
            <a:ext cx="3849843" cy="596065"/>
            <a:chOff x="1490102" y="1804020"/>
            <a:chExt cx="2658201" cy="499328"/>
          </a:xfrm>
        </p:grpSpPr>
        <p:sp>
          <p:nvSpPr>
            <p:cNvPr id="56" name="Right Triangle 55"/>
            <p:cNvSpPr/>
            <p:nvPr/>
          </p:nvSpPr>
          <p:spPr>
            <a:xfrm flipV="1">
              <a:off x="4041553" y="2192106"/>
              <a:ext cx="106750" cy="111129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91054" y="1804020"/>
              <a:ext cx="2656845" cy="3880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58" name="Right Triangle 57"/>
            <p:cNvSpPr/>
            <p:nvPr/>
          </p:nvSpPr>
          <p:spPr>
            <a:xfrm flipH="1" flipV="1">
              <a:off x="1490102" y="2192219"/>
              <a:ext cx="107679" cy="111129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031371" y="3707617"/>
            <a:ext cx="277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49"/>
            <a:r>
              <a:rPr lang="ky-KG" sz="1600" b="1" dirty="0">
                <a:solidFill>
                  <a:schemeClr val="bg1"/>
                </a:solidFill>
                <a:latin typeface="Open Sans Light"/>
              </a:rPr>
              <a:t>Формалдуу жумуштуулук</a:t>
            </a:r>
            <a:endParaRPr lang="en-US" sz="16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875610" y="4217080"/>
            <a:ext cx="3335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ky-KG" sz="1600" dirty="0">
                <a:solidFill>
                  <a:schemeClr val="bg1"/>
                </a:solidFill>
              </a:rPr>
              <a:t>Формалдуу эмес сектордун кызматкерлери көбүнчө социалдык кепилдиктерди колдоно алышпайт. Бул болсо аларды ар кандай тобокелчиликтерде алсыз кылат </a:t>
            </a:r>
            <a:endParaRPr lang="en-US" sz="1400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778642" y="3996602"/>
            <a:ext cx="5258234" cy="2204575"/>
          </a:xfrm>
          <a:prstGeom prst="rect">
            <a:avLst/>
          </a:prstGeom>
          <a:solidFill>
            <a:schemeClr val="tx1">
              <a:lumMod val="90000"/>
              <a:lumOff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49"/>
            <a:endParaRPr lang="en-US" sz="160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516277" y="3696258"/>
            <a:ext cx="5780700" cy="596065"/>
            <a:chOff x="1490102" y="1804020"/>
            <a:chExt cx="2372494" cy="499328"/>
          </a:xfrm>
        </p:grpSpPr>
        <p:sp>
          <p:nvSpPr>
            <p:cNvPr id="63" name="Right Triangle 62"/>
            <p:cNvSpPr/>
            <p:nvPr/>
          </p:nvSpPr>
          <p:spPr>
            <a:xfrm flipV="1">
              <a:off x="3755846" y="2192216"/>
              <a:ext cx="106750" cy="111129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91054" y="1804020"/>
              <a:ext cx="2371061" cy="3880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65" name="Right Triangle 64"/>
            <p:cNvSpPr/>
            <p:nvPr/>
          </p:nvSpPr>
          <p:spPr>
            <a:xfrm flipH="1" flipV="1">
              <a:off x="1490102" y="2192219"/>
              <a:ext cx="107679" cy="111129"/>
            </a:xfrm>
            <a:prstGeom prst="rt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5" rIns="91428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28549"/>
              <a:endParaRPr lang="en-US" sz="1600">
                <a:solidFill>
                  <a:schemeClr val="bg1"/>
                </a:solidFill>
                <a:latin typeface="Open Sans Light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908033" y="3731131"/>
            <a:ext cx="428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49"/>
            <a:r>
              <a:rPr lang="ky-KG" sz="1600" b="1" dirty="0">
                <a:solidFill>
                  <a:schemeClr val="bg1"/>
                </a:solidFill>
              </a:rPr>
              <a:t>Глобалдык санариптик трансформация </a:t>
            </a:r>
            <a:endParaRPr lang="en-US" sz="16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096000" y="4299037"/>
            <a:ext cx="48390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ky-KG" sz="1600" dirty="0">
                <a:solidFill>
                  <a:schemeClr val="bg1"/>
                </a:solidFill>
              </a:rPr>
              <a:t>Глобалдык санариптик трансформация шарттында эмгек рыногу,  жумуштуулук, жумушчу күчүнө, алардын билимине, көндүмдөрүнө болгон талаптардын күнүнө өзгөрүп жатканы, жана жумушчулар ал талаптарга даяр эместиги</a:t>
            </a:r>
            <a:endParaRPr lang="en-US" sz="1400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205406" y="182447"/>
            <a:ext cx="9743088" cy="494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098"/>
            <a:r>
              <a:rPr lang="ky-KG" sz="28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Негизги көйгөйлүү маселелер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81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1" accel="81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9" presetID="2" presetClass="entr" presetSubtype="1" accel="81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1" presetID="2" presetClass="entr" presetSubtype="4" accel="81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3" presetID="2" presetClass="entr" presetSubtype="4" accel="81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5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5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5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6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7" grpId="0"/>
          <p:bldP spid="40" grpId="0" animBg="1"/>
          <p:bldP spid="46" grpId="0"/>
          <p:bldP spid="47" grpId="0" animBg="1"/>
          <p:bldP spid="53" grpId="0"/>
          <p:bldP spid="54" grpId="0" animBg="1"/>
          <p:bldP spid="60" grpId="0"/>
          <p:bldP spid="61" grpId="0" animBg="1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8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1" accel="8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9" presetID="2" presetClass="entr" presetSubtype="1" accel="8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1" presetID="2" presetClass="entr" presetSubtype="4" accel="8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3" presetID="2" presetClass="entr" presetSubtype="4" accel="8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7" grpId="0"/>
          <p:bldP spid="40" grpId="0" animBg="1"/>
          <p:bldP spid="46" grpId="0"/>
          <p:bldP spid="47" grpId="0" animBg="1"/>
          <p:bldP spid="53" grpId="0"/>
          <p:bldP spid="54" grpId="0" animBg="1"/>
          <p:bldP spid="60" grpId="0"/>
          <p:bldP spid="61" grpId="0" animBg="1"/>
          <p:bldP spid="6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8E0BB1-B06C-14E8-FFDF-A739AAA6F2CE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EC5D0FA-CCB6-40CA-98AA-303AAD006D4D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758CC64-440E-19C6-F03C-A1CA77E87931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8ADA7A8-325B-E1DA-D2F8-F96FD4897B8F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D715A12B-9CDE-A74A-CE87-4C4A174BD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7CFA94CA-A609-5BA8-9ED4-D8C30E34E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20" name="Рисунок 19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E2BF7D0D-398E-6D74-6B9A-C0685A95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21" name="Рисунок 20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418FF5C-2A64-4302-1F8F-02F05501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827CBD48-6A4F-4A0D-B63A-5D38549C3ED5}"/>
              </a:ext>
            </a:extLst>
          </p:cNvPr>
          <p:cNvSpPr/>
          <p:nvPr/>
        </p:nvSpPr>
        <p:spPr>
          <a:xfrm>
            <a:off x="3601069" y="1276969"/>
            <a:ext cx="4989862" cy="4989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E1DD7F4-8DB6-4342-A29A-4393EACA63CF}"/>
              </a:ext>
            </a:extLst>
          </p:cNvPr>
          <p:cNvSpPr>
            <a:spLocks/>
          </p:cNvSpPr>
          <p:nvPr/>
        </p:nvSpPr>
        <p:spPr bwMode="auto">
          <a:xfrm>
            <a:off x="3772045" y="1446888"/>
            <a:ext cx="2235223" cy="2236280"/>
          </a:xfrm>
          <a:custGeom>
            <a:avLst/>
            <a:gdLst>
              <a:gd name="T0" fmla="*/ 1057 w 1057"/>
              <a:gd name="T1" fmla="*/ 0 h 1057"/>
              <a:gd name="T2" fmla="*/ 1057 w 1057"/>
              <a:gd name="T3" fmla="*/ 96 h 1057"/>
              <a:gd name="T4" fmla="*/ 96 w 1057"/>
              <a:gd name="T5" fmla="*/ 1057 h 1057"/>
              <a:gd name="T6" fmla="*/ 0 w 1057"/>
              <a:gd name="T7" fmla="*/ 1057 h 1057"/>
              <a:gd name="T8" fmla="*/ 1057 w 1057"/>
              <a:gd name="T9" fmla="*/ 0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7" h="1057">
                <a:moveTo>
                  <a:pt x="1057" y="0"/>
                </a:moveTo>
                <a:cubicBezTo>
                  <a:pt x="1057" y="96"/>
                  <a:pt x="1057" y="96"/>
                  <a:pt x="1057" y="96"/>
                </a:cubicBezTo>
                <a:cubicBezTo>
                  <a:pt x="536" y="117"/>
                  <a:pt x="117" y="536"/>
                  <a:pt x="96" y="1057"/>
                </a:cubicBezTo>
                <a:cubicBezTo>
                  <a:pt x="0" y="1057"/>
                  <a:pt x="0" y="1057"/>
                  <a:pt x="0" y="1057"/>
                </a:cubicBezTo>
                <a:cubicBezTo>
                  <a:pt x="21" y="483"/>
                  <a:pt x="483" y="21"/>
                  <a:pt x="1057" y="0"/>
                </a:cubicBezTo>
                <a:close/>
              </a:path>
            </a:pathLst>
          </a:custGeom>
          <a:solidFill>
            <a:srgbClr val="223063"/>
          </a:solidFill>
          <a:ln>
            <a:noFill/>
          </a:ln>
          <a:effectLst>
            <a:innerShdw blurRad="342900" dist="88900" dir="2700000">
              <a:schemeClr val="accent1">
                <a:lumMod val="50000"/>
              </a:schemeClr>
            </a:inn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AB84998-24D2-4AEC-9344-67B2F6C3C4F2}"/>
              </a:ext>
            </a:extLst>
          </p:cNvPr>
          <p:cNvSpPr>
            <a:spLocks/>
          </p:cNvSpPr>
          <p:nvPr/>
        </p:nvSpPr>
        <p:spPr bwMode="auto">
          <a:xfrm>
            <a:off x="6184734" y="1446888"/>
            <a:ext cx="2235223" cy="2236280"/>
          </a:xfrm>
          <a:custGeom>
            <a:avLst/>
            <a:gdLst>
              <a:gd name="T0" fmla="*/ 1057 w 1057"/>
              <a:gd name="T1" fmla="*/ 1057 h 1057"/>
              <a:gd name="T2" fmla="*/ 961 w 1057"/>
              <a:gd name="T3" fmla="*/ 1057 h 1057"/>
              <a:gd name="T4" fmla="*/ 0 w 1057"/>
              <a:gd name="T5" fmla="*/ 96 h 1057"/>
              <a:gd name="T6" fmla="*/ 0 w 1057"/>
              <a:gd name="T7" fmla="*/ 0 h 1057"/>
              <a:gd name="T8" fmla="*/ 1057 w 1057"/>
              <a:gd name="T9" fmla="*/ 1057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7" h="1057">
                <a:moveTo>
                  <a:pt x="1057" y="1057"/>
                </a:moveTo>
                <a:cubicBezTo>
                  <a:pt x="961" y="1057"/>
                  <a:pt x="961" y="1057"/>
                  <a:pt x="961" y="1057"/>
                </a:cubicBezTo>
                <a:cubicBezTo>
                  <a:pt x="940" y="536"/>
                  <a:pt x="521" y="117"/>
                  <a:pt x="0" y="96"/>
                </a:cubicBezTo>
                <a:cubicBezTo>
                  <a:pt x="0" y="0"/>
                  <a:pt x="0" y="0"/>
                  <a:pt x="0" y="0"/>
                </a:cubicBezTo>
                <a:cubicBezTo>
                  <a:pt x="574" y="21"/>
                  <a:pt x="1036" y="483"/>
                  <a:pt x="1057" y="1057"/>
                </a:cubicBezTo>
                <a:close/>
              </a:path>
            </a:pathLst>
          </a:custGeom>
          <a:solidFill>
            <a:srgbClr val="223063"/>
          </a:solidFill>
          <a:ln>
            <a:noFill/>
          </a:ln>
          <a:effectLst>
            <a:innerShdw blurRad="342900" dist="88900" dir="10800000">
              <a:schemeClr val="accent1">
                <a:lumMod val="50000"/>
              </a:schemeClr>
            </a:inn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1984BBA-516B-485F-B2AE-0C41B56F84DE}"/>
              </a:ext>
            </a:extLst>
          </p:cNvPr>
          <p:cNvSpPr>
            <a:spLocks/>
          </p:cNvSpPr>
          <p:nvPr/>
        </p:nvSpPr>
        <p:spPr bwMode="auto">
          <a:xfrm>
            <a:off x="3772045" y="3860633"/>
            <a:ext cx="2235223" cy="2236280"/>
          </a:xfrm>
          <a:custGeom>
            <a:avLst/>
            <a:gdLst>
              <a:gd name="T0" fmla="*/ 1057 w 1057"/>
              <a:gd name="T1" fmla="*/ 961 h 1057"/>
              <a:gd name="T2" fmla="*/ 1057 w 1057"/>
              <a:gd name="T3" fmla="*/ 1057 h 1057"/>
              <a:gd name="T4" fmla="*/ 0 w 1057"/>
              <a:gd name="T5" fmla="*/ 0 h 1057"/>
              <a:gd name="T6" fmla="*/ 96 w 1057"/>
              <a:gd name="T7" fmla="*/ 0 h 1057"/>
              <a:gd name="T8" fmla="*/ 1057 w 1057"/>
              <a:gd name="T9" fmla="*/ 961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7" h="1057">
                <a:moveTo>
                  <a:pt x="1057" y="961"/>
                </a:moveTo>
                <a:cubicBezTo>
                  <a:pt x="1057" y="1057"/>
                  <a:pt x="1057" y="1057"/>
                  <a:pt x="1057" y="1057"/>
                </a:cubicBezTo>
                <a:cubicBezTo>
                  <a:pt x="483" y="1036"/>
                  <a:pt x="21" y="574"/>
                  <a:pt x="0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17" y="521"/>
                  <a:pt x="536" y="940"/>
                  <a:pt x="1057" y="961"/>
                </a:cubicBezTo>
                <a:close/>
              </a:path>
            </a:pathLst>
          </a:custGeom>
          <a:solidFill>
            <a:srgbClr val="223063"/>
          </a:solidFill>
          <a:ln>
            <a:noFill/>
          </a:ln>
          <a:effectLst>
            <a:innerShdw blurRad="342900" dist="88900" dir="2700000">
              <a:schemeClr val="accent1">
                <a:lumMod val="50000"/>
              </a:schemeClr>
            </a:inn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8EF1B9AB-D9E1-4E69-A249-D7ED68DD4A76}"/>
              </a:ext>
            </a:extLst>
          </p:cNvPr>
          <p:cNvSpPr>
            <a:spLocks/>
          </p:cNvSpPr>
          <p:nvPr/>
        </p:nvSpPr>
        <p:spPr bwMode="auto">
          <a:xfrm>
            <a:off x="6184734" y="3860633"/>
            <a:ext cx="2235223" cy="2236280"/>
          </a:xfrm>
          <a:custGeom>
            <a:avLst/>
            <a:gdLst>
              <a:gd name="T0" fmla="*/ 1057 w 1057"/>
              <a:gd name="T1" fmla="*/ 0 h 1057"/>
              <a:gd name="T2" fmla="*/ 0 w 1057"/>
              <a:gd name="T3" fmla="*/ 1057 h 1057"/>
              <a:gd name="T4" fmla="*/ 0 w 1057"/>
              <a:gd name="T5" fmla="*/ 961 h 1057"/>
              <a:gd name="T6" fmla="*/ 961 w 1057"/>
              <a:gd name="T7" fmla="*/ 0 h 1057"/>
              <a:gd name="T8" fmla="*/ 1057 w 1057"/>
              <a:gd name="T9" fmla="*/ 0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7" h="1057">
                <a:moveTo>
                  <a:pt x="1057" y="0"/>
                </a:moveTo>
                <a:cubicBezTo>
                  <a:pt x="1036" y="574"/>
                  <a:pt x="574" y="1036"/>
                  <a:pt x="0" y="1057"/>
                </a:cubicBezTo>
                <a:cubicBezTo>
                  <a:pt x="0" y="961"/>
                  <a:pt x="0" y="961"/>
                  <a:pt x="0" y="961"/>
                </a:cubicBezTo>
                <a:cubicBezTo>
                  <a:pt x="521" y="940"/>
                  <a:pt x="940" y="521"/>
                  <a:pt x="961" y="0"/>
                </a:cubicBezTo>
                <a:lnTo>
                  <a:pt x="1057" y="0"/>
                </a:lnTo>
                <a:close/>
              </a:path>
            </a:pathLst>
          </a:custGeom>
          <a:solidFill>
            <a:srgbClr val="223063"/>
          </a:solidFill>
          <a:ln>
            <a:noFill/>
          </a:ln>
          <a:effectLst>
            <a:innerShdw blurRad="342900" dist="88900" dir="11100000">
              <a:schemeClr val="accent1">
                <a:lumMod val="50000"/>
              </a:schemeClr>
            </a:inn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891F3A7-A45F-4BEF-AF38-7E8131D48327}"/>
              </a:ext>
            </a:extLst>
          </p:cNvPr>
          <p:cNvGrpSpPr/>
          <p:nvPr/>
        </p:nvGrpSpPr>
        <p:grpSpPr>
          <a:xfrm>
            <a:off x="5287898" y="2963798"/>
            <a:ext cx="719370" cy="719370"/>
            <a:chOff x="10577172" y="5241585"/>
            <a:chExt cx="1438928" cy="1438928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FBDB5C2-EBCF-4EE6-B20E-C69156A62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172" y="5241585"/>
              <a:ext cx="1438928" cy="1438928"/>
            </a:xfrm>
            <a:custGeom>
              <a:avLst/>
              <a:gdLst>
                <a:gd name="T0" fmla="*/ 340 w 340"/>
                <a:gd name="T1" fmla="*/ 0 h 340"/>
                <a:gd name="T2" fmla="*/ 340 w 340"/>
                <a:gd name="T3" fmla="*/ 340 h 340"/>
                <a:gd name="T4" fmla="*/ 0 w 340"/>
                <a:gd name="T5" fmla="*/ 340 h 340"/>
                <a:gd name="T6" fmla="*/ 340 w 340"/>
                <a:gd name="T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340">
                  <a:moveTo>
                    <a:pt x="340" y="0"/>
                  </a:moveTo>
                  <a:cubicBezTo>
                    <a:pt x="340" y="340"/>
                    <a:pt x="340" y="340"/>
                    <a:pt x="340" y="34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20" y="161"/>
                    <a:pt x="161" y="20"/>
                    <a:pt x="34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D72BA9-E919-489D-A0EF-881751425019}"/>
                </a:ext>
              </a:extLst>
            </p:cNvPr>
            <p:cNvSpPr txBox="1"/>
            <p:nvPr/>
          </p:nvSpPr>
          <p:spPr>
            <a:xfrm>
              <a:off x="11042455" y="5800192"/>
              <a:ext cx="786217" cy="6771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17F76C-9BCF-40AD-B28C-42E056EDD79A}"/>
              </a:ext>
            </a:extLst>
          </p:cNvPr>
          <p:cNvGrpSpPr/>
          <p:nvPr/>
        </p:nvGrpSpPr>
        <p:grpSpPr>
          <a:xfrm>
            <a:off x="6184733" y="2963798"/>
            <a:ext cx="719370" cy="719370"/>
            <a:chOff x="12371076" y="5241585"/>
            <a:chExt cx="1438928" cy="1438928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49CDC54-99BF-4A30-A737-E1D8B4D7A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1076" y="5241585"/>
              <a:ext cx="1438928" cy="1438928"/>
            </a:xfrm>
            <a:custGeom>
              <a:avLst/>
              <a:gdLst>
                <a:gd name="T0" fmla="*/ 340 w 340"/>
                <a:gd name="T1" fmla="*/ 340 h 340"/>
                <a:gd name="T2" fmla="*/ 0 w 340"/>
                <a:gd name="T3" fmla="*/ 340 h 340"/>
                <a:gd name="T4" fmla="*/ 0 w 340"/>
                <a:gd name="T5" fmla="*/ 0 h 340"/>
                <a:gd name="T6" fmla="*/ 340 w 340"/>
                <a:gd name="T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340">
                  <a:moveTo>
                    <a:pt x="340" y="340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9" y="20"/>
                    <a:pt x="320" y="161"/>
                    <a:pt x="340" y="34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202108-D1EE-419D-B427-E3FA59A7DE48}"/>
                </a:ext>
              </a:extLst>
            </p:cNvPr>
            <p:cNvSpPr txBox="1"/>
            <p:nvPr/>
          </p:nvSpPr>
          <p:spPr>
            <a:xfrm>
              <a:off x="12558504" y="5800192"/>
              <a:ext cx="786217" cy="6771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F0FF37D-885D-4EC2-94FC-7EB0846871FE}"/>
              </a:ext>
            </a:extLst>
          </p:cNvPr>
          <p:cNvGrpSpPr/>
          <p:nvPr/>
        </p:nvGrpSpPr>
        <p:grpSpPr>
          <a:xfrm>
            <a:off x="5287898" y="3860634"/>
            <a:ext cx="719370" cy="719370"/>
            <a:chOff x="10577172" y="7035490"/>
            <a:chExt cx="1438928" cy="1438928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3A7BAA4-58C9-49E3-9958-06C810BA9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172" y="7035490"/>
              <a:ext cx="1438928" cy="1438928"/>
            </a:xfrm>
            <a:custGeom>
              <a:avLst/>
              <a:gdLst>
                <a:gd name="T0" fmla="*/ 340 w 340"/>
                <a:gd name="T1" fmla="*/ 0 h 340"/>
                <a:gd name="T2" fmla="*/ 340 w 340"/>
                <a:gd name="T3" fmla="*/ 340 h 340"/>
                <a:gd name="T4" fmla="*/ 0 w 340"/>
                <a:gd name="T5" fmla="*/ 0 h 340"/>
                <a:gd name="T6" fmla="*/ 340 w 340"/>
                <a:gd name="T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340">
                  <a:moveTo>
                    <a:pt x="340" y="0"/>
                  </a:moveTo>
                  <a:cubicBezTo>
                    <a:pt x="340" y="340"/>
                    <a:pt x="340" y="340"/>
                    <a:pt x="340" y="340"/>
                  </a:cubicBezTo>
                  <a:cubicBezTo>
                    <a:pt x="161" y="320"/>
                    <a:pt x="20" y="179"/>
                    <a:pt x="0" y="0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6B8E99-131C-4ED6-B5D9-12D0504A7E5A}"/>
                </a:ext>
              </a:extLst>
            </p:cNvPr>
            <p:cNvSpPr txBox="1"/>
            <p:nvPr/>
          </p:nvSpPr>
          <p:spPr>
            <a:xfrm>
              <a:off x="11042455" y="7239119"/>
              <a:ext cx="786217" cy="6771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340584-FFC2-49D0-A141-B46C6E879A39}"/>
              </a:ext>
            </a:extLst>
          </p:cNvPr>
          <p:cNvGrpSpPr/>
          <p:nvPr/>
        </p:nvGrpSpPr>
        <p:grpSpPr>
          <a:xfrm>
            <a:off x="6184733" y="3860634"/>
            <a:ext cx="719370" cy="719370"/>
            <a:chOff x="12371076" y="7035490"/>
            <a:chExt cx="1438928" cy="1438928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E22DF1B-2133-4FA3-9192-CD7D78CF8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1076" y="7035490"/>
              <a:ext cx="1438928" cy="1438928"/>
            </a:xfrm>
            <a:custGeom>
              <a:avLst/>
              <a:gdLst>
                <a:gd name="T0" fmla="*/ 340 w 340"/>
                <a:gd name="T1" fmla="*/ 0 h 340"/>
                <a:gd name="T2" fmla="*/ 0 w 340"/>
                <a:gd name="T3" fmla="*/ 340 h 340"/>
                <a:gd name="T4" fmla="*/ 0 w 340"/>
                <a:gd name="T5" fmla="*/ 0 h 340"/>
                <a:gd name="T6" fmla="*/ 340 w 340"/>
                <a:gd name="T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340">
                  <a:moveTo>
                    <a:pt x="340" y="0"/>
                  </a:moveTo>
                  <a:cubicBezTo>
                    <a:pt x="320" y="179"/>
                    <a:pt x="179" y="320"/>
                    <a:pt x="0" y="34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7DD993-7B02-4BEF-B56E-0BBB41F9CE7E}"/>
                </a:ext>
              </a:extLst>
            </p:cNvPr>
            <p:cNvSpPr txBox="1"/>
            <p:nvPr/>
          </p:nvSpPr>
          <p:spPr>
            <a:xfrm>
              <a:off x="12558504" y="7239119"/>
              <a:ext cx="786217" cy="6771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4CB86A-45CA-4BCC-817F-7256B9D666C9}"/>
              </a:ext>
            </a:extLst>
          </p:cNvPr>
          <p:cNvGrpSpPr/>
          <p:nvPr/>
        </p:nvGrpSpPr>
        <p:grpSpPr>
          <a:xfrm>
            <a:off x="813295" y="1388596"/>
            <a:ext cx="2842445" cy="2111940"/>
            <a:chOff x="4492009" y="3659093"/>
            <a:chExt cx="3638584" cy="422443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27F9B8-CB23-4E51-B2A1-98186D3C3932}"/>
                </a:ext>
              </a:extLst>
            </p:cNvPr>
            <p:cNvSpPr txBox="1"/>
            <p:nvPr/>
          </p:nvSpPr>
          <p:spPr>
            <a:xfrm>
              <a:off x="4492009" y="3659093"/>
              <a:ext cx="3638584" cy="738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Медиандык эмгек акы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B0A60F-0A92-487A-99D2-BBA75D4DA628}"/>
                </a:ext>
              </a:extLst>
            </p:cNvPr>
            <p:cNvSpPr txBox="1"/>
            <p:nvPr/>
          </p:nvSpPr>
          <p:spPr>
            <a:xfrm>
              <a:off x="4540728" y="4743795"/>
              <a:ext cx="3548458" cy="313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554">
                <a:defRPr/>
              </a:pPr>
              <a:r>
                <a:rPr lang="ky-KG" sz="16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социалдык-экономикалык саясатты иштеп чыгууда негизги көрсөткүчтөрдүн бири катары медиандык эмгек акыны пайдалануу маселесин иштеп чыгуу 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B933DC-29F7-4022-9529-EE3D23E8CA2E}"/>
              </a:ext>
            </a:extLst>
          </p:cNvPr>
          <p:cNvGrpSpPr/>
          <p:nvPr/>
        </p:nvGrpSpPr>
        <p:grpSpPr>
          <a:xfrm>
            <a:off x="8702421" y="1388596"/>
            <a:ext cx="3260367" cy="1594995"/>
            <a:chOff x="16253255" y="3468888"/>
            <a:chExt cx="6521582" cy="319040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C54917-06D8-45A2-B8BD-41AE1742B13A}"/>
                </a:ext>
              </a:extLst>
            </p:cNvPr>
            <p:cNvSpPr txBox="1"/>
            <p:nvPr/>
          </p:nvSpPr>
          <p:spPr>
            <a:xfrm>
              <a:off x="16253255" y="3468888"/>
              <a:ext cx="6283437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554">
                <a:defRPr/>
              </a:pPr>
              <a:r>
                <a:rPr lang="ky-KG" sz="18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</a:rPr>
                <a:t>Комплекстүү программа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CB1E80-DBEC-4138-B196-12A7F0F6F447}"/>
                </a:ext>
              </a:extLst>
            </p:cNvPr>
            <p:cNvSpPr txBox="1"/>
            <p:nvPr/>
          </p:nvSpPr>
          <p:spPr>
            <a:xfrm>
              <a:off x="16253255" y="4258323"/>
              <a:ext cx="6521582" cy="240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554">
                <a:defRPr/>
              </a:pPr>
              <a:r>
                <a:rPr lang="ky-KG" sz="18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Татыктуу эмгек менен камсыз кылуу боюнча комплекстүү программа иштеп чыгуу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3C6328-0311-441F-9422-5230E22243F0}"/>
              </a:ext>
            </a:extLst>
          </p:cNvPr>
          <p:cNvGrpSpPr/>
          <p:nvPr/>
        </p:nvGrpSpPr>
        <p:grpSpPr>
          <a:xfrm>
            <a:off x="1078547" y="4377757"/>
            <a:ext cx="2902852" cy="1507338"/>
            <a:chOff x="4418639" y="7430049"/>
            <a:chExt cx="3620928" cy="239696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D6F6F2-A6F3-4ACA-8D14-85B1D8E87539}"/>
                </a:ext>
              </a:extLst>
            </p:cNvPr>
            <p:cNvSpPr txBox="1"/>
            <p:nvPr/>
          </p:nvSpPr>
          <p:spPr>
            <a:xfrm>
              <a:off x="4491109" y="8534181"/>
              <a:ext cx="3548458" cy="129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киргизүү маселесин  </a:t>
              </a:r>
              <a:r>
                <a:rPr lang="ky-KG" sz="18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иштеп чыгуу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E7EA07-C4BE-4257-9EE6-7C0FAB52F434}"/>
                </a:ext>
              </a:extLst>
            </p:cNvPr>
            <p:cNvSpPr txBox="1"/>
            <p:nvPr/>
          </p:nvSpPr>
          <p:spPr>
            <a:xfrm>
              <a:off x="4418639" y="7430049"/>
              <a:ext cx="3494433" cy="129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Саат боюнча эмгек акы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D54EDE-F50B-4240-A823-8A8A887700A1}"/>
              </a:ext>
            </a:extLst>
          </p:cNvPr>
          <p:cNvGrpSpPr/>
          <p:nvPr/>
        </p:nvGrpSpPr>
        <p:grpSpPr>
          <a:xfrm>
            <a:off x="8676504" y="4388388"/>
            <a:ext cx="2680413" cy="1807363"/>
            <a:chOff x="11351484" y="-1760991"/>
            <a:chExt cx="5361523" cy="293090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A49CFF-61C9-4458-A37F-B7CAE713B8A7}"/>
                </a:ext>
              </a:extLst>
            </p:cNvPr>
            <p:cNvSpPr txBox="1"/>
            <p:nvPr/>
          </p:nvSpPr>
          <p:spPr>
            <a:xfrm>
              <a:off x="11351484" y="-1760991"/>
              <a:ext cx="5361523" cy="129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Татыктуу эмгек стандарттары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221435-705A-40A6-AF8A-BBDD91CF2C1A}"/>
                </a:ext>
              </a:extLst>
            </p:cNvPr>
            <p:cNvSpPr txBox="1"/>
            <p:nvPr/>
          </p:nvSpPr>
          <p:spPr>
            <a:xfrm>
              <a:off x="11351486" y="-676993"/>
              <a:ext cx="5361521" cy="1846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өлкөбүздө татыктуу эмгек стандарттарын  киргизүү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A0495E-8FBE-48E1-89B7-7C18331125F8}"/>
              </a:ext>
            </a:extLst>
          </p:cNvPr>
          <p:cNvGrpSpPr/>
          <p:nvPr/>
        </p:nvGrpSpPr>
        <p:grpSpPr>
          <a:xfrm>
            <a:off x="3974862" y="1649706"/>
            <a:ext cx="2032405" cy="2033462"/>
            <a:chOff x="7950759" y="2613059"/>
            <a:chExt cx="4065340" cy="406745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8B5E267-C4F7-4196-866F-D42804701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759" y="2613059"/>
              <a:ext cx="4065340" cy="4067453"/>
            </a:xfrm>
            <a:custGeom>
              <a:avLst/>
              <a:gdLst>
                <a:gd name="T0" fmla="*/ 961 w 961"/>
                <a:gd name="T1" fmla="*/ 0 h 961"/>
                <a:gd name="T2" fmla="*/ 961 w 961"/>
                <a:gd name="T3" fmla="*/ 621 h 961"/>
                <a:gd name="T4" fmla="*/ 621 w 961"/>
                <a:gd name="T5" fmla="*/ 961 h 961"/>
                <a:gd name="T6" fmla="*/ 0 w 961"/>
                <a:gd name="T7" fmla="*/ 961 h 961"/>
                <a:gd name="T8" fmla="*/ 961 w 961"/>
                <a:gd name="T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1" h="961">
                  <a:moveTo>
                    <a:pt x="961" y="0"/>
                  </a:moveTo>
                  <a:cubicBezTo>
                    <a:pt x="961" y="621"/>
                    <a:pt x="961" y="621"/>
                    <a:pt x="961" y="621"/>
                  </a:cubicBezTo>
                  <a:cubicBezTo>
                    <a:pt x="782" y="641"/>
                    <a:pt x="641" y="782"/>
                    <a:pt x="621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21" y="440"/>
                    <a:pt x="440" y="21"/>
                    <a:pt x="96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B65192-79E9-4C6D-83F3-9EEA4CCE53A3}"/>
                </a:ext>
              </a:extLst>
            </p:cNvPr>
            <p:cNvSpPr txBox="1"/>
            <p:nvPr/>
          </p:nvSpPr>
          <p:spPr>
            <a:xfrm>
              <a:off x="8931969" y="4929548"/>
              <a:ext cx="2189747" cy="46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0009BD4-2BA1-4BBA-A55A-FCFC8A32F2FC}"/>
                </a:ext>
              </a:extLst>
            </p:cNvPr>
            <p:cNvSpPr/>
            <p:nvPr/>
          </p:nvSpPr>
          <p:spPr>
            <a:xfrm>
              <a:off x="9842086" y="3640157"/>
              <a:ext cx="369510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78069F-23AD-4F20-A097-6AAA362CC62D}"/>
              </a:ext>
            </a:extLst>
          </p:cNvPr>
          <p:cNvGrpSpPr/>
          <p:nvPr/>
        </p:nvGrpSpPr>
        <p:grpSpPr>
          <a:xfrm>
            <a:off x="6184733" y="1649706"/>
            <a:ext cx="2032405" cy="2033462"/>
            <a:chOff x="12371076" y="2613059"/>
            <a:chExt cx="4065340" cy="4067453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0A8CD74-0078-4624-A1C8-D3E12CF0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1076" y="2613059"/>
              <a:ext cx="4065340" cy="4067453"/>
            </a:xfrm>
            <a:custGeom>
              <a:avLst/>
              <a:gdLst>
                <a:gd name="T0" fmla="*/ 961 w 961"/>
                <a:gd name="T1" fmla="*/ 961 h 961"/>
                <a:gd name="T2" fmla="*/ 340 w 961"/>
                <a:gd name="T3" fmla="*/ 961 h 961"/>
                <a:gd name="T4" fmla="*/ 0 w 961"/>
                <a:gd name="T5" fmla="*/ 621 h 961"/>
                <a:gd name="T6" fmla="*/ 0 w 961"/>
                <a:gd name="T7" fmla="*/ 0 h 961"/>
                <a:gd name="T8" fmla="*/ 961 w 961"/>
                <a:gd name="T9" fmla="*/ 961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1" h="961">
                  <a:moveTo>
                    <a:pt x="961" y="961"/>
                  </a:moveTo>
                  <a:cubicBezTo>
                    <a:pt x="340" y="961"/>
                    <a:pt x="340" y="961"/>
                    <a:pt x="340" y="961"/>
                  </a:cubicBezTo>
                  <a:cubicBezTo>
                    <a:pt x="320" y="782"/>
                    <a:pt x="179" y="641"/>
                    <a:pt x="0" y="6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1" y="21"/>
                    <a:pt x="940" y="440"/>
                    <a:pt x="961" y="96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C8ECA0-264C-4482-A32A-25A9B587D177}"/>
                </a:ext>
              </a:extLst>
            </p:cNvPr>
            <p:cNvSpPr/>
            <p:nvPr/>
          </p:nvSpPr>
          <p:spPr>
            <a:xfrm flipH="1">
              <a:off x="13724262" y="3589444"/>
              <a:ext cx="369510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D638201-A304-4714-9787-5BA4A7E4E940}"/>
                </a:ext>
              </a:extLst>
            </p:cNvPr>
            <p:cNvSpPr txBox="1"/>
            <p:nvPr/>
          </p:nvSpPr>
          <p:spPr>
            <a:xfrm>
              <a:off x="13744597" y="4929548"/>
              <a:ext cx="2189747" cy="46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FC89DE-DF36-4AC5-BAFD-FD654213BEC2}"/>
              </a:ext>
            </a:extLst>
          </p:cNvPr>
          <p:cNvGrpSpPr/>
          <p:nvPr/>
        </p:nvGrpSpPr>
        <p:grpSpPr>
          <a:xfrm>
            <a:off x="3974862" y="3860634"/>
            <a:ext cx="2032405" cy="2033462"/>
            <a:chOff x="7950759" y="7035490"/>
            <a:chExt cx="4065340" cy="4067453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9FB73D4-8ACC-4DBC-AE01-A2E2C3B87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759" y="7035490"/>
              <a:ext cx="4065340" cy="4067453"/>
            </a:xfrm>
            <a:custGeom>
              <a:avLst/>
              <a:gdLst>
                <a:gd name="T0" fmla="*/ 961 w 961"/>
                <a:gd name="T1" fmla="*/ 340 h 961"/>
                <a:gd name="T2" fmla="*/ 961 w 961"/>
                <a:gd name="T3" fmla="*/ 961 h 961"/>
                <a:gd name="T4" fmla="*/ 0 w 961"/>
                <a:gd name="T5" fmla="*/ 0 h 961"/>
                <a:gd name="T6" fmla="*/ 621 w 961"/>
                <a:gd name="T7" fmla="*/ 0 h 961"/>
                <a:gd name="T8" fmla="*/ 961 w 961"/>
                <a:gd name="T9" fmla="*/ 34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1" h="961">
                  <a:moveTo>
                    <a:pt x="961" y="340"/>
                  </a:moveTo>
                  <a:cubicBezTo>
                    <a:pt x="961" y="961"/>
                    <a:pt x="961" y="961"/>
                    <a:pt x="961" y="961"/>
                  </a:cubicBezTo>
                  <a:cubicBezTo>
                    <a:pt x="440" y="940"/>
                    <a:pt x="21" y="521"/>
                    <a:pt x="0" y="0"/>
                  </a:cubicBezTo>
                  <a:cubicBezTo>
                    <a:pt x="621" y="0"/>
                    <a:pt x="621" y="0"/>
                    <a:pt x="621" y="0"/>
                  </a:cubicBezTo>
                  <a:cubicBezTo>
                    <a:pt x="641" y="179"/>
                    <a:pt x="782" y="320"/>
                    <a:pt x="961" y="3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676410-05AA-4CFA-9C24-1780F80C84D3}"/>
                </a:ext>
              </a:extLst>
            </p:cNvPr>
            <p:cNvSpPr txBox="1"/>
            <p:nvPr/>
          </p:nvSpPr>
          <p:spPr>
            <a:xfrm>
              <a:off x="8931969" y="8997001"/>
              <a:ext cx="2189747" cy="46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E4CB009-6E93-41E7-A37E-D32CA1B6BA69}"/>
                </a:ext>
              </a:extLst>
            </p:cNvPr>
            <p:cNvSpPr/>
            <p:nvPr/>
          </p:nvSpPr>
          <p:spPr>
            <a:xfrm>
              <a:off x="9842088" y="7707609"/>
              <a:ext cx="369508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B308467-42BE-486A-89B9-2813973667E4}"/>
              </a:ext>
            </a:extLst>
          </p:cNvPr>
          <p:cNvGrpSpPr/>
          <p:nvPr/>
        </p:nvGrpSpPr>
        <p:grpSpPr>
          <a:xfrm>
            <a:off x="6184733" y="3860634"/>
            <a:ext cx="2032405" cy="2033462"/>
            <a:chOff x="12371076" y="7035490"/>
            <a:chExt cx="4065340" cy="4067453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0F4A613-BDC5-44E6-B935-D5F23AA1E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1076" y="7035490"/>
              <a:ext cx="4065340" cy="4067453"/>
            </a:xfrm>
            <a:custGeom>
              <a:avLst/>
              <a:gdLst>
                <a:gd name="T0" fmla="*/ 961 w 961"/>
                <a:gd name="T1" fmla="*/ 0 h 961"/>
                <a:gd name="T2" fmla="*/ 0 w 961"/>
                <a:gd name="T3" fmla="*/ 961 h 961"/>
                <a:gd name="T4" fmla="*/ 0 w 961"/>
                <a:gd name="T5" fmla="*/ 340 h 961"/>
                <a:gd name="T6" fmla="*/ 340 w 961"/>
                <a:gd name="T7" fmla="*/ 0 h 961"/>
                <a:gd name="T8" fmla="*/ 961 w 961"/>
                <a:gd name="T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1" h="961">
                  <a:moveTo>
                    <a:pt x="961" y="0"/>
                  </a:moveTo>
                  <a:cubicBezTo>
                    <a:pt x="940" y="521"/>
                    <a:pt x="521" y="940"/>
                    <a:pt x="0" y="96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179" y="320"/>
                    <a:pt x="320" y="179"/>
                    <a:pt x="340" y="0"/>
                  </a:cubicBezTo>
                  <a:lnTo>
                    <a:pt x="96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65A7BE4-73FB-41E0-A8F9-C20E531A8E6C}"/>
                </a:ext>
              </a:extLst>
            </p:cNvPr>
            <p:cNvSpPr/>
            <p:nvPr/>
          </p:nvSpPr>
          <p:spPr>
            <a:xfrm flipH="1">
              <a:off x="13724264" y="7656897"/>
              <a:ext cx="369508" cy="129257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96640D0-6838-443C-8FD0-393F8B9E177C}"/>
                </a:ext>
              </a:extLst>
            </p:cNvPr>
            <p:cNvSpPr txBox="1"/>
            <p:nvPr/>
          </p:nvSpPr>
          <p:spPr>
            <a:xfrm>
              <a:off x="12814144" y="8997001"/>
              <a:ext cx="2189747" cy="46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9E9690-543E-9095-AE0A-DCEBDF89DA00}"/>
              </a:ext>
            </a:extLst>
          </p:cNvPr>
          <p:cNvSpPr txBox="1"/>
          <p:nvPr/>
        </p:nvSpPr>
        <p:spPr>
          <a:xfrm>
            <a:off x="2947283" y="148220"/>
            <a:ext cx="6297433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 defTabSz="912893">
              <a:defRPr/>
            </a:pP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Татыктуу эмгек стандарттары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искусство, круг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F93AF7F-427C-8D9B-AFD2-F4638EC0E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59" y="2174544"/>
            <a:ext cx="920161" cy="92016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B763E6D-8B89-323D-54F8-63D2F9A2E1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02" y="2247561"/>
            <a:ext cx="714843" cy="71484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часы, настенн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DA5261A7-D3B0-9018-1597-6E26DCA26F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17" y="4408797"/>
            <a:ext cx="750924" cy="75092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снимок экрана, круг, дизайн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EA3BD60B-2225-82D1-15BD-B835363654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12" y="4387353"/>
            <a:ext cx="684741" cy="68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BA8A253-7C2B-A00C-03C6-A074DD69B28E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CCD9292-1EF1-1949-45C6-9EEF48489506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68E2AE4-7E6E-5002-0257-95FCE3FA6E20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50B7268-02D2-0C4E-BAB2-2B43D080B8AB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350E412-F8D7-3039-3FCF-1EF4813B4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5EDEA7DE-B8E2-0DE9-57F9-1DA9746DA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7" name="Рисунок 6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7B3795A5-EDEF-66B8-473C-39024DE02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8" name="Рисунок 7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6FC4C58-A675-712F-7F17-E5A61907E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6A8C3-30C5-402C-8B1E-13ADB9707C43}"/>
              </a:ext>
            </a:extLst>
          </p:cNvPr>
          <p:cNvCxnSpPr>
            <a:cxnSpLocks/>
          </p:cNvCxnSpPr>
          <p:nvPr/>
        </p:nvCxnSpPr>
        <p:spPr>
          <a:xfrm>
            <a:off x="6096000" y="687126"/>
            <a:ext cx="0" cy="6170428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D9159DE-9DFE-4797-8273-978A10437C34}"/>
              </a:ext>
            </a:extLst>
          </p:cNvPr>
          <p:cNvSpPr/>
          <p:nvPr/>
        </p:nvSpPr>
        <p:spPr>
          <a:xfrm>
            <a:off x="5918331" y="1460548"/>
            <a:ext cx="355339" cy="35533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r>
              <a:rPr lang="en-US" sz="1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01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478016-AAA9-400F-9257-FF659FF9C54D}"/>
              </a:ext>
            </a:extLst>
          </p:cNvPr>
          <p:cNvSpPr/>
          <p:nvPr/>
        </p:nvSpPr>
        <p:spPr>
          <a:xfrm>
            <a:off x="5918331" y="3257524"/>
            <a:ext cx="355339" cy="35533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r>
              <a:rPr lang="en-US" sz="1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1FA08-DB59-4AD0-A744-2F8B933FDFC7}"/>
              </a:ext>
            </a:extLst>
          </p:cNvPr>
          <p:cNvSpPr txBox="1"/>
          <p:nvPr/>
        </p:nvSpPr>
        <p:spPr>
          <a:xfrm>
            <a:off x="2823706" y="1084219"/>
            <a:ext cx="285309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594"/>
            <a:r>
              <a:rPr lang="ru-RU" sz="21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Кесиптик</a:t>
            </a:r>
            <a:r>
              <a:rPr lang="ru-RU" sz="21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 </a:t>
            </a:r>
            <a:r>
              <a:rPr lang="ru-RU" sz="21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тобокелдиктерди</a:t>
            </a:r>
            <a:r>
              <a:rPr lang="ru-RU" sz="21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 </a:t>
            </a:r>
            <a:r>
              <a:rPr lang="ru-RU" sz="21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башкаруу</a:t>
            </a:r>
            <a:endParaRPr lang="en-US" sz="2133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BA23FF-2A98-42B9-AD2D-AB3AAECD26E4}"/>
              </a:ext>
            </a:extLst>
          </p:cNvPr>
          <p:cNvSpPr txBox="1"/>
          <p:nvPr/>
        </p:nvSpPr>
        <p:spPr>
          <a:xfrm>
            <a:off x="1415180" y="3139582"/>
            <a:ext cx="43352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228594"/>
            <a:r>
              <a:rPr lang="ru-RU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Нөлдүк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</a:t>
            </a:r>
            <a:r>
              <a:rPr lang="ru-RU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жаракаттануу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FB886-5612-4072-B108-205B62C13FB2}"/>
              </a:ext>
            </a:extLst>
          </p:cNvPr>
          <p:cNvSpPr txBox="1"/>
          <p:nvPr/>
        </p:nvSpPr>
        <p:spPr>
          <a:xfrm>
            <a:off x="2568880" y="3612863"/>
            <a:ext cx="3243832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594"/>
            <a:r>
              <a:rPr lang="ky-KG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</a:rPr>
              <a:t>«Нөлдүк жаракаттануу» концепциясынын эрежелерин этап этабы менен ишке киргизүү </a:t>
            </a:r>
            <a:endParaRPr lang="en-US" sz="1867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2531B0-CEFD-4DCB-B202-815B938E8AAE}"/>
              </a:ext>
            </a:extLst>
          </p:cNvPr>
          <p:cNvSpPr txBox="1"/>
          <p:nvPr/>
        </p:nvSpPr>
        <p:spPr>
          <a:xfrm>
            <a:off x="6430372" y="5091262"/>
            <a:ext cx="5125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38059"/>
            <a:r>
              <a:rPr lang="ky-KG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</a:rPr>
              <a:t>Ишканалардагы тобокелдиктерди баалоо жана башкаруу үчүн жооптуу адистердин потенциалын күчөтүү, жана кесиптик тобокелдиктерди алдын алуу жана болтурбоо үчүн санариптик чечимдерди киргизүү   </a:t>
            </a:r>
            <a:endParaRPr lang="ru-KG" sz="1800" dirty="0">
              <a:solidFill>
                <a:schemeClr val="accent4">
                  <a:lumMod val="20000"/>
                  <a:lumOff val="80000"/>
                </a:schemeClr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4CD8BE-8EFC-7C18-8CC5-F42530DBD348}"/>
              </a:ext>
            </a:extLst>
          </p:cNvPr>
          <p:cNvSpPr txBox="1"/>
          <p:nvPr/>
        </p:nvSpPr>
        <p:spPr>
          <a:xfrm>
            <a:off x="1732328" y="156722"/>
            <a:ext cx="8727343" cy="475969"/>
          </a:xfrm>
          <a:prstGeom prst="rect">
            <a:avLst/>
          </a:prstGeom>
          <a:noFill/>
        </p:spPr>
        <p:txBody>
          <a:bodyPr wrap="square" lIns="44676" tIns="22323" rIns="44676" bIns="22323">
            <a:spAutoFit/>
          </a:bodyPr>
          <a:lstStyle/>
          <a:p>
            <a:pPr algn="ctr" defTabSz="223161">
              <a:defRPr/>
            </a:pPr>
            <a:r>
              <a:rPr lang="ru-RU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</a:rPr>
              <a:t>Эмгекти</a:t>
            </a:r>
            <a:r>
              <a:rPr lang="ru-RU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</a:rPr>
              <a:t>коргоо</a:t>
            </a:r>
            <a:r>
              <a:rPr lang="ru-RU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</a:rPr>
              <a:t> </a:t>
            </a:r>
            <a:endParaRPr lang="ky-KG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2093FE-065A-CD25-EE19-1AD6BEFE2F93}"/>
              </a:ext>
            </a:extLst>
          </p:cNvPr>
          <p:cNvSpPr/>
          <p:nvPr/>
        </p:nvSpPr>
        <p:spPr>
          <a:xfrm>
            <a:off x="5897364" y="5952272"/>
            <a:ext cx="355339" cy="35533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r>
              <a:rPr lang="en-US" sz="1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0</a:t>
            </a:r>
            <a:r>
              <a:rPr lang="ru-RU" sz="1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3</a:t>
            </a: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928854-DEF0-BC0C-DB96-F0F62AE52716}"/>
              </a:ext>
            </a:extLst>
          </p:cNvPr>
          <p:cNvSpPr txBox="1"/>
          <p:nvPr/>
        </p:nvSpPr>
        <p:spPr>
          <a:xfrm>
            <a:off x="2457499" y="5856206"/>
            <a:ext cx="34398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94"/>
            <a:r>
              <a:rPr lang="ky-KG" sz="21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</a:rPr>
              <a:t>Санариптик чечимдер</a:t>
            </a:r>
            <a:endParaRPr lang="en-US" sz="2133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ADC280-717B-1BF3-95C1-9D806F16B456}"/>
              </a:ext>
            </a:extLst>
          </p:cNvPr>
          <p:cNvSpPr txBox="1"/>
          <p:nvPr/>
        </p:nvSpPr>
        <p:spPr>
          <a:xfrm>
            <a:off x="6379289" y="1174670"/>
            <a:ext cx="4335203" cy="954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228594"/>
            <a:r>
              <a:rPr lang="ru-RU" sz="1867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Кесиптик</a:t>
            </a:r>
            <a:r>
              <a:rPr lang="ru-RU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</a:t>
            </a:r>
            <a:r>
              <a:rPr lang="ru-RU" sz="1867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тобокелдиктерди</a:t>
            </a:r>
            <a:r>
              <a:rPr lang="ru-RU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</a:t>
            </a:r>
            <a:r>
              <a:rPr lang="ru-RU" sz="1867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башкаруунун</a:t>
            </a:r>
            <a:r>
              <a:rPr lang="ru-RU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</a:t>
            </a:r>
            <a:r>
              <a:rPr lang="ru-RU" sz="1867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заманбап</a:t>
            </a:r>
            <a:r>
              <a:rPr lang="ru-RU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</a:t>
            </a:r>
            <a:r>
              <a:rPr lang="ru-RU" sz="1867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системасын</a:t>
            </a:r>
            <a:r>
              <a:rPr lang="ru-RU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 </a:t>
            </a:r>
            <a:r>
              <a:rPr lang="ru-RU" sz="1867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киргизүү</a:t>
            </a:r>
            <a:r>
              <a:rPr lang="ru-RU" sz="1867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Light"/>
              </a:rPr>
              <a:t>  </a:t>
            </a:r>
            <a:endParaRPr lang="en-US" sz="1867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pic>
        <p:nvPicPr>
          <p:cNvPr id="3" name="Picture 2" descr="A computer screen with tools on it&#10;&#10;Description automatically generated">
            <a:extLst>
              <a:ext uri="{FF2B5EF4-FFF2-40B4-BE49-F238E27FC236}">
                <a16:creationId xmlns:a16="http://schemas.microsoft.com/office/drawing/2014/main" id="{F137217A-60D8-C179-DE56-42D9780518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46" y="5595226"/>
            <a:ext cx="973364" cy="9733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2632D9-4652-4A8A-BB19-AD71DA82ED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 b="15688"/>
          <a:stretch>
            <a:fillRect/>
          </a:stretch>
        </p:blipFill>
        <p:spPr>
          <a:xfrm>
            <a:off x="6515202" y="3231064"/>
            <a:ext cx="1368815" cy="937747"/>
          </a:xfr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88389E4-CE82-4949-B428-32DB01A8DA0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 b="15688"/>
          <a:stretch>
            <a:fillRect/>
          </a:stretch>
        </p:blipFill>
        <p:spPr>
          <a:xfrm>
            <a:off x="7933001" y="3231064"/>
            <a:ext cx="1368815" cy="937747"/>
          </a:xfr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E18CE8A-AE54-48DA-9CAE-FF2C105BA6D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 b="15635"/>
          <a:stretch>
            <a:fillRect/>
          </a:stretch>
        </p:blipFill>
        <p:spPr>
          <a:xfrm>
            <a:off x="9350799" y="3231064"/>
            <a:ext cx="1368813" cy="937747"/>
          </a:xfrm>
        </p:spPr>
      </p:pic>
      <p:pic>
        <p:nvPicPr>
          <p:cNvPr id="1028" name="Picture 4" descr="ТИПОВАЯ ПРОГРАММА «НУЛЕВОЙ ТРАВМАТИЗМ» »">
            <a:extLst>
              <a:ext uri="{FF2B5EF4-FFF2-40B4-BE49-F238E27FC236}">
                <a16:creationId xmlns:a16="http://schemas.microsoft.com/office/drawing/2014/main" id="{64DAE164-04A8-4B43-AC99-3E1FE636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18" y="3801668"/>
            <a:ext cx="1601993" cy="7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463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E801424-7594-5334-C980-CC23824142CD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69FDDD1-3067-F946-891A-8128733C5CBC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6F3CA18-EF02-A430-7C77-63BD344AF6B1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B4FB69F-33C0-649A-A096-C755E270E47D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F361E109-DAC5-1249-B718-D2B3F5416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B403F60B-557B-7E9A-4C18-1AA35C308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15" name="Рисунок 14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A01D4276-2BC2-31CC-8F31-EAE58E70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16" name="Рисунок 15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6D63341-2732-D624-76E2-C630CE394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AF08FE-32C2-4096-8F7F-0D629E00D940}"/>
              </a:ext>
            </a:extLst>
          </p:cNvPr>
          <p:cNvGrpSpPr/>
          <p:nvPr/>
        </p:nvGrpSpPr>
        <p:grpSpPr>
          <a:xfrm rot="16200000">
            <a:off x="4726849" y="5190353"/>
            <a:ext cx="1038956" cy="1038956"/>
            <a:chOff x="4931177" y="4738255"/>
            <a:chExt cx="2078182" cy="207818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230EC88-6AF8-45A9-B664-F21F04EA1188}"/>
                </a:ext>
              </a:extLst>
            </p:cNvPr>
            <p:cNvSpPr/>
            <p:nvPr/>
          </p:nvSpPr>
          <p:spPr>
            <a:xfrm rot="2700000">
              <a:off x="4931177" y="4738255"/>
              <a:ext cx="2078182" cy="2078182"/>
            </a:xfrm>
            <a:prstGeom prst="roundRect">
              <a:avLst/>
            </a:prstGeom>
            <a:ln>
              <a:noFill/>
            </a:ln>
            <a:effectLst>
              <a:outerShdw blurRad="520700" dist="304800" dir="45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3599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1B51F6-E0E6-4F30-896C-E3B92EB56B8A}"/>
                </a:ext>
              </a:extLst>
            </p:cNvPr>
            <p:cNvSpPr/>
            <p:nvPr/>
          </p:nvSpPr>
          <p:spPr>
            <a:xfrm rot="5400000">
              <a:off x="5546697" y="4896944"/>
              <a:ext cx="847138" cy="166195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/>
              <a:r>
                <a:rPr lang="ky-KG" sz="4799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esignball-Electronic-Device-01" pitchFamily="2" charset="0"/>
                  <a:cs typeface="Arial" panose="020B0604020202020204" pitchFamily="34" charset="0"/>
                </a:rPr>
                <a:t>т</a:t>
              </a:r>
              <a:endParaRPr lang="en-US" sz="4799" dirty="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4E3EA8-FC6A-4D3F-97A6-22B91E3EBCB7}"/>
              </a:ext>
            </a:extLst>
          </p:cNvPr>
          <p:cNvGrpSpPr/>
          <p:nvPr/>
        </p:nvGrpSpPr>
        <p:grpSpPr>
          <a:xfrm rot="16200000">
            <a:off x="4726849" y="3412493"/>
            <a:ext cx="1038956" cy="1038956"/>
            <a:chOff x="8487360" y="4738255"/>
            <a:chExt cx="2078182" cy="20781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10E353A-04BF-4891-8115-5FD58E479812}"/>
                </a:ext>
              </a:extLst>
            </p:cNvPr>
            <p:cNvSpPr/>
            <p:nvPr/>
          </p:nvSpPr>
          <p:spPr>
            <a:xfrm rot="2700000">
              <a:off x="8487360" y="4738255"/>
              <a:ext cx="2078182" cy="20781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20700" dist="304800" dir="45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140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742075-6F65-4BF3-BB25-D13A5CA09047}"/>
                </a:ext>
              </a:extLst>
            </p:cNvPr>
            <p:cNvSpPr/>
            <p:nvPr/>
          </p:nvSpPr>
          <p:spPr>
            <a:xfrm rot="5400000">
              <a:off x="8998673" y="4896943"/>
              <a:ext cx="1055555" cy="166195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/>
              <a:r>
                <a:rPr lang="ky-KG" sz="4799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esignball-Electronic-Device-01" pitchFamily="2" charset="0"/>
                  <a:cs typeface="Arial" panose="020B0604020202020204" pitchFamily="34" charset="0"/>
                </a:rPr>
                <a:t>д</a:t>
              </a:r>
              <a:endParaRPr lang="en-US" sz="4799" dirty="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D859D3-989B-41DF-855F-BAD42455D226}"/>
              </a:ext>
            </a:extLst>
          </p:cNvPr>
          <p:cNvGrpSpPr/>
          <p:nvPr/>
        </p:nvGrpSpPr>
        <p:grpSpPr>
          <a:xfrm rot="16200000">
            <a:off x="4726848" y="1634634"/>
            <a:ext cx="1038956" cy="1038956"/>
            <a:chOff x="12043541" y="4738254"/>
            <a:chExt cx="2078182" cy="207818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FC6600-1826-43FD-9288-42D74B41E618}"/>
                </a:ext>
              </a:extLst>
            </p:cNvPr>
            <p:cNvSpPr/>
            <p:nvPr/>
          </p:nvSpPr>
          <p:spPr>
            <a:xfrm rot="2700000">
              <a:off x="12043541" y="4738254"/>
              <a:ext cx="2078182" cy="20781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20700" dist="304800" dir="45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140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B45AD8-A22E-4FDA-A3C0-60B40E5EA5E2}"/>
                </a:ext>
              </a:extLst>
            </p:cNvPr>
            <p:cNvSpPr/>
            <p:nvPr/>
          </p:nvSpPr>
          <p:spPr>
            <a:xfrm rot="5400000">
              <a:off x="12564473" y="4896945"/>
              <a:ext cx="1036319" cy="166195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/>
              <a:r>
                <a:rPr lang="ky-KG" sz="4799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esignball-Electronic-Device-01" pitchFamily="2" charset="0"/>
                  <a:cs typeface="Arial" panose="020B0604020202020204" pitchFamily="34" charset="0"/>
                </a:rPr>
                <a:t>и</a:t>
              </a:r>
              <a:endParaRPr lang="en-US" sz="4799" dirty="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032DA20-DF27-46FE-9067-DBD3674EA8E2}"/>
              </a:ext>
            </a:extLst>
          </p:cNvPr>
          <p:cNvGrpSpPr/>
          <p:nvPr/>
        </p:nvGrpSpPr>
        <p:grpSpPr>
          <a:xfrm rot="16200000">
            <a:off x="5807363" y="4301423"/>
            <a:ext cx="1038956" cy="1038956"/>
            <a:chOff x="6709268" y="6899565"/>
            <a:chExt cx="2078182" cy="20781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268C7EC-4889-4BFA-B1F8-271A7FECE848}"/>
                </a:ext>
              </a:extLst>
            </p:cNvPr>
            <p:cNvSpPr/>
            <p:nvPr/>
          </p:nvSpPr>
          <p:spPr>
            <a:xfrm rot="2700000">
              <a:off x="6709268" y="6899565"/>
              <a:ext cx="2078182" cy="207818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520700" dist="304800" dir="45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140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ACADCD-F16B-4C21-9232-FF47AB0E0D7A}"/>
                </a:ext>
              </a:extLst>
            </p:cNvPr>
            <p:cNvSpPr/>
            <p:nvPr/>
          </p:nvSpPr>
          <p:spPr>
            <a:xfrm rot="5400000">
              <a:off x="7209311" y="7058254"/>
              <a:ext cx="981808" cy="166195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/>
              <a:r>
                <a:rPr lang="en-US" sz="4799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esignball-Electronic-Device-01" pitchFamily="2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B7C131-C2BC-419D-95EB-6A638B036D1A}"/>
              </a:ext>
            </a:extLst>
          </p:cNvPr>
          <p:cNvGrpSpPr/>
          <p:nvPr/>
        </p:nvGrpSpPr>
        <p:grpSpPr>
          <a:xfrm rot="16200000">
            <a:off x="5807363" y="2523563"/>
            <a:ext cx="1038956" cy="1038956"/>
            <a:chOff x="10265451" y="6899565"/>
            <a:chExt cx="2078182" cy="20781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260002-970D-4874-BCC2-9BC28EF35C6A}"/>
                </a:ext>
              </a:extLst>
            </p:cNvPr>
            <p:cNvSpPr/>
            <p:nvPr/>
          </p:nvSpPr>
          <p:spPr>
            <a:xfrm rot="2700000">
              <a:off x="10265451" y="6899565"/>
              <a:ext cx="2078182" cy="207818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20700" dist="304800" dir="45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140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27B96C-84C3-45C7-B83A-2BFCB716AABC}"/>
                </a:ext>
              </a:extLst>
            </p:cNvPr>
            <p:cNvSpPr/>
            <p:nvPr/>
          </p:nvSpPr>
          <p:spPr>
            <a:xfrm rot="5400000">
              <a:off x="10757475" y="7058254"/>
              <a:ext cx="997842" cy="166195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/>
              <a:r>
                <a:rPr lang="ky-KG" sz="4799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esignball-Electronic-Device-01" pitchFamily="2" charset="0"/>
                  <a:cs typeface="Arial" panose="020B0604020202020204" pitchFamily="34" charset="0"/>
                </a:rPr>
                <a:t>л</a:t>
              </a:r>
              <a:endParaRPr lang="en-US" sz="4799" dirty="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28B7CB0-BC2E-4D52-BE91-B34B325CD469}"/>
              </a:ext>
            </a:extLst>
          </p:cNvPr>
          <p:cNvGrpSpPr/>
          <p:nvPr/>
        </p:nvGrpSpPr>
        <p:grpSpPr>
          <a:xfrm rot="16200000">
            <a:off x="5807363" y="745704"/>
            <a:ext cx="1038956" cy="1038956"/>
            <a:chOff x="13821632" y="6899564"/>
            <a:chExt cx="2078182" cy="20781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23C29A-AC23-4F9A-8680-A7AF2C5B2912}"/>
                </a:ext>
              </a:extLst>
            </p:cNvPr>
            <p:cNvSpPr/>
            <p:nvPr/>
          </p:nvSpPr>
          <p:spPr>
            <a:xfrm rot="2700000">
              <a:off x="13821632" y="6899564"/>
              <a:ext cx="2078182" cy="207818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20700" dist="304800" dir="45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140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058D78-DFF3-4B8F-8772-87942EDB67A3}"/>
                </a:ext>
              </a:extLst>
            </p:cNvPr>
            <p:cNvSpPr/>
            <p:nvPr/>
          </p:nvSpPr>
          <p:spPr>
            <a:xfrm rot="5400000">
              <a:off x="14391778" y="7058255"/>
              <a:ext cx="1203052" cy="166195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54"/>
              <a:r>
                <a:rPr lang="ky-KG" sz="4799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Designball-Electronic-Device-01" pitchFamily="2" charset="0"/>
                  <a:cs typeface="Arial" panose="020B0604020202020204" pitchFamily="34" charset="0"/>
                </a:rPr>
                <a:t>м</a:t>
              </a:r>
              <a:endParaRPr lang="en-US" sz="4799" dirty="0">
                <a:solidFill>
                  <a:schemeClr val="accent4">
                    <a:lumMod val="20000"/>
                    <a:lumOff val="80000"/>
                  </a:schemeClr>
                </a:solidFill>
                <a:latin typeface="Designball-Electronic-Device-01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04BB3AD-2831-48D3-8F24-0B9352D197DD}"/>
              </a:ext>
            </a:extLst>
          </p:cNvPr>
          <p:cNvSpPr txBox="1"/>
          <p:nvPr/>
        </p:nvSpPr>
        <p:spPr>
          <a:xfrm>
            <a:off x="1270117" y="5333358"/>
            <a:ext cx="2958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554"/>
            <a:r>
              <a:rPr lang="ky-KG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Санариптештирүү </a:t>
            </a:r>
          </a:p>
          <a:p>
            <a:pPr algn="r" defTabSz="228554"/>
            <a:r>
              <a:rPr lang="ky-KG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милдет – бул заман талабына ылайык эмгек, эмгек мамилелери жана  калкты иш менен камсыз кылууга  көмөктөшүү системаларын санарип форматка өткөрүү  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54C41-7EE6-48A0-BEDA-7D07829734E9}"/>
              </a:ext>
            </a:extLst>
          </p:cNvPr>
          <p:cNvSpPr txBox="1"/>
          <p:nvPr/>
        </p:nvSpPr>
        <p:spPr>
          <a:xfrm>
            <a:off x="545777" y="3446147"/>
            <a:ext cx="3695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554"/>
            <a:r>
              <a:rPr lang="ru-RU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Заманбап</a:t>
            </a:r>
            <a:r>
              <a:rPr 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аналитикалык</a:t>
            </a:r>
            <a:r>
              <a:rPr 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r>
              <a:rPr lang="ru-RU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инструменттер</a:t>
            </a:r>
            <a:r>
              <a:rPr 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r" defTabSz="228554"/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эмгек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рыногунун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өзгөчөлүктөрүн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анын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ичинде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миграциялык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процесстерди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болжолдоонун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жана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аныктоонун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заманбап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аналитикалык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инструменттерин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иштеп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чыгуу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жана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аны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ишке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киргизүү</a:t>
            </a:r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1BCEC4-C540-4968-96DF-7778B63D7CD2}"/>
              </a:ext>
            </a:extLst>
          </p:cNvPr>
          <p:cNvSpPr txBox="1"/>
          <p:nvPr/>
        </p:nvSpPr>
        <p:spPr>
          <a:xfrm>
            <a:off x="7137225" y="4071582"/>
            <a:ext cx="27697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ky-KG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Инновациялык методдор</a:t>
            </a:r>
          </a:p>
          <a:p>
            <a:pPr defTabSz="228554"/>
            <a:r>
              <a:rPr lang="ky-KG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Билим берүү министрлиги менен биргеликте жумушсуз жарандарды, анын ичинде эмгек мигранттарын, майыптыгы бар адамдарды, жаштарды, аялдарды окутуунун/ кесиптик квалификациясын жогорулатуунун инновациялык методдорун киргизүү 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E3CC6A-F7FC-4406-A74C-A40EE3DC6B30}"/>
              </a:ext>
            </a:extLst>
          </p:cNvPr>
          <p:cNvSpPr txBox="1"/>
          <p:nvPr/>
        </p:nvSpPr>
        <p:spPr>
          <a:xfrm>
            <a:off x="7168211" y="2540059"/>
            <a:ext cx="276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ky-KG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Жумуштуулуктун жаңы формалары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defTabSz="228554"/>
            <a:r>
              <a:rPr lang="ky-KG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жумуштуулуктун жаңы формаларын өнүктүрүү 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3E074D-BD2D-46CD-B005-82892CD813A3}"/>
              </a:ext>
            </a:extLst>
          </p:cNvPr>
          <p:cNvSpPr txBox="1"/>
          <p:nvPr/>
        </p:nvSpPr>
        <p:spPr>
          <a:xfrm>
            <a:off x="327699" y="-19705"/>
            <a:ext cx="11407508" cy="550233"/>
          </a:xfrm>
          <a:prstGeom prst="rect">
            <a:avLst/>
          </a:prstGeom>
          <a:noFill/>
        </p:spPr>
        <p:txBody>
          <a:bodyPr wrap="square" lIns="118246" tIns="59096" rIns="118246" bIns="59096" rtlCol="0">
            <a:spAutoFit/>
          </a:bodyPr>
          <a:lstStyle/>
          <a:p>
            <a:pPr marL="0" marR="0" lvl="0" indent="0" algn="ctr" defTabSz="88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y-KG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Калкты иш менен камсыз кылуу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23F9F8-FFD9-4210-93D6-58F3BBFB9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31" y="819841"/>
            <a:ext cx="1274325" cy="12743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4F29D0-F42B-439D-8A0B-3609B9641A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43" y="2493717"/>
            <a:ext cx="1274325" cy="1274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2C98BC-DEFC-4B50-A7CF-0CEAA703E2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43" y="4429536"/>
            <a:ext cx="1469306" cy="1469306"/>
          </a:xfrm>
          <a:prstGeom prst="rect">
            <a:avLst/>
          </a:prstGeom>
        </p:spPr>
      </p:pic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id="{A378EC6B-E867-4B56-8EBD-E656A28DAF0B}"/>
              </a:ext>
            </a:extLst>
          </p:cNvPr>
          <p:cNvSpPr/>
          <p:nvPr/>
        </p:nvSpPr>
        <p:spPr>
          <a:xfrm rot="16200000">
            <a:off x="1870284" y="-218388"/>
            <a:ext cx="980946" cy="24787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228554"/>
            <a:endParaRPr lang="en-US" sz="1400">
              <a:solidFill>
                <a:schemeClr val="accent4">
                  <a:lumMod val="20000"/>
                  <a:lumOff val="80000"/>
                </a:schemeClr>
              </a:solidFill>
              <a:latin typeface="Designball-Electronic-Device-01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14AEB-24E7-4161-BB9C-0551DCCF2043}"/>
              </a:ext>
            </a:extLst>
          </p:cNvPr>
          <p:cNvSpPr txBox="1"/>
          <p:nvPr/>
        </p:nvSpPr>
        <p:spPr>
          <a:xfrm>
            <a:off x="1112905" y="674868"/>
            <a:ext cx="2524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ru-RU" sz="1000" dirty="0" err="1"/>
              <a:t>Абройлуу</a:t>
            </a:r>
            <a:r>
              <a:rPr lang="ru-RU" sz="1000" dirty="0"/>
              <a:t> </a:t>
            </a:r>
            <a:r>
              <a:rPr lang="ru-RU" sz="1000" dirty="0" err="1"/>
              <a:t>институттардын</a:t>
            </a:r>
            <a:r>
              <a:rPr lang="ru-RU" sz="1000" dirty="0"/>
              <a:t> </a:t>
            </a:r>
            <a:r>
              <a:rPr lang="ru-RU" sz="1000" dirty="0" err="1"/>
              <a:t>болжолуна</a:t>
            </a:r>
            <a:r>
              <a:rPr lang="ru-RU" sz="1000" dirty="0"/>
              <a:t> </a:t>
            </a:r>
            <a:r>
              <a:rPr lang="ru-RU" sz="1000" dirty="0" err="1"/>
              <a:t>ылайык</a:t>
            </a:r>
            <a:r>
              <a:rPr lang="ru-RU" sz="1000" dirty="0"/>
              <a:t>, 2030-жылга </a:t>
            </a:r>
            <a:r>
              <a:rPr lang="ru-RU" sz="1000" dirty="0" err="1"/>
              <a:t>чейин</a:t>
            </a:r>
            <a:r>
              <a:rPr lang="ru-RU" sz="1000" dirty="0"/>
              <a:t> </a:t>
            </a:r>
            <a:r>
              <a:rPr lang="ru-RU" sz="1000" dirty="0" err="1"/>
              <a:t>иштеген</a:t>
            </a:r>
            <a:r>
              <a:rPr lang="ru-RU" sz="1000" dirty="0"/>
              <a:t> </a:t>
            </a:r>
            <a:r>
              <a:rPr lang="ru-RU" sz="1000" dirty="0" err="1"/>
              <a:t>сааттын</a:t>
            </a:r>
            <a:r>
              <a:rPr lang="ru-RU" sz="1000" dirty="0"/>
              <a:t> 30%га </a:t>
            </a:r>
            <a:r>
              <a:rPr lang="ru-RU" sz="1000" dirty="0" err="1"/>
              <a:t>чейин</a:t>
            </a:r>
            <a:r>
              <a:rPr lang="ru-RU" sz="1000" dirty="0"/>
              <a:t>  </a:t>
            </a:r>
            <a:r>
              <a:rPr lang="ru-RU" sz="1000" dirty="0" err="1"/>
              <a:t>автоматташтырылат</a:t>
            </a:r>
            <a:r>
              <a:rPr lang="ru-RU" sz="1000" dirty="0"/>
              <a:t> </a:t>
            </a:r>
            <a:endParaRPr lang="en-US" sz="1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CDB748-60F1-4E30-BC07-B5095A31073C}"/>
              </a:ext>
            </a:extLst>
          </p:cNvPr>
          <p:cNvSpPr txBox="1"/>
          <p:nvPr/>
        </p:nvSpPr>
        <p:spPr>
          <a:xfrm>
            <a:off x="7057528" y="713368"/>
            <a:ext cx="29555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ky-KG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Трансформациялоо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defTabSz="228554"/>
            <a:r>
              <a:rPr lang="ky-KG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Милдет – заман талабына ылайык калкты иш менен камсыз кылууга көмөктөшүү системасын этап этабы менен трансформациялоо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Open Sans Ligh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E5EF54-3AA1-4FD9-868B-F11A7E55B35F}"/>
              </a:ext>
            </a:extLst>
          </p:cNvPr>
          <p:cNvSpPr txBox="1"/>
          <p:nvPr/>
        </p:nvSpPr>
        <p:spPr>
          <a:xfrm>
            <a:off x="751600" y="1600412"/>
            <a:ext cx="349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554"/>
            <a:r>
              <a:rPr lang="ky-KG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Санарип жекече ишке орноштуруу пландары</a:t>
            </a:r>
          </a:p>
          <a:p>
            <a:pPr algn="r" defTabSz="228554"/>
            <a:r>
              <a:rPr lang="ky-KG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жумуш издеген жарандардын квалификациясын, билимин жана тажырыйбасын эске алуу менен аларды ишке орноштуруу планын санарип платформанын негизинде түзүү 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5" grpId="0"/>
      <p:bldP spid="40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4B11A90-5B21-5D71-9171-9598B5BF4011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0B5AB45-2EED-2B0E-86B1-61D9AFE863D4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DCC1815-DD1F-450F-BBB9-16AF8129CCFC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7879BFE-84C0-95A1-CA21-728CA5AE0CBE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CAD8483F-75D6-2C5F-14E8-3219F5B0B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B5490A2C-690A-0278-88FA-1D2FF5C54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7" name="Рисунок 6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E1F2CFF3-2BC5-2D98-CA48-EEF0FF3A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29" name="Рисунок 28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E4F5A58-3D7A-6767-AA79-8E25307F2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D53D4DCE-5DEE-4EAB-AF6B-4665FD8E17F9}"/>
              </a:ext>
            </a:extLst>
          </p:cNvPr>
          <p:cNvSpPr>
            <a:spLocks noEditPoints="1"/>
          </p:cNvSpPr>
          <p:nvPr/>
        </p:nvSpPr>
        <p:spPr bwMode="auto">
          <a:xfrm>
            <a:off x="4209012" y="1904168"/>
            <a:ext cx="3954951" cy="3957064"/>
          </a:xfrm>
          <a:custGeom>
            <a:avLst/>
            <a:gdLst>
              <a:gd name="T0" fmla="*/ 935 w 1870"/>
              <a:gd name="T1" fmla="*/ 1870 h 1870"/>
              <a:gd name="T2" fmla="*/ 274 w 1870"/>
              <a:gd name="T3" fmla="*/ 1596 h 1870"/>
              <a:gd name="T4" fmla="*/ 0 w 1870"/>
              <a:gd name="T5" fmla="*/ 935 h 1870"/>
              <a:gd name="T6" fmla="*/ 274 w 1870"/>
              <a:gd name="T7" fmla="*/ 274 h 1870"/>
              <a:gd name="T8" fmla="*/ 935 w 1870"/>
              <a:gd name="T9" fmla="*/ 0 h 1870"/>
              <a:gd name="T10" fmla="*/ 1596 w 1870"/>
              <a:gd name="T11" fmla="*/ 274 h 1870"/>
              <a:gd name="T12" fmla="*/ 1870 w 1870"/>
              <a:gd name="T13" fmla="*/ 935 h 1870"/>
              <a:gd name="T14" fmla="*/ 1596 w 1870"/>
              <a:gd name="T15" fmla="*/ 1596 h 1870"/>
              <a:gd name="T16" fmla="*/ 935 w 1870"/>
              <a:gd name="T17" fmla="*/ 1870 h 1870"/>
              <a:gd name="T18" fmla="*/ 935 w 1870"/>
              <a:gd name="T19" fmla="*/ 360 h 1870"/>
              <a:gd name="T20" fmla="*/ 360 w 1870"/>
              <a:gd name="T21" fmla="*/ 935 h 1870"/>
              <a:gd name="T22" fmla="*/ 935 w 1870"/>
              <a:gd name="T23" fmla="*/ 1510 h 1870"/>
              <a:gd name="T24" fmla="*/ 1510 w 1870"/>
              <a:gd name="T25" fmla="*/ 935 h 1870"/>
              <a:gd name="T26" fmla="*/ 935 w 1870"/>
              <a:gd name="T27" fmla="*/ 360 h 1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70" h="1870">
                <a:moveTo>
                  <a:pt x="935" y="1870"/>
                </a:moveTo>
                <a:cubicBezTo>
                  <a:pt x="685" y="1870"/>
                  <a:pt x="450" y="1773"/>
                  <a:pt x="274" y="1596"/>
                </a:cubicBezTo>
                <a:cubicBezTo>
                  <a:pt x="97" y="1420"/>
                  <a:pt x="0" y="1185"/>
                  <a:pt x="0" y="935"/>
                </a:cubicBezTo>
                <a:cubicBezTo>
                  <a:pt x="0" y="685"/>
                  <a:pt x="97" y="450"/>
                  <a:pt x="274" y="274"/>
                </a:cubicBezTo>
                <a:cubicBezTo>
                  <a:pt x="450" y="97"/>
                  <a:pt x="685" y="0"/>
                  <a:pt x="935" y="0"/>
                </a:cubicBezTo>
                <a:cubicBezTo>
                  <a:pt x="1185" y="0"/>
                  <a:pt x="1420" y="97"/>
                  <a:pt x="1596" y="274"/>
                </a:cubicBezTo>
                <a:cubicBezTo>
                  <a:pt x="1773" y="450"/>
                  <a:pt x="1870" y="685"/>
                  <a:pt x="1870" y="935"/>
                </a:cubicBezTo>
                <a:cubicBezTo>
                  <a:pt x="1870" y="1185"/>
                  <a:pt x="1773" y="1420"/>
                  <a:pt x="1596" y="1596"/>
                </a:cubicBezTo>
                <a:cubicBezTo>
                  <a:pt x="1420" y="1773"/>
                  <a:pt x="1185" y="1870"/>
                  <a:pt x="935" y="1870"/>
                </a:cubicBezTo>
                <a:close/>
                <a:moveTo>
                  <a:pt x="935" y="360"/>
                </a:moveTo>
                <a:cubicBezTo>
                  <a:pt x="618" y="360"/>
                  <a:pt x="360" y="618"/>
                  <a:pt x="360" y="935"/>
                </a:cubicBezTo>
                <a:cubicBezTo>
                  <a:pt x="360" y="1252"/>
                  <a:pt x="618" y="1510"/>
                  <a:pt x="935" y="1510"/>
                </a:cubicBezTo>
                <a:cubicBezTo>
                  <a:pt x="1252" y="1510"/>
                  <a:pt x="1510" y="1252"/>
                  <a:pt x="1510" y="935"/>
                </a:cubicBezTo>
                <a:cubicBezTo>
                  <a:pt x="1510" y="618"/>
                  <a:pt x="1252" y="360"/>
                  <a:pt x="935" y="36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136D48-6E28-4BDB-B0C0-D6E689A0B003}"/>
              </a:ext>
            </a:extLst>
          </p:cNvPr>
          <p:cNvGrpSpPr/>
          <p:nvPr/>
        </p:nvGrpSpPr>
        <p:grpSpPr>
          <a:xfrm>
            <a:off x="1144401" y="3531200"/>
            <a:ext cx="3043483" cy="1980463"/>
            <a:chOff x="4654419" y="3417708"/>
            <a:chExt cx="4921950" cy="396144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D798DA-2067-47D3-BA61-33E4A8B9EBA1}"/>
                </a:ext>
              </a:extLst>
            </p:cNvPr>
            <p:cNvSpPr txBox="1"/>
            <p:nvPr/>
          </p:nvSpPr>
          <p:spPr>
            <a:xfrm>
              <a:off x="4747834" y="3417708"/>
              <a:ext cx="4450538" cy="1292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Катышуучуларды кеңейтүү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18F9B0-C0E7-4877-B1E5-A7D011C8C571}"/>
                </a:ext>
              </a:extLst>
            </p:cNvPr>
            <p:cNvSpPr txBox="1"/>
            <p:nvPr/>
          </p:nvSpPr>
          <p:spPr>
            <a:xfrm>
              <a:off x="4654419" y="4855053"/>
              <a:ext cx="4921950" cy="252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y-KG" dirty="0">
                  <a:solidFill>
                    <a:schemeClr val="bg1"/>
                  </a:solidFill>
                </a:rPr>
                <a:t>«Социалдык келишим» долбооруна жумушсуздарды, ишкерлерди тартуу</a:t>
              </a:r>
              <a:endParaRPr lang="ru-KG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9EFBD2-0539-42AD-9FA3-E84BE23361E5}"/>
              </a:ext>
            </a:extLst>
          </p:cNvPr>
          <p:cNvGrpSpPr/>
          <p:nvPr/>
        </p:nvGrpSpPr>
        <p:grpSpPr>
          <a:xfrm>
            <a:off x="8426401" y="3951747"/>
            <a:ext cx="3178837" cy="1524630"/>
            <a:chOff x="16028530" y="8400793"/>
            <a:chExt cx="6358501" cy="304965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5C105E-D90C-40F1-BE12-4B0BBBB72E54}"/>
                </a:ext>
              </a:extLst>
            </p:cNvPr>
            <p:cNvSpPr txBox="1"/>
            <p:nvPr/>
          </p:nvSpPr>
          <p:spPr>
            <a:xfrm>
              <a:off x="16028530" y="8400793"/>
              <a:ext cx="2350950" cy="738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Кластер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E1A13EA-2993-4818-8968-01E5A4EB3BB7}"/>
                </a:ext>
              </a:extLst>
            </p:cNvPr>
            <p:cNvSpPr txBox="1"/>
            <p:nvPr/>
          </p:nvSpPr>
          <p:spPr>
            <a:xfrm>
              <a:off x="16049311" y="9295734"/>
              <a:ext cx="6337720" cy="215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аймактарда кластердик негизде ишке аша турган долбоорлор менен айкалыштыруу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790B7-A0EB-4EED-B627-70F70659419E}"/>
              </a:ext>
            </a:extLst>
          </p:cNvPr>
          <p:cNvGrpSpPr/>
          <p:nvPr/>
        </p:nvGrpSpPr>
        <p:grpSpPr>
          <a:xfrm>
            <a:off x="8286499" y="1293777"/>
            <a:ext cx="2794315" cy="1764261"/>
            <a:chOff x="16033418" y="3778245"/>
            <a:chExt cx="5589356" cy="352898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AB5F66-B3CF-4CC1-AE5B-17C09917DA02}"/>
                </a:ext>
              </a:extLst>
            </p:cNvPr>
            <p:cNvSpPr txBox="1"/>
            <p:nvPr/>
          </p:nvSpPr>
          <p:spPr>
            <a:xfrm>
              <a:off x="16033418" y="3778245"/>
              <a:ext cx="2455993" cy="738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Натыйжа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D857DF-2390-45E7-8CA3-851DD48FF112}"/>
                </a:ext>
              </a:extLst>
            </p:cNvPr>
            <p:cNvSpPr txBox="1"/>
            <p:nvPr/>
          </p:nvSpPr>
          <p:spPr>
            <a:xfrm>
              <a:off x="16147523" y="4660005"/>
              <a:ext cx="5475251" cy="264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ар бир «Социалдык келишим» долбоорду ийгиликтүү, туруктуу ишке ашыруу механизмин жакшыртуу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F68B8C-68C6-49D3-8915-BF31F8A4EF0E}"/>
              </a:ext>
            </a:extLst>
          </p:cNvPr>
          <p:cNvGrpSpPr/>
          <p:nvPr/>
        </p:nvGrpSpPr>
        <p:grpSpPr>
          <a:xfrm>
            <a:off x="1798113" y="1287290"/>
            <a:ext cx="2670971" cy="1526873"/>
            <a:chOff x="9017021" y="461465"/>
            <a:chExt cx="5342637" cy="305414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034A4C-4495-4758-B063-F0A0962A063A}"/>
                </a:ext>
              </a:extLst>
            </p:cNvPr>
            <p:cNvSpPr txBox="1"/>
            <p:nvPr/>
          </p:nvSpPr>
          <p:spPr>
            <a:xfrm>
              <a:off x="9039560" y="461465"/>
              <a:ext cx="5320098" cy="738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Социалдык келишим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8E0648-D29B-48B8-B411-109DFE5BCE6C}"/>
                </a:ext>
              </a:extLst>
            </p:cNvPr>
            <p:cNvSpPr txBox="1"/>
            <p:nvPr/>
          </p:nvSpPr>
          <p:spPr>
            <a:xfrm>
              <a:off x="9017021" y="1360893"/>
              <a:ext cx="4898357" cy="215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554">
                <a:defRPr/>
              </a:pPr>
              <a:r>
                <a:rPr lang="ky-KG" sz="16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«</a:t>
              </a:r>
              <a:r>
                <a:rPr kumimoji="0" lang="ky-KG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Социалдык келишим» долбооруна </a:t>
              </a:r>
              <a:r>
                <a:rPr lang="ky-KG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онлайн мониторинг жүргүзүп көзөмөлдү күчөтүү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8CAD9B-120D-4F8D-8E09-6A4CC0F283CF}"/>
              </a:ext>
            </a:extLst>
          </p:cNvPr>
          <p:cNvGrpSpPr/>
          <p:nvPr/>
        </p:nvGrpSpPr>
        <p:grpSpPr>
          <a:xfrm>
            <a:off x="4154082" y="1720364"/>
            <a:ext cx="1969026" cy="1780997"/>
            <a:chOff x="8131423" y="2474958"/>
            <a:chExt cx="3938564" cy="35624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BF026B8-3AFA-4143-900A-C8D924DCC01B}"/>
                </a:ext>
              </a:extLst>
            </p:cNvPr>
            <p:cNvGrpSpPr/>
            <p:nvPr/>
          </p:nvGrpSpPr>
          <p:grpSpPr>
            <a:xfrm>
              <a:off x="8131423" y="2474958"/>
              <a:ext cx="3938564" cy="3562457"/>
              <a:chOff x="8131423" y="2474958"/>
              <a:chExt cx="3938564" cy="3562457"/>
            </a:xfrm>
          </p:grpSpPr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BD118529-B449-4346-89B1-88BE19643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9078" y="2474958"/>
                <a:ext cx="3570907" cy="2165787"/>
              </a:xfrm>
              <a:custGeom>
                <a:avLst/>
                <a:gdLst>
                  <a:gd name="T0" fmla="*/ 844 w 844"/>
                  <a:gd name="T1" fmla="*/ 0 h 512"/>
                  <a:gd name="T2" fmla="*/ 844 w 844"/>
                  <a:gd name="T3" fmla="*/ 60 h 512"/>
                  <a:gd name="T4" fmla="*/ 58 w 844"/>
                  <a:gd name="T5" fmla="*/ 512 h 512"/>
                  <a:gd name="T6" fmla="*/ 0 w 844"/>
                  <a:gd name="T7" fmla="*/ 494 h 512"/>
                  <a:gd name="T8" fmla="*/ 844 w 844"/>
                  <a:gd name="T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4" h="512">
                    <a:moveTo>
                      <a:pt x="844" y="0"/>
                    </a:moveTo>
                    <a:cubicBezTo>
                      <a:pt x="844" y="60"/>
                      <a:pt x="844" y="60"/>
                      <a:pt x="844" y="60"/>
                    </a:cubicBezTo>
                    <a:cubicBezTo>
                      <a:pt x="512" y="70"/>
                      <a:pt x="223" y="248"/>
                      <a:pt x="58" y="512"/>
                    </a:cubicBezTo>
                    <a:cubicBezTo>
                      <a:pt x="40" y="503"/>
                      <a:pt x="20" y="497"/>
                      <a:pt x="0" y="494"/>
                    </a:cubicBezTo>
                    <a:cubicBezTo>
                      <a:pt x="173" y="206"/>
                      <a:pt x="485" y="11"/>
                      <a:pt x="844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82F8436A-5EBB-450F-A504-0E3148EA0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4182" y="2728514"/>
                <a:ext cx="3325803" cy="3224381"/>
              </a:xfrm>
              <a:custGeom>
                <a:avLst/>
                <a:gdLst>
                  <a:gd name="T0" fmla="*/ 786 w 786"/>
                  <a:gd name="T1" fmla="*/ 0 h 762"/>
                  <a:gd name="T2" fmla="*/ 786 w 786"/>
                  <a:gd name="T3" fmla="*/ 410 h 762"/>
                  <a:gd name="T4" fmla="*/ 302 w 786"/>
                  <a:gd name="T5" fmla="*/ 762 h 762"/>
                  <a:gd name="T6" fmla="*/ 105 w 786"/>
                  <a:gd name="T7" fmla="*/ 697 h 762"/>
                  <a:gd name="T8" fmla="*/ 114 w 786"/>
                  <a:gd name="T9" fmla="*/ 635 h 762"/>
                  <a:gd name="T10" fmla="*/ 0 w 786"/>
                  <a:gd name="T11" fmla="*/ 452 h 762"/>
                  <a:gd name="T12" fmla="*/ 786 w 786"/>
                  <a:gd name="T13" fmla="*/ 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6" h="762">
                    <a:moveTo>
                      <a:pt x="786" y="0"/>
                    </a:moveTo>
                    <a:cubicBezTo>
                      <a:pt x="786" y="410"/>
                      <a:pt x="786" y="410"/>
                      <a:pt x="786" y="410"/>
                    </a:cubicBezTo>
                    <a:cubicBezTo>
                      <a:pt x="565" y="422"/>
                      <a:pt x="378" y="565"/>
                      <a:pt x="302" y="762"/>
                    </a:cubicBezTo>
                    <a:cubicBezTo>
                      <a:pt x="105" y="697"/>
                      <a:pt x="105" y="697"/>
                      <a:pt x="105" y="697"/>
                    </a:cubicBezTo>
                    <a:cubicBezTo>
                      <a:pt x="111" y="678"/>
                      <a:pt x="114" y="657"/>
                      <a:pt x="114" y="635"/>
                    </a:cubicBezTo>
                    <a:cubicBezTo>
                      <a:pt x="114" y="555"/>
                      <a:pt x="68" y="485"/>
                      <a:pt x="0" y="452"/>
                    </a:cubicBezTo>
                    <a:cubicBezTo>
                      <a:pt x="165" y="188"/>
                      <a:pt x="454" y="10"/>
                      <a:pt x="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7ECAFFFC-1C13-45DF-ABCE-E1C0CC413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2525" y="4463257"/>
                <a:ext cx="2047462" cy="1574158"/>
              </a:xfrm>
              <a:custGeom>
                <a:avLst/>
                <a:gdLst>
                  <a:gd name="T0" fmla="*/ 484 w 484"/>
                  <a:gd name="T1" fmla="*/ 0 h 372"/>
                  <a:gd name="T2" fmla="*/ 484 w 484"/>
                  <a:gd name="T3" fmla="*/ 65 h 372"/>
                  <a:gd name="T4" fmla="*/ 62 w 484"/>
                  <a:gd name="T5" fmla="*/ 372 h 372"/>
                  <a:gd name="T6" fmla="*/ 0 w 484"/>
                  <a:gd name="T7" fmla="*/ 352 h 372"/>
                  <a:gd name="T8" fmla="*/ 484 w 484"/>
                  <a:gd name="T9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4" h="372">
                    <a:moveTo>
                      <a:pt x="484" y="0"/>
                    </a:moveTo>
                    <a:cubicBezTo>
                      <a:pt x="484" y="65"/>
                      <a:pt x="484" y="65"/>
                      <a:pt x="484" y="65"/>
                    </a:cubicBezTo>
                    <a:cubicBezTo>
                      <a:pt x="292" y="77"/>
                      <a:pt x="130" y="201"/>
                      <a:pt x="62" y="37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76" y="155"/>
                      <a:pt x="263" y="12"/>
                      <a:pt x="484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E166848C-E1A8-465B-AD78-42975B3D1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1423" y="4564679"/>
                <a:ext cx="1096628" cy="1113532"/>
              </a:xfrm>
              <a:custGeom>
                <a:avLst/>
                <a:gdLst>
                  <a:gd name="T0" fmla="*/ 259 w 259"/>
                  <a:gd name="T1" fmla="*/ 201 h 263"/>
                  <a:gd name="T2" fmla="*/ 250 w 259"/>
                  <a:gd name="T3" fmla="*/ 263 h 263"/>
                  <a:gd name="T4" fmla="*/ 57 w 259"/>
                  <a:gd name="T5" fmla="*/ 201 h 263"/>
                  <a:gd name="T6" fmla="*/ 0 w 259"/>
                  <a:gd name="T7" fmla="*/ 182 h 263"/>
                  <a:gd name="T8" fmla="*/ 87 w 259"/>
                  <a:gd name="T9" fmla="*/ 0 h 263"/>
                  <a:gd name="T10" fmla="*/ 145 w 259"/>
                  <a:gd name="T11" fmla="*/ 18 h 263"/>
                  <a:gd name="T12" fmla="*/ 259 w 259"/>
                  <a:gd name="T13" fmla="*/ 20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263">
                    <a:moveTo>
                      <a:pt x="259" y="201"/>
                    </a:moveTo>
                    <a:cubicBezTo>
                      <a:pt x="259" y="223"/>
                      <a:pt x="256" y="244"/>
                      <a:pt x="250" y="263"/>
                    </a:cubicBezTo>
                    <a:cubicBezTo>
                      <a:pt x="57" y="201"/>
                      <a:pt x="57" y="201"/>
                      <a:pt x="57" y="201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23" y="118"/>
                      <a:pt x="52" y="58"/>
                      <a:pt x="87" y="0"/>
                    </a:cubicBezTo>
                    <a:cubicBezTo>
                      <a:pt x="107" y="3"/>
                      <a:pt x="127" y="9"/>
                      <a:pt x="145" y="18"/>
                    </a:cubicBezTo>
                    <a:cubicBezTo>
                      <a:pt x="213" y="51"/>
                      <a:pt x="259" y="121"/>
                      <a:pt x="259" y="20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545CDC4-F332-4C2E-B6BA-5FC42B9819EF}"/>
                </a:ext>
              </a:extLst>
            </p:cNvPr>
            <p:cNvSpPr/>
            <p:nvPr/>
          </p:nvSpPr>
          <p:spPr>
            <a:xfrm>
              <a:off x="10216730" y="3271446"/>
              <a:ext cx="369510" cy="153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5E21A7-59B5-4410-A478-64319F858EE8}"/>
                </a:ext>
              </a:extLst>
            </p:cNvPr>
            <p:cNvSpPr txBox="1"/>
            <p:nvPr/>
          </p:nvSpPr>
          <p:spPr>
            <a:xfrm>
              <a:off x="8345957" y="4822615"/>
              <a:ext cx="831104" cy="67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CAEE8D8-DF76-4951-B43E-79C7B5E2E792}"/>
              </a:ext>
            </a:extLst>
          </p:cNvPr>
          <p:cNvGrpSpPr/>
          <p:nvPr/>
        </p:nvGrpSpPr>
        <p:grpSpPr>
          <a:xfrm>
            <a:off x="6249868" y="1720364"/>
            <a:ext cx="1969025" cy="1780997"/>
            <a:chOff x="12323541" y="2474958"/>
            <a:chExt cx="3938562" cy="35624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2A822BF-48F7-4609-9DB1-53C96051D85A}"/>
                </a:ext>
              </a:extLst>
            </p:cNvPr>
            <p:cNvGrpSpPr/>
            <p:nvPr/>
          </p:nvGrpSpPr>
          <p:grpSpPr>
            <a:xfrm>
              <a:off x="12323541" y="2474958"/>
              <a:ext cx="3938562" cy="3562457"/>
              <a:chOff x="12323541" y="2474958"/>
              <a:chExt cx="3938562" cy="3562457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9BF4589E-79D8-4341-AFC8-B571775F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8726" y="2584832"/>
                <a:ext cx="3093377" cy="2831370"/>
              </a:xfrm>
              <a:custGeom>
                <a:avLst/>
                <a:gdLst>
                  <a:gd name="T0" fmla="*/ 731 w 731"/>
                  <a:gd name="T1" fmla="*/ 650 h 669"/>
                  <a:gd name="T2" fmla="*/ 674 w 731"/>
                  <a:gd name="T3" fmla="*/ 669 h 669"/>
                  <a:gd name="T4" fmla="*/ 1 w 731"/>
                  <a:gd name="T5" fmla="*/ 61 h 669"/>
                  <a:gd name="T6" fmla="*/ 3 w 731"/>
                  <a:gd name="T7" fmla="*/ 34 h 669"/>
                  <a:gd name="T8" fmla="*/ 0 w 731"/>
                  <a:gd name="T9" fmla="*/ 0 h 669"/>
                  <a:gd name="T10" fmla="*/ 731 w 731"/>
                  <a:gd name="T11" fmla="*/ 65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1" h="669">
                    <a:moveTo>
                      <a:pt x="731" y="650"/>
                    </a:moveTo>
                    <a:cubicBezTo>
                      <a:pt x="674" y="669"/>
                      <a:pt x="674" y="669"/>
                      <a:pt x="674" y="669"/>
                    </a:cubicBezTo>
                    <a:cubicBezTo>
                      <a:pt x="566" y="369"/>
                      <a:pt x="314" y="138"/>
                      <a:pt x="1" y="61"/>
                    </a:cubicBezTo>
                    <a:cubicBezTo>
                      <a:pt x="2" y="52"/>
                      <a:pt x="3" y="43"/>
                      <a:pt x="3" y="34"/>
                    </a:cubicBezTo>
                    <a:cubicBezTo>
                      <a:pt x="3" y="22"/>
                      <a:pt x="2" y="11"/>
                      <a:pt x="0" y="0"/>
                    </a:cubicBezTo>
                    <a:cubicBezTo>
                      <a:pt x="340" y="78"/>
                      <a:pt x="615" y="326"/>
                      <a:pt x="731" y="65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97BA5575-B3C1-4094-895F-0610C665E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41" y="2842614"/>
                <a:ext cx="3697685" cy="3110281"/>
              </a:xfrm>
              <a:custGeom>
                <a:avLst/>
                <a:gdLst>
                  <a:gd name="T0" fmla="*/ 874 w 874"/>
                  <a:gd name="T1" fmla="*/ 608 h 735"/>
                  <a:gd name="T2" fmla="*/ 484 w 874"/>
                  <a:gd name="T3" fmla="*/ 735 h 735"/>
                  <a:gd name="T4" fmla="*/ 0 w 874"/>
                  <a:gd name="T5" fmla="*/ 383 h 735"/>
                  <a:gd name="T6" fmla="*/ 0 w 874"/>
                  <a:gd name="T7" fmla="*/ 176 h 735"/>
                  <a:gd name="T8" fmla="*/ 201 w 874"/>
                  <a:gd name="T9" fmla="*/ 0 h 735"/>
                  <a:gd name="T10" fmla="*/ 874 w 874"/>
                  <a:gd name="T11" fmla="*/ 608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4" h="735">
                    <a:moveTo>
                      <a:pt x="874" y="608"/>
                    </a:moveTo>
                    <a:cubicBezTo>
                      <a:pt x="484" y="735"/>
                      <a:pt x="484" y="735"/>
                      <a:pt x="484" y="735"/>
                    </a:cubicBezTo>
                    <a:cubicBezTo>
                      <a:pt x="408" y="538"/>
                      <a:pt x="221" y="395"/>
                      <a:pt x="0" y="383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103" y="176"/>
                      <a:pt x="187" y="99"/>
                      <a:pt x="201" y="0"/>
                    </a:cubicBezTo>
                    <a:cubicBezTo>
                      <a:pt x="514" y="77"/>
                      <a:pt x="766" y="308"/>
                      <a:pt x="874" y="6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id="{130F9280-B858-4066-8F08-DA8B8011E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41" y="4463257"/>
                <a:ext cx="2047462" cy="1574158"/>
              </a:xfrm>
              <a:custGeom>
                <a:avLst/>
                <a:gdLst>
                  <a:gd name="T0" fmla="*/ 484 w 484"/>
                  <a:gd name="T1" fmla="*/ 352 h 372"/>
                  <a:gd name="T2" fmla="*/ 422 w 484"/>
                  <a:gd name="T3" fmla="*/ 372 h 372"/>
                  <a:gd name="T4" fmla="*/ 0 w 484"/>
                  <a:gd name="T5" fmla="*/ 65 h 372"/>
                  <a:gd name="T6" fmla="*/ 0 w 484"/>
                  <a:gd name="T7" fmla="*/ 0 h 372"/>
                  <a:gd name="T8" fmla="*/ 484 w 484"/>
                  <a:gd name="T9" fmla="*/ 35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4" h="372">
                    <a:moveTo>
                      <a:pt x="484" y="352"/>
                    </a:moveTo>
                    <a:cubicBezTo>
                      <a:pt x="422" y="372"/>
                      <a:pt x="422" y="372"/>
                      <a:pt x="422" y="372"/>
                    </a:cubicBezTo>
                    <a:cubicBezTo>
                      <a:pt x="354" y="201"/>
                      <a:pt x="192" y="77"/>
                      <a:pt x="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1" y="12"/>
                      <a:pt x="408" y="155"/>
                      <a:pt x="484" y="35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F2949D21-3457-42F2-95C5-354823E0C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41" y="2474958"/>
                <a:ext cx="857863" cy="1113532"/>
              </a:xfrm>
              <a:custGeom>
                <a:avLst/>
                <a:gdLst>
                  <a:gd name="T0" fmla="*/ 203 w 203"/>
                  <a:gd name="T1" fmla="*/ 60 h 263"/>
                  <a:gd name="T2" fmla="*/ 201 w 203"/>
                  <a:gd name="T3" fmla="*/ 87 h 263"/>
                  <a:gd name="T4" fmla="*/ 0 w 203"/>
                  <a:gd name="T5" fmla="*/ 263 h 263"/>
                  <a:gd name="T6" fmla="*/ 0 w 203"/>
                  <a:gd name="T7" fmla="*/ 0 h 263"/>
                  <a:gd name="T8" fmla="*/ 200 w 203"/>
                  <a:gd name="T9" fmla="*/ 26 h 263"/>
                  <a:gd name="T10" fmla="*/ 203 w 203"/>
                  <a:gd name="T11" fmla="*/ 6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263">
                    <a:moveTo>
                      <a:pt x="203" y="60"/>
                    </a:moveTo>
                    <a:cubicBezTo>
                      <a:pt x="203" y="69"/>
                      <a:pt x="202" y="78"/>
                      <a:pt x="201" y="87"/>
                    </a:cubicBezTo>
                    <a:cubicBezTo>
                      <a:pt x="187" y="186"/>
                      <a:pt x="103" y="263"/>
                      <a:pt x="0" y="2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8" y="2"/>
                      <a:pt x="135" y="11"/>
                      <a:pt x="200" y="26"/>
                    </a:cubicBezTo>
                    <a:cubicBezTo>
                      <a:pt x="202" y="37"/>
                      <a:pt x="203" y="48"/>
                      <a:pt x="203" y="6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FAD84D-3859-4283-A61D-0A5A748A5369}"/>
                </a:ext>
              </a:extLst>
            </p:cNvPr>
            <p:cNvSpPr/>
            <p:nvPr/>
          </p:nvSpPr>
          <p:spPr>
            <a:xfrm>
              <a:off x="13887068" y="3381614"/>
              <a:ext cx="369508" cy="153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FACA54-3083-4129-B0E2-0340E443A63F}"/>
                </a:ext>
              </a:extLst>
            </p:cNvPr>
            <p:cNvSpPr txBox="1"/>
            <p:nvPr/>
          </p:nvSpPr>
          <p:spPr>
            <a:xfrm>
              <a:off x="12386971" y="2682711"/>
              <a:ext cx="831104" cy="67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3FE8FFE-F888-42B6-A8B7-8CF90FB70F02}"/>
              </a:ext>
            </a:extLst>
          </p:cNvPr>
          <p:cNvGrpSpPr/>
          <p:nvPr/>
        </p:nvGrpSpPr>
        <p:grpSpPr>
          <a:xfrm>
            <a:off x="6840366" y="3271077"/>
            <a:ext cx="1512843" cy="2314450"/>
            <a:chOff x="13504687" y="5576787"/>
            <a:chExt cx="3026079" cy="46295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93F5E0-C04C-4318-B45B-66183B427820}"/>
                </a:ext>
              </a:extLst>
            </p:cNvPr>
            <p:cNvGrpSpPr/>
            <p:nvPr/>
          </p:nvGrpSpPr>
          <p:grpSpPr>
            <a:xfrm>
              <a:off x="13504687" y="5576787"/>
              <a:ext cx="3006747" cy="4629502"/>
              <a:chOff x="13504687" y="5576787"/>
              <a:chExt cx="3006747" cy="4629502"/>
            </a:xfrm>
          </p:grpSpPr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FFB14F31-348C-4DC4-A626-DC501B70A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7947" y="6419860"/>
                <a:ext cx="1823487" cy="3786429"/>
              </a:xfrm>
              <a:custGeom>
                <a:avLst/>
                <a:gdLst>
                  <a:gd name="T0" fmla="*/ 431 w 431"/>
                  <a:gd name="T1" fmla="*/ 88 h 895"/>
                  <a:gd name="T2" fmla="*/ 35 w 431"/>
                  <a:gd name="T3" fmla="*/ 895 h 895"/>
                  <a:gd name="T4" fmla="*/ 0 w 431"/>
                  <a:gd name="T5" fmla="*/ 847 h 895"/>
                  <a:gd name="T6" fmla="*/ 372 w 431"/>
                  <a:gd name="T7" fmla="*/ 88 h 895"/>
                  <a:gd name="T8" fmla="*/ 369 w 431"/>
                  <a:gd name="T9" fmla="*/ 20 h 895"/>
                  <a:gd name="T10" fmla="*/ 427 w 431"/>
                  <a:gd name="T11" fmla="*/ 0 h 895"/>
                  <a:gd name="T12" fmla="*/ 431 w 431"/>
                  <a:gd name="T13" fmla="*/ 88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895">
                    <a:moveTo>
                      <a:pt x="431" y="88"/>
                    </a:moveTo>
                    <a:cubicBezTo>
                      <a:pt x="431" y="416"/>
                      <a:pt x="276" y="709"/>
                      <a:pt x="35" y="895"/>
                    </a:cubicBezTo>
                    <a:cubicBezTo>
                      <a:pt x="0" y="847"/>
                      <a:pt x="0" y="847"/>
                      <a:pt x="0" y="847"/>
                    </a:cubicBezTo>
                    <a:cubicBezTo>
                      <a:pt x="226" y="671"/>
                      <a:pt x="372" y="397"/>
                      <a:pt x="372" y="88"/>
                    </a:cubicBezTo>
                    <a:cubicBezTo>
                      <a:pt x="372" y="65"/>
                      <a:pt x="371" y="42"/>
                      <a:pt x="369" y="20"/>
                    </a:cubicBezTo>
                    <a:cubicBezTo>
                      <a:pt x="390" y="16"/>
                      <a:pt x="409" y="9"/>
                      <a:pt x="427" y="0"/>
                    </a:cubicBezTo>
                    <a:cubicBezTo>
                      <a:pt x="430" y="29"/>
                      <a:pt x="431" y="58"/>
                      <a:pt x="431" y="88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D943BC49-A26F-40DC-9BE1-E6A8EA91C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69499" y="5919087"/>
                <a:ext cx="2592606" cy="4084358"/>
              </a:xfrm>
              <a:custGeom>
                <a:avLst/>
                <a:gdLst>
                  <a:gd name="T0" fmla="*/ 613 w 613"/>
                  <a:gd name="T1" fmla="*/ 206 h 965"/>
                  <a:gd name="T2" fmla="*/ 241 w 613"/>
                  <a:gd name="T3" fmla="*/ 965 h 965"/>
                  <a:gd name="T4" fmla="*/ 0 w 613"/>
                  <a:gd name="T5" fmla="*/ 633 h 965"/>
                  <a:gd name="T6" fmla="*/ 202 w 613"/>
                  <a:gd name="T7" fmla="*/ 206 h 965"/>
                  <a:gd name="T8" fmla="*/ 184 w 613"/>
                  <a:gd name="T9" fmla="*/ 65 h 965"/>
                  <a:gd name="T10" fmla="*/ 383 w 613"/>
                  <a:gd name="T11" fmla="*/ 0 h 965"/>
                  <a:gd name="T12" fmla="*/ 576 w 613"/>
                  <a:gd name="T13" fmla="*/ 140 h 965"/>
                  <a:gd name="T14" fmla="*/ 610 w 613"/>
                  <a:gd name="T15" fmla="*/ 138 h 965"/>
                  <a:gd name="T16" fmla="*/ 613 w 613"/>
                  <a:gd name="T17" fmla="*/ 206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3" h="965">
                    <a:moveTo>
                      <a:pt x="613" y="206"/>
                    </a:moveTo>
                    <a:cubicBezTo>
                      <a:pt x="613" y="515"/>
                      <a:pt x="467" y="789"/>
                      <a:pt x="241" y="965"/>
                    </a:cubicBezTo>
                    <a:cubicBezTo>
                      <a:pt x="0" y="633"/>
                      <a:pt x="0" y="633"/>
                      <a:pt x="0" y="633"/>
                    </a:cubicBezTo>
                    <a:cubicBezTo>
                      <a:pt x="123" y="532"/>
                      <a:pt x="202" y="378"/>
                      <a:pt x="202" y="206"/>
                    </a:cubicBezTo>
                    <a:cubicBezTo>
                      <a:pt x="202" y="157"/>
                      <a:pt x="196" y="110"/>
                      <a:pt x="184" y="65"/>
                    </a:cubicBezTo>
                    <a:cubicBezTo>
                      <a:pt x="383" y="0"/>
                      <a:pt x="383" y="0"/>
                      <a:pt x="383" y="0"/>
                    </a:cubicBezTo>
                    <a:cubicBezTo>
                      <a:pt x="409" y="82"/>
                      <a:pt x="485" y="140"/>
                      <a:pt x="576" y="140"/>
                    </a:cubicBezTo>
                    <a:cubicBezTo>
                      <a:pt x="587" y="140"/>
                      <a:pt x="599" y="139"/>
                      <a:pt x="610" y="138"/>
                    </a:cubicBezTo>
                    <a:cubicBezTo>
                      <a:pt x="612" y="160"/>
                      <a:pt x="613" y="183"/>
                      <a:pt x="613" y="2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1ACB0DA5-18D8-4834-988D-3F4A18254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4687" y="6195886"/>
                <a:ext cx="1018448" cy="2402439"/>
              </a:xfrm>
              <a:custGeom>
                <a:avLst/>
                <a:gdLst>
                  <a:gd name="T0" fmla="*/ 241 w 241"/>
                  <a:gd name="T1" fmla="*/ 141 h 568"/>
                  <a:gd name="T2" fmla="*/ 39 w 241"/>
                  <a:gd name="T3" fmla="*/ 568 h 568"/>
                  <a:gd name="T4" fmla="*/ 0 w 241"/>
                  <a:gd name="T5" fmla="*/ 515 h 568"/>
                  <a:gd name="T6" fmla="*/ 177 w 241"/>
                  <a:gd name="T7" fmla="*/ 141 h 568"/>
                  <a:gd name="T8" fmla="*/ 161 w 241"/>
                  <a:gd name="T9" fmla="*/ 20 h 568"/>
                  <a:gd name="T10" fmla="*/ 223 w 241"/>
                  <a:gd name="T11" fmla="*/ 0 h 568"/>
                  <a:gd name="T12" fmla="*/ 241 w 241"/>
                  <a:gd name="T13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568">
                    <a:moveTo>
                      <a:pt x="241" y="141"/>
                    </a:moveTo>
                    <a:cubicBezTo>
                      <a:pt x="241" y="313"/>
                      <a:pt x="162" y="467"/>
                      <a:pt x="39" y="568"/>
                    </a:cubicBezTo>
                    <a:cubicBezTo>
                      <a:pt x="0" y="515"/>
                      <a:pt x="0" y="515"/>
                      <a:pt x="0" y="515"/>
                    </a:cubicBezTo>
                    <a:cubicBezTo>
                      <a:pt x="108" y="426"/>
                      <a:pt x="177" y="292"/>
                      <a:pt x="177" y="141"/>
                    </a:cubicBezTo>
                    <a:cubicBezTo>
                      <a:pt x="177" y="99"/>
                      <a:pt x="171" y="59"/>
                      <a:pt x="161" y="20"/>
                    </a:cubicBezTo>
                    <a:cubicBezTo>
                      <a:pt x="223" y="0"/>
                      <a:pt x="223" y="0"/>
                      <a:pt x="223" y="0"/>
                    </a:cubicBezTo>
                    <a:cubicBezTo>
                      <a:pt x="235" y="45"/>
                      <a:pt x="241" y="92"/>
                      <a:pt x="241" y="14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24">
                <a:extLst>
                  <a:ext uri="{FF2B5EF4-FFF2-40B4-BE49-F238E27FC236}">
                    <a16:creationId xmlns:a16="http://schemas.microsoft.com/office/drawing/2014/main" id="{49D9CB29-75A6-4B75-9462-E52F05993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8028" y="5576787"/>
                <a:ext cx="1206502" cy="936043"/>
              </a:xfrm>
              <a:custGeom>
                <a:avLst/>
                <a:gdLst>
                  <a:gd name="T0" fmla="*/ 285 w 285"/>
                  <a:gd name="T1" fmla="*/ 199 h 221"/>
                  <a:gd name="T2" fmla="*/ 227 w 285"/>
                  <a:gd name="T3" fmla="*/ 219 h 221"/>
                  <a:gd name="T4" fmla="*/ 193 w 285"/>
                  <a:gd name="T5" fmla="*/ 221 h 221"/>
                  <a:gd name="T6" fmla="*/ 0 w 285"/>
                  <a:gd name="T7" fmla="*/ 81 h 221"/>
                  <a:gd name="T8" fmla="*/ 192 w 285"/>
                  <a:gd name="T9" fmla="*/ 19 h 221"/>
                  <a:gd name="T10" fmla="*/ 248 w 285"/>
                  <a:gd name="T11" fmla="*/ 0 h 221"/>
                  <a:gd name="T12" fmla="*/ 285 w 285"/>
                  <a:gd name="T13" fmla="*/ 1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221">
                    <a:moveTo>
                      <a:pt x="285" y="199"/>
                    </a:moveTo>
                    <a:cubicBezTo>
                      <a:pt x="267" y="208"/>
                      <a:pt x="248" y="215"/>
                      <a:pt x="227" y="219"/>
                    </a:cubicBezTo>
                    <a:cubicBezTo>
                      <a:pt x="216" y="220"/>
                      <a:pt x="204" y="221"/>
                      <a:pt x="193" y="221"/>
                    </a:cubicBezTo>
                    <a:cubicBezTo>
                      <a:pt x="102" y="221"/>
                      <a:pt x="26" y="163"/>
                      <a:pt x="0" y="81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248" y="0"/>
                      <a:pt x="248" y="0"/>
                      <a:pt x="248" y="0"/>
                    </a:cubicBezTo>
                    <a:cubicBezTo>
                      <a:pt x="267" y="64"/>
                      <a:pt x="279" y="131"/>
                      <a:pt x="285" y="19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682BD52-CA27-4542-9F48-662A33DEBE43}"/>
                </a:ext>
              </a:extLst>
            </p:cNvPr>
            <p:cNvSpPr/>
            <p:nvPr/>
          </p:nvSpPr>
          <p:spPr>
            <a:xfrm>
              <a:off x="15005782" y="6873746"/>
              <a:ext cx="369508" cy="153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AC450A-8E86-444F-AA80-972457938C75}"/>
                </a:ext>
              </a:extLst>
            </p:cNvPr>
            <p:cNvSpPr txBox="1"/>
            <p:nvPr/>
          </p:nvSpPr>
          <p:spPr>
            <a:xfrm>
              <a:off x="15699662" y="5758503"/>
              <a:ext cx="831104" cy="67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B1090B-5008-42A7-89F1-D913B54A36CA}"/>
              </a:ext>
            </a:extLst>
          </p:cNvPr>
          <p:cNvGrpSpPr/>
          <p:nvPr/>
        </p:nvGrpSpPr>
        <p:grpSpPr>
          <a:xfrm>
            <a:off x="4970636" y="4745733"/>
            <a:ext cx="2431703" cy="1290853"/>
            <a:chOff x="9764743" y="8526483"/>
            <a:chExt cx="4864040" cy="258204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FEE34CA-E550-4B45-8E83-5B91B5F6242D}"/>
                </a:ext>
              </a:extLst>
            </p:cNvPr>
            <p:cNvGrpSpPr/>
            <p:nvPr/>
          </p:nvGrpSpPr>
          <p:grpSpPr>
            <a:xfrm>
              <a:off x="9764743" y="8526483"/>
              <a:ext cx="4864040" cy="2582042"/>
              <a:chOff x="9764743" y="8526483"/>
              <a:chExt cx="4864040" cy="2582042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AC7DA6E9-0A29-4111-9F11-FA2852D0C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4743" y="10151352"/>
                <a:ext cx="4120277" cy="957173"/>
              </a:xfrm>
              <a:custGeom>
                <a:avLst/>
                <a:gdLst>
                  <a:gd name="T0" fmla="*/ 974 w 974"/>
                  <a:gd name="T1" fmla="*/ 145 h 226"/>
                  <a:gd name="T2" fmla="*/ 575 w 974"/>
                  <a:gd name="T3" fmla="*/ 226 h 226"/>
                  <a:gd name="T4" fmla="*/ 0 w 974"/>
                  <a:gd name="T5" fmla="*/ 48 h 226"/>
                  <a:gd name="T6" fmla="*/ 35 w 974"/>
                  <a:gd name="T7" fmla="*/ 0 h 226"/>
                  <a:gd name="T8" fmla="*/ 575 w 974"/>
                  <a:gd name="T9" fmla="*/ 167 h 226"/>
                  <a:gd name="T10" fmla="*/ 937 w 974"/>
                  <a:gd name="T11" fmla="*/ 96 h 226"/>
                  <a:gd name="T12" fmla="*/ 974 w 974"/>
                  <a:gd name="T13" fmla="*/ 14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4" h="226">
                    <a:moveTo>
                      <a:pt x="974" y="145"/>
                    </a:moveTo>
                    <a:cubicBezTo>
                      <a:pt x="851" y="197"/>
                      <a:pt x="716" y="226"/>
                      <a:pt x="575" y="226"/>
                    </a:cubicBezTo>
                    <a:cubicBezTo>
                      <a:pt x="362" y="226"/>
                      <a:pt x="163" y="160"/>
                      <a:pt x="0" y="48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89" y="105"/>
                      <a:pt x="375" y="167"/>
                      <a:pt x="575" y="167"/>
                    </a:cubicBezTo>
                    <a:cubicBezTo>
                      <a:pt x="703" y="167"/>
                      <a:pt x="825" y="142"/>
                      <a:pt x="937" y="96"/>
                    </a:cubicBezTo>
                    <a:cubicBezTo>
                      <a:pt x="946" y="114"/>
                      <a:pt x="959" y="131"/>
                      <a:pt x="974" y="14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4F6A3CCF-6D0B-4CDD-92A9-25E5D0327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2651" y="8746231"/>
                <a:ext cx="4065340" cy="2112963"/>
              </a:xfrm>
              <a:custGeom>
                <a:avLst/>
                <a:gdLst>
                  <a:gd name="T0" fmla="*/ 878 w 961"/>
                  <a:gd name="T1" fmla="*/ 332 h 499"/>
                  <a:gd name="T2" fmla="*/ 902 w 961"/>
                  <a:gd name="T3" fmla="*/ 428 h 499"/>
                  <a:gd name="T4" fmla="*/ 540 w 961"/>
                  <a:gd name="T5" fmla="*/ 499 h 499"/>
                  <a:gd name="T6" fmla="*/ 0 w 961"/>
                  <a:gd name="T7" fmla="*/ 332 h 499"/>
                  <a:gd name="T8" fmla="*/ 241 w 961"/>
                  <a:gd name="T9" fmla="*/ 0 h 499"/>
                  <a:gd name="T10" fmla="*/ 241 w 961"/>
                  <a:gd name="T11" fmla="*/ 0 h 499"/>
                  <a:gd name="T12" fmla="*/ 540 w 961"/>
                  <a:gd name="T13" fmla="*/ 88 h 499"/>
                  <a:gd name="T14" fmla="*/ 839 w 961"/>
                  <a:gd name="T15" fmla="*/ 0 h 499"/>
                  <a:gd name="T16" fmla="*/ 839 w 961"/>
                  <a:gd name="T17" fmla="*/ 0 h 499"/>
                  <a:gd name="T18" fmla="*/ 961 w 961"/>
                  <a:gd name="T19" fmla="*/ 168 h 499"/>
                  <a:gd name="T20" fmla="*/ 878 w 961"/>
                  <a:gd name="T21" fmla="*/ 33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1" h="499">
                    <a:moveTo>
                      <a:pt x="878" y="332"/>
                    </a:moveTo>
                    <a:cubicBezTo>
                      <a:pt x="878" y="367"/>
                      <a:pt x="886" y="400"/>
                      <a:pt x="902" y="428"/>
                    </a:cubicBezTo>
                    <a:cubicBezTo>
                      <a:pt x="790" y="474"/>
                      <a:pt x="668" y="499"/>
                      <a:pt x="540" y="499"/>
                    </a:cubicBezTo>
                    <a:cubicBezTo>
                      <a:pt x="340" y="499"/>
                      <a:pt x="154" y="437"/>
                      <a:pt x="0" y="332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327" y="56"/>
                      <a:pt x="430" y="88"/>
                      <a:pt x="540" y="88"/>
                    </a:cubicBezTo>
                    <a:cubicBezTo>
                      <a:pt x="650" y="88"/>
                      <a:pt x="753" y="56"/>
                      <a:pt x="839" y="0"/>
                    </a:cubicBezTo>
                    <a:cubicBezTo>
                      <a:pt x="839" y="0"/>
                      <a:pt x="839" y="0"/>
                      <a:pt x="839" y="0"/>
                    </a:cubicBezTo>
                    <a:cubicBezTo>
                      <a:pt x="961" y="168"/>
                      <a:pt x="961" y="168"/>
                      <a:pt x="961" y="168"/>
                    </a:cubicBezTo>
                    <a:cubicBezTo>
                      <a:pt x="911" y="205"/>
                      <a:pt x="878" y="265"/>
                      <a:pt x="878" y="33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AFDB096D-8F12-4B01-B412-189E00ED4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099" y="8526483"/>
                <a:ext cx="2531329" cy="593743"/>
              </a:xfrm>
              <a:custGeom>
                <a:avLst/>
                <a:gdLst>
                  <a:gd name="T0" fmla="*/ 598 w 598"/>
                  <a:gd name="T1" fmla="*/ 52 h 140"/>
                  <a:gd name="T2" fmla="*/ 299 w 598"/>
                  <a:gd name="T3" fmla="*/ 140 h 140"/>
                  <a:gd name="T4" fmla="*/ 0 w 598"/>
                  <a:gd name="T5" fmla="*/ 52 h 140"/>
                  <a:gd name="T6" fmla="*/ 38 w 598"/>
                  <a:gd name="T7" fmla="*/ 0 h 140"/>
                  <a:gd name="T8" fmla="*/ 299 w 598"/>
                  <a:gd name="T9" fmla="*/ 76 h 140"/>
                  <a:gd name="T10" fmla="*/ 560 w 598"/>
                  <a:gd name="T11" fmla="*/ 0 h 140"/>
                  <a:gd name="T12" fmla="*/ 598 w 598"/>
                  <a:gd name="T13" fmla="*/ 5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8" h="140">
                    <a:moveTo>
                      <a:pt x="598" y="52"/>
                    </a:moveTo>
                    <a:cubicBezTo>
                      <a:pt x="512" y="108"/>
                      <a:pt x="409" y="140"/>
                      <a:pt x="299" y="140"/>
                    </a:cubicBezTo>
                    <a:cubicBezTo>
                      <a:pt x="189" y="140"/>
                      <a:pt x="86" y="108"/>
                      <a:pt x="0" y="52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13" y="48"/>
                      <a:pt x="203" y="76"/>
                      <a:pt x="299" y="76"/>
                    </a:cubicBezTo>
                    <a:cubicBezTo>
                      <a:pt x="395" y="76"/>
                      <a:pt x="485" y="48"/>
                      <a:pt x="560" y="0"/>
                    </a:cubicBezTo>
                    <a:lnTo>
                      <a:pt x="598" y="5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EFB84EC1-5B18-47F3-9375-DF286207C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27239" y="9458300"/>
                <a:ext cx="1001544" cy="1307925"/>
              </a:xfrm>
              <a:custGeom>
                <a:avLst/>
                <a:gdLst>
                  <a:gd name="T0" fmla="*/ 237 w 237"/>
                  <a:gd name="T1" fmla="*/ 212 h 309"/>
                  <a:gd name="T2" fmla="*/ 61 w 237"/>
                  <a:gd name="T3" fmla="*/ 309 h 309"/>
                  <a:gd name="T4" fmla="*/ 24 w 237"/>
                  <a:gd name="T5" fmla="*/ 260 h 309"/>
                  <a:gd name="T6" fmla="*/ 0 w 237"/>
                  <a:gd name="T7" fmla="*/ 164 h 309"/>
                  <a:gd name="T8" fmla="*/ 83 w 237"/>
                  <a:gd name="T9" fmla="*/ 0 h 309"/>
                  <a:gd name="T10" fmla="*/ 202 w 237"/>
                  <a:gd name="T11" fmla="*/ 164 h 309"/>
                  <a:gd name="T12" fmla="*/ 237 w 237"/>
                  <a:gd name="T13" fmla="*/ 212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309">
                    <a:moveTo>
                      <a:pt x="237" y="212"/>
                    </a:moveTo>
                    <a:cubicBezTo>
                      <a:pt x="182" y="250"/>
                      <a:pt x="123" y="283"/>
                      <a:pt x="61" y="309"/>
                    </a:cubicBezTo>
                    <a:cubicBezTo>
                      <a:pt x="46" y="295"/>
                      <a:pt x="33" y="278"/>
                      <a:pt x="24" y="260"/>
                    </a:cubicBezTo>
                    <a:cubicBezTo>
                      <a:pt x="8" y="232"/>
                      <a:pt x="0" y="199"/>
                      <a:pt x="0" y="164"/>
                    </a:cubicBezTo>
                    <a:cubicBezTo>
                      <a:pt x="0" y="97"/>
                      <a:pt x="33" y="37"/>
                      <a:pt x="83" y="0"/>
                    </a:cubicBezTo>
                    <a:cubicBezTo>
                      <a:pt x="202" y="164"/>
                      <a:pt x="202" y="164"/>
                      <a:pt x="202" y="164"/>
                    </a:cubicBezTo>
                    <a:lnTo>
                      <a:pt x="237" y="212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38B659-31DB-4CDA-A7A2-E0599E0029B4}"/>
                </a:ext>
              </a:extLst>
            </p:cNvPr>
            <p:cNvSpPr/>
            <p:nvPr/>
          </p:nvSpPr>
          <p:spPr>
            <a:xfrm>
              <a:off x="11848507" y="9100616"/>
              <a:ext cx="369508" cy="153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46BB284-65E7-4568-9CDA-D88CA2978AC3}"/>
                </a:ext>
              </a:extLst>
            </p:cNvPr>
            <p:cNvSpPr txBox="1"/>
            <p:nvPr/>
          </p:nvSpPr>
          <p:spPr>
            <a:xfrm>
              <a:off x="13719032" y="9895765"/>
              <a:ext cx="831104" cy="67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DDB9FC-F668-4A7D-894F-DBD6E033B2C5}"/>
              </a:ext>
            </a:extLst>
          </p:cNvPr>
          <p:cNvGrpSpPr/>
          <p:nvPr/>
        </p:nvGrpSpPr>
        <p:grpSpPr>
          <a:xfrm>
            <a:off x="4029434" y="3271077"/>
            <a:ext cx="1503178" cy="2314450"/>
            <a:chOff x="7882093" y="5576787"/>
            <a:chExt cx="3006747" cy="46295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AFB3966-4D29-4FC1-B6A6-0DB12EEA2D53}"/>
                </a:ext>
              </a:extLst>
            </p:cNvPr>
            <p:cNvGrpSpPr/>
            <p:nvPr/>
          </p:nvGrpSpPr>
          <p:grpSpPr>
            <a:xfrm>
              <a:off x="7882093" y="5576787"/>
              <a:ext cx="3006747" cy="4629502"/>
              <a:chOff x="7882093" y="5576787"/>
              <a:chExt cx="3006747" cy="4629502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3081D08A-E696-4E18-858E-797E898FD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2093" y="5576787"/>
                <a:ext cx="1206502" cy="4046324"/>
              </a:xfrm>
              <a:custGeom>
                <a:avLst/>
                <a:gdLst>
                  <a:gd name="T0" fmla="*/ 285 w 285"/>
                  <a:gd name="T1" fmla="*/ 906 h 956"/>
                  <a:gd name="T2" fmla="*/ 250 w 285"/>
                  <a:gd name="T3" fmla="*/ 956 h 956"/>
                  <a:gd name="T4" fmla="*/ 0 w 285"/>
                  <a:gd name="T5" fmla="*/ 287 h 956"/>
                  <a:gd name="T6" fmla="*/ 41 w 285"/>
                  <a:gd name="T7" fmla="*/ 0 h 956"/>
                  <a:gd name="T8" fmla="*/ 97 w 285"/>
                  <a:gd name="T9" fmla="*/ 19 h 956"/>
                  <a:gd name="T10" fmla="*/ 59 w 285"/>
                  <a:gd name="T11" fmla="*/ 287 h 956"/>
                  <a:gd name="T12" fmla="*/ 285 w 285"/>
                  <a:gd name="T13" fmla="*/ 906 h 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5" h="956">
                    <a:moveTo>
                      <a:pt x="285" y="906"/>
                    </a:moveTo>
                    <a:cubicBezTo>
                      <a:pt x="271" y="920"/>
                      <a:pt x="259" y="937"/>
                      <a:pt x="250" y="956"/>
                    </a:cubicBezTo>
                    <a:cubicBezTo>
                      <a:pt x="94" y="777"/>
                      <a:pt x="0" y="543"/>
                      <a:pt x="0" y="287"/>
                    </a:cubicBezTo>
                    <a:cubicBezTo>
                      <a:pt x="0" y="187"/>
                      <a:pt x="14" y="91"/>
                      <a:pt x="41" y="0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73" y="104"/>
                      <a:pt x="59" y="194"/>
                      <a:pt x="59" y="287"/>
                    </a:cubicBezTo>
                    <a:cubicBezTo>
                      <a:pt x="59" y="523"/>
                      <a:pt x="144" y="738"/>
                      <a:pt x="285" y="906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91AE5732-9921-4550-877A-8C2817E07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1423" y="5657080"/>
                <a:ext cx="2592606" cy="3754735"/>
              </a:xfrm>
              <a:custGeom>
                <a:avLst/>
                <a:gdLst>
                  <a:gd name="T0" fmla="*/ 613 w 613"/>
                  <a:gd name="T1" fmla="*/ 695 h 887"/>
                  <a:gd name="T2" fmla="*/ 491 w 613"/>
                  <a:gd name="T3" fmla="*/ 863 h 887"/>
                  <a:gd name="T4" fmla="*/ 372 w 613"/>
                  <a:gd name="T5" fmla="*/ 824 h 887"/>
                  <a:gd name="T6" fmla="*/ 226 w 613"/>
                  <a:gd name="T7" fmla="*/ 887 h 887"/>
                  <a:gd name="T8" fmla="*/ 0 w 613"/>
                  <a:gd name="T9" fmla="*/ 268 h 887"/>
                  <a:gd name="T10" fmla="*/ 38 w 613"/>
                  <a:gd name="T11" fmla="*/ 0 h 887"/>
                  <a:gd name="T12" fmla="*/ 429 w 613"/>
                  <a:gd name="T13" fmla="*/ 127 h 887"/>
                  <a:gd name="T14" fmla="*/ 410 w 613"/>
                  <a:gd name="T15" fmla="*/ 268 h 887"/>
                  <a:gd name="T16" fmla="*/ 613 w 613"/>
                  <a:gd name="T17" fmla="*/ 695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3" h="887">
                    <a:moveTo>
                      <a:pt x="613" y="695"/>
                    </a:moveTo>
                    <a:cubicBezTo>
                      <a:pt x="491" y="863"/>
                      <a:pt x="491" y="863"/>
                      <a:pt x="491" y="863"/>
                    </a:cubicBezTo>
                    <a:cubicBezTo>
                      <a:pt x="458" y="839"/>
                      <a:pt x="417" y="824"/>
                      <a:pt x="372" y="824"/>
                    </a:cubicBezTo>
                    <a:cubicBezTo>
                      <a:pt x="315" y="824"/>
                      <a:pt x="263" y="848"/>
                      <a:pt x="226" y="887"/>
                    </a:cubicBezTo>
                    <a:cubicBezTo>
                      <a:pt x="85" y="719"/>
                      <a:pt x="0" y="504"/>
                      <a:pt x="0" y="268"/>
                    </a:cubicBezTo>
                    <a:cubicBezTo>
                      <a:pt x="0" y="175"/>
                      <a:pt x="14" y="85"/>
                      <a:pt x="38" y="0"/>
                    </a:cubicBezTo>
                    <a:cubicBezTo>
                      <a:pt x="429" y="127"/>
                      <a:pt x="429" y="127"/>
                      <a:pt x="429" y="127"/>
                    </a:cubicBezTo>
                    <a:cubicBezTo>
                      <a:pt x="417" y="172"/>
                      <a:pt x="410" y="219"/>
                      <a:pt x="410" y="268"/>
                    </a:cubicBezTo>
                    <a:cubicBezTo>
                      <a:pt x="410" y="440"/>
                      <a:pt x="490" y="594"/>
                      <a:pt x="613" y="6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FD166CCD-EF77-409D-B303-45C37B7C7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6166" y="6195886"/>
                <a:ext cx="1022674" cy="2402439"/>
              </a:xfrm>
              <a:custGeom>
                <a:avLst/>
                <a:gdLst>
                  <a:gd name="T0" fmla="*/ 242 w 242"/>
                  <a:gd name="T1" fmla="*/ 515 h 568"/>
                  <a:gd name="T2" fmla="*/ 203 w 242"/>
                  <a:gd name="T3" fmla="*/ 568 h 568"/>
                  <a:gd name="T4" fmla="*/ 0 w 242"/>
                  <a:gd name="T5" fmla="*/ 141 h 568"/>
                  <a:gd name="T6" fmla="*/ 19 w 242"/>
                  <a:gd name="T7" fmla="*/ 0 h 568"/>
                  <a:gd name="T8" fmla="*/ 81 w 242"/>
                  <a:gd name="T9" fmla="*/ 20 h 568"/>
                  <a:gd name="T10" fmla="*/ 65 w 242"/>
                  <a:gd name="T11" fmla="*/ 141 h 568"/>
                  <a:gd name="T12" fmla="*/ 242 w 242"/>
                  <a:gd name="T13" fmla="*/ 515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568">
                    <a:moveTo>
                      <a:pt x="242" y="515"/>
                    </a:moveTo>
                    <a:cubicBezTo>
                      <a:pt x="203" y="568"/>
                      <a:pt x="203" y="568"/>
                      <a:pt x="203" y="568"/>
                    </a:cubicBezTo>
                    <a:cubicBezTo>
                      <a:pt x="80" y="467"/>
                      <a:pt x="0" y="313"/>
                      <a:pt x="0" y="141"/>
                    </a:cubicBezTo>
                    <a:cubicBezTo>
                      <a:pt x="0" y="92"/>
                      <a:pt x="7" y="45"/>
                      <a:pt x="19" y="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1" y="59"/>
                      <a:pt x="65" y="99"/>
                      <a:pt x="65" y="141"/>
                    </a:cubicBezTo>
                    <a:cubicBezTo>
                      <a:pt x="65" y="292"/>
                      <a:pt x="134" y="426"/>
                      <a:pt x="242" y="51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D8F156EC-4E58-4316-8B00-44F553DB9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0688" y="9145582"/>
                <a:ext cx="1267778" cy="1060707"/>
              </a:xfrm>
              <a:custGeom>
                <a:avLst/>
                <a:gdLst>
                  <a:gd name="T0" fmla="*/ 300 w 300"/>
                  <a:gd name="T1" fmla="*/ 39 h 251"/>
                  <a:gd name="T2" fmla="*/ 181 w 300"/>
                  <a:gd name="T3" fmla="*/ 203 h 251"/>
                  <a:gd name="T4" fmla="*/ 146 w 300"/>
                  <a:gd name="T5" fmla="*/ 251 h 251"/>
                  <a:gd name="T6" fmla="*/ 0 w 300"/>
                  <a:gd name="T7" fmla="*/ 113 h 251"/>
                  <a:gd name="T8" fmla="*/ 35 w 300"/>
                  <a:gd name="T9" fmla="*/ 63 h 251"/>
                  <a:gd name="T10" fmla="*/ 181 w 300"/>
                  <a:gd name="T11" fmla="*/ 0 h 251"/>
                  <a:gd name="T12" fmla="*/ 300 w 300"/>
                  <a:gd name="T13" fmla="*/ 39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51">
                    <a:moveTo>
                      <a:pt x="300" y="39"/>
                    </a:moveTo>
                    <a:cubicBezTo>
                      <a:pt x="181" y="203"/>
                      <a:pt x="181" y="203"/>
                      <a:pt x="181" y="203"/>
                    </a:cubicBezTo>
                    <a:cubicBezTo>
                      <a:pt x="146" y="251"/>
                      <a:pt x="146" y="251"/>
                      <a:pt x="146" y="251"/>
                    </a:cubicBezTo>
                    <a:cubicBezTo>
                      <a:pt x="93" y="210"/>
                      <a:pt x="44" y="163"/>
                      <a:pt x="0" y="113"/>
                    </a:cubicBezTo>
                    <a:cubicBezTo>
                      <a:pt x="9" y="94"/>
                      <a:pt x="21" y="77"/>
                      <a:pt x="35" y="63"/>
                    </a:cubicBezTo>
                    <a:cubicBezTo>
                      <a:pt x="72" y="24"/>
                      <a:pt x="124" y="0"/>
                      <a:pt x="181" y="0"/>
                    </a:cubicBezTo>
                    <a:cubicBezTo>
                      <a:pt x="226" y="0"/>
                      <a:pt x="267" y="15"/>
                      <a:pt x="300" y="3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81DE3D-52F7-4253-844A-DF57F916F027}"/>
                </a:ext>
              </a:extLst>
            </p:cNvPr>
            <p:cNvSpPr/>
            <p:nvPr/>
          </p:nvSpPr>
          <p:spPr>
            <a:xfrm>
              <a:off x="8984694" y="6806203"/>
              <a:ext cx="369510" cy="153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Designball-Charts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479C370-994E-4836-9B0D-1D93BB6471AC}"/>
                </a:ext>
              </a:extLst>
            </p:cNvPr>
            <p:cNvSpPr txBox="1"/>
            <p:nvPr/>
          </p:nvSpPr>
          <p:spPr>
            <a:xfrm>
              <a:off x="9193352" y="9294804"/>
              <a:ext cx="831104" cy="67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05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6CA73AB-F63B-CD60-279C-26DB4D26E1C4}"/>
              </a:ext>
            </a:extLst>
          </p:cNvPr>
          <p:cNvSpPr txBox="1"/>
          <p:nvPr/>
        </p:nvSpPr>
        <p:spPr>
          <a:xfrm>
            <a:off x="2728719" y="184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6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Негизги маанилүү милдеттер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606D023-8E30-4DDD-832D-6ECAE9E1536A}"/>
              </a:ext>
            </a:extLst>
          </p:cNvPr>
          <p:cNvSpPr/>
          <p:nvPr/>
        </p:nvSpPr>
        <p:spPr>
          <a:xfrm>
            <a:off x="801" y="1717935"/>
            <a:ext cx="2021819" cy="1704640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18D959-232E-4915-AB11-26A46096C44D}"/>
              </a:ext>
            </a:extLst>
          </p:cNvPr>
          <p:cNvSpPr/>
          <p:nvPr/>
        </p:nvSpPr>
        <p:spPr>
          <a:xfrm>
            <a:off x="4068241" y="445"/>
            <a:ext cx="2021819" cy="1704640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1F22AF7-7761-468C-854F-C1F04338B3ED}"/>
              </a:ext>
            </a:extLst>
          </p:cNvPr>
          <p:cNvSpPr/>
          <p:nvPr/>
        </p:nvSpPr>
        <p:spPr>
          <a:xfrm>
            <a:off x="10169397" y="3435425"/>
            <a:ext cx="2021819" cy="1704640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D078D6-2A78-4490-93AF-6D911ED2B056}"/>
              </a:ext>
            </a:extLst>
          </p:cNvPr>
          <p:cNvSpPr txBox="1"/>
          <p:nvPr/>
        </p:nvSpPr>
        <p:spPr>
          <a:xfrm>
            <a:off x="4004839" y="98997"/>
            <a:ext cx="2115004" cy="1276154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10">
              <a:defRPr/>
            </a:pP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Глобалдык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трансформация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жана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ааламдашуу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ар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бир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мамлекет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үчүн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чексиз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мүмкүнчүлүк</a:t>
            </a: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ачууда</a:t>
            </a:r>
            <a:endParaRPr lang="en-US" sz="15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5AE6A66-8EB9-4242-8982-C9E96FAB42EE}"/>
              </a:ext>
            </a:extLst>
          </p:cNvPr>
          <p:cNvSpPr/>
          <p:nvPr/>
        </p:nvSpPr>
        <p:spPr>
          <a:xfrm>
            <a:off x="8135677" y="1717935"/>
            <a:ext cx="2021819" cy="1704640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ACEA76F-C594-466E-BE83-744EE0E2B56C}"/>
              </a:ext>
            </a:extLst>
          </p:cNvPr>
          <p:cNvSpPr/>
          <p:nvPr/>
        </p:nvSpPr>
        <p:spPr>
          <a:xfrm>
            <a:off x="4068241" y="3435425"/>
            <a:ext cx="2021819" cy="1704640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89F6DD-B912-4E29-930C-457B679E3CFB}"/>
              </a:ext>
            </a:extLst>
          </p:cNvPr>
          <p:cNvSpPr txBox="1"/>
          <p:nvPr/>
        </p:nvSpPr>
        <p:spPr>
          <a:xfrm>
            <a:off x="4021539" y="3629431"/>
            <a:ext cx="2115003" cy="1276154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54">
              <a:defRPr/>
            </a:pPr>
            <a:r>
              <a:rPr lang="ky-KG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Узак мөөнөттүү экономикалык өсүш, социалдык адилеттүүлүк жана калктын бакубатуулугу</a:t>
            </a:r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B030FA-B494-4E16-ABF6-D06A48923755}"/>
              </a:ext>
            </a:extLst>
          </p:cNvPr>
          <p:cNvSpPr txBox="1"/>
          <p:nvPr/>
        </p:nvSpPr>
        <p:spPr>
          <a:xfrm>
            <a:off x="8142523" y="1924932"/>
            <a:ext cx="2021819" cy="1276154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54">
              <a:defRPr/>
            </a:pPr>
            <a:r>
              <a:rPr lang="ky-KG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Бирге болуу – прогресс, биргелешип иштөө – ийгилик жана туруктуу өнүгүү  </a:t>
            </a:r>
            <a:endParaRPr lang="en-US" sz="1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97AFE5-0726-40A7-A0CA-EC6412EF66D6}"/>
              </a:ext>
            </a:extLst>
          </p:cNvPr>
          <p:cNvSpPr txBox="1"/>
          <p:nvPr/>
        </p:nvSpPr>
        <p:spPr>
          <a:xfrm>
            <a:off x="85164" y="1808985"/>
            <a:ext cx="1839101" cy="1522375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54">
              <a:defRPr/>
            </a:pPr>
            <a:r>
              <a:rPr lang="ky-KG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Биринчи кезекте  адамдык капиталды туруктуу өнүктүрүүгө инвестиция кылуу керек </a:t>
            </a:r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D68D993-93A5-4A52-858C-FA89E4484FCC}"/>
              </a:ext>
            </a:extLst>
          </p:cNvPr>
          <p:cNvSpPr/>
          <p:nvPr/>
        </p:nvSpPr>
        <p:spPr>
          <a:xfrm>
            <a:off x="8135677" y="5152915"/>
            <a:ext cx="2021819" cy="1704640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76C95A-6481-4886-83BE-5EDE0FDAABFB}"/>
              </a:ext>
            </a:extLst>
          </p:cNvPr>
          <p:cNvSpPr txBox="1"/>
          <p:nvPr/>
        </p:nvSpPr>
        <p:spPr>
          <a:xfrm>
            <a:off x="8219242" y="5374679"/>
            <a:ext cx="1852929" cy="1276154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54">
              <a:defRPr/>
            </a:pPr>
            <a:r>
              <a:rPr lang="ky-KG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Алдынкы тажырыйба, </a:t>
            </a:r>
          </a:p>
          <a:p>
            <a:pPr algn="ctr" defTabSz="222954">
              <a:defRPr/>
            </a:pPr>
            <a:r>
              <a:rPr lang="ky-KG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жаңы багыттар, биргелешип издөө жана ишке ашыруу  </a:t>
            </a:r>
            <a:endParaRPr lang="en-US" sz="1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FD4E8A0-86C0-43A8-A8D2-34BCEA5027F9}"/>
              </a:ext>
            </a:extLst>
          </p:cNvPr>
          <p:cNvSpPr/>
          <p:nvPr/>
        </p:nvSpPr>
        <p:spPr>
          <a:xfrm>
            <a:off x="2034521" y="5152915"/>
            <a:ext cx="2021819" cy="1704640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34" tIns="22306" rIns="44634" bIns="22306" rtlCol="0" anchor="ctr"/>
          <a:lstStyle/>
          <a:p>
            <a:pPr algn="ctr" defTabSz="222954">
              <a:defRPr/>
            </a:pPr>
            <a:endParaRPr lang="en-US" sz="9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20A300-8D10-4E14-802A-035158740AB9}"/>
              </a:ext>
            </a:extLst>
          </p:cNvPr>
          <p:cNvSpPr txBox="1"/>
          <p:nvPr/>
        </p:nvSpPr>
        <p:spPr>
          <a:xfrm>
            <a:off x="1940542" y="5367158"/>
            <a:ext cx="2115003" cy="1029933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54">
              <a:defRPr/>
            </a:pPr>
            <a:r>
              <a:rPr lang="ky-KG" sz="1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Адамдык капиталга инвестиция жана татыктуу эмгек үчүн шарттарды түзүү  </a:t>
            </a:r>
            <a:endParaRPr lang="en-US" sz="1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ACE03A3-5C95-33FF-E516-B6AD35490A22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r="13501"/>
          <a:stretch>
            <a:fillRect/>
          </a:stretch>
        </p:blipFill>
        <p:spPr/>
      </p:pic>
      <p:pic>
        <p:nvPicPr>
          <p:cNvPr id="10" name="Рисунок 9" descr="Изображение выглядит как дерево, на открытом воздухе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0FD8A296-AC18-7D72-8E33-BE9EE502158F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r="10374"/>
          <a:stretch>
            <a:fillRect/>
          </a:stretch>
        </p:blipFill>
        <p:spPr/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B8A49D-95F2-7D91-F545-99B6F59A7B01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pic>
        <p:nvPicPr>
          <p:cNvPr id="47" name="Рисунок 4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6901F43-088F-1FE0-5F4D-7F61E05666B3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r="8016"/>
          <a:stretch>
            <a:fillRect/>
          </a:stretch>
        </p:blipFill>
        <p:spPr/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A841FC-8EF3-FE3B-6FCC-FFBA29130C48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7849"/>
          <a:stretch>
            <a:fillRect/>
          </a:stretch>
        </p:blipFill>
        <p:spPr/>
      </p:pic>
      <p:pic>
        <p:nvPicPr>
          <p:cNvPr id="54" name="Рисунок 53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6C5CDDE-C970-138E-14DF-D03D3DB3D5A1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/>
      </p:pic>
      <p:pic>
        <p:nvPicPr>
          <p:cNvPr id="2050" name="Picture 2" descr="Цифровизация - православная энциклопедия «Азбука веры»">
            <a:extLst>
              <a:ext uri="{FF2B5EF4-FFF2-40B4-BE49-F238E27FC236}">
                <a16:creationId xmlns:a16="http://schemas.microsoft.com/office/drawing/2014/main" id="{A758E989-89CA-4A8F-8714-598C867C5324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Цифровизация и её место в современном мире»">
            <a:extLst>
              <a:ext uri="{FF2B5EF4-FFF2-40B4-BE49-F238E27FC236}">
                <a16:creationId xmlns:a16="http://schemas.microsoft.com/office/drawing/2014/main" id="{C8A87A93-F30A-4843-90F9-B198CA49A80F}"/>
              </a:ext>
            </a:extLst>
          </p:cNvPr>
          <p:cNvPicPr>
            <a:picLocks noGrp="1" noChangeAspect="1" noChangeArrowheads="1"/>
          </p:cNvPicPr>
          <p:nvPr>
            <p:ph type="pic" sz="quarter" idx="3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r="249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Цифровизация образования — применение цифровых технологий в ...">
            <a:extLst>
              <a:ext uri="{FF2B5EF4-FFF2-40B4-BE49-F238E27FC236}">
                <a16:creationId xmlns:a16="http://schemas.microsoft.com/office/drawing/2014/main" id="{83344AF3-59AE-43EE-87F3-21457335145C}"/>
              </a:ext>
            </a:extLst>
          </p:cNvPr>
          <p:cNvPicPr>
            <a:picLocks noGrp="1" noChangeAspect="1" noChangeArrowheads="1"/>
          </p:cNvPicPr>
          <p:nvPr>
            <p:ph type="pic" sz="quarter" idx="4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784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Шесть признаков цифровой трансформации - Індустрія 4.0 в Україні">
            <a:extLst>
              <a:ext uri="{FF2B5EF4-FFF2-40B4-BE49-F238E27FC236}">
                <a16:creationId xmlns:a16="http://schemas.microsoft.com/office/drawing/2014/main" id="{D14C4494-CDCD-45CA-8D2C-262A5139DFBE}"/>
              </a:ext>
            </a:extLst>
          </p:cNvPr>
          <p:cNvPicPr>
            <a:picLocks noGrp="1" noChangeAspect="1" noChangeArrowheads="1"/>
          </p:cNvPicPr>
          <p:nvPr>
            <p:ph type="pic" sz="quarter" idx="4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r="104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 descr="Изображение выглядит как дерево, на открытом воздухе, человек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F9C05032-3F0D-4A68-A4EA-666ACC9FFE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r="12931"/>
          <a:stretch>
            <a:fillRect/>
          </a:stretch>
        </p:blipFill>
        <p:spPr>
          <a:xfrm>
            <a:off x="2027658" y="1710578"/>
            <a:ext cx="2022081" cy="170486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9D33104-AC73-4E01-A0F2-4D8AA910285C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r="8781"/>
          <a:stretch>
            <a:fillRect/>
          </a:stretch>
        </p:blipFill>
        <p:spPr/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00BAC2E-1B29-4654-B9B3-3CFE471880D3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r="12931"/>
          <a:stretch>
            <a:fillRect/>
          </a:stretch>
        </p:blipFill>
        <p:spPr/>
      </p:pic>
      <p:pic>
        <p:nvPicPr>
          <p:cNvPr id="2049" name="Рисунок 2048">
            <a:extLst>
              <a:ext uri="{FF2B5EF4-FFF2-40B4-BE49-F238E27FC236}">
                <a16:creationId xmlns:a16="http://schemas.microsoft.com/office/drawing/2014/main" id="{1ACEEF46-167E-491D-A62E-A228E9B6BCB5}"/>
              </a:ext>
            </a:extLst>
          </p:cNvPr>
          <p:cNvPicPr>
            <a:picLocks noGrp="1" noChangeAspect="1"/>
          </p:cNvPicPr>
          <p:nvPr>
            <p:ph type="pic" sz="quarter" idx="62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10469"/>
          <a:stretch>
            <a:fillRect/>
          </a:stretch>
        </p:blipFill>
        <p:spPr/>
      </p:pic>
      <p:pic>
        <p:nvPicPr>
          <p:cNvPr id="2074" name="Picture 22" descr="Садыр Жапаров: Создать условия для молодежи – главная задача ...">
            <a:extLst>
              <a:ext uri="{FF2B5EF4-FFF2-40B4-BE49-F238E27FC236}">
                <a16:creationId xmlns:a16="http://schemas.microsoft.com/office/drawing/2014/main" id="{60D7B767-B658-4A98-A095-8658EC483170}"/>
              </a:ext>
            </a:extLst>
          </p:cNvPr>
          <p:cNvPicPr>
            <a:picLocks noGrp="1" noChangeAspect="1" noChangeArrowheads="1"/>
          </p:cNvPicPr>
          <p:nvPr>
            <p:ph type="pic" sz="quarter" idx="50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111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6" descr="Садыр Жапаров провел переговоры с генсеком ООН Антониу Гутерришем ...">
            <a:extLst>
              <a:ext uri="{FF2B5EF4-FFF2-40B4-BE49-F238E27FC236}">
                <a16:creationId xmlns:a16="http://schemas.microsoft.com/office/drawing/2014/main" id="{B74CAFCC-9C2F-47B2-9560-3736700998B4}"/>
              </a:ext>
            </a:extLst>
          </p:cNvPr>
          <p:cNvPicPr>
            <a:picLocks noGrp="1" noChangeAspect="1" noChangeArrowheads="1"/>
          </p:cNvPicPr>
          <p:nvPr>
            <p:ph type="pic" sz="quarter" idx="48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r="118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4DE705B-DBD8-44A3-B959-297CA4C283AA}"/>
              </a:ext>
            </a:extLst>
          </p:cNvPr>
          <p:cNvSpPr txBox="1"/>
          <p:nvPr/>
        </p:nvSpPr>
        <p:spPr>
          <a:xfrm>
            <a:off x="10072171" y="3859069"/>
            <a:ext cx="2216269" cy="783763"/>
          </a:xfrm>
          <a:prstGeom prst="rect">
            <a:avLst/>
          </a:prstGeom>
          <a:noFill/>
        </p:spPr>
        <p:txBody>
          <a:bodyPr wrap="square" lIns="44634" tIns="22306" rIns="44634" bIns="22306" rtlCol="0">
            <a:spAutoFit/>
          </a:bodyPr>
          <a:lstStyle/>
          <a:p>
            <a:pPr algn="ctr" defTabSz="222910">
              <a:defRPr/>
            </a:pPr>
            <a:r>
              <a:rPr lang="ky-KG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Адамдын эмгек потенциалын ачууга жол берет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Picture 28" descr="Молодежь Кыргызстана встретилась с генеральным секретарем ООН">
            <a:extLst>
              <a:ext uri="{FF2B5EF4-FFF2-40B4-BE49-F238E27FC236}">
                <a16:creationId xmlns:a16="http://schemas.microsoft.com/office/drawing/2014/main" id="{80591239-2E0F-46D9-AA91-47A72F717D73}"/>
              </a:ext>
            </a:extLst>
          </p:cNvPr>
          <p:cNvPicPr>
            <a:picLocks noGrp="1" noChangeAspect="1" noChangeArrowheads="1"/>
          </p:cNvPicPr>
          <p:nvPr>
            <p:ph type="pic" sz="quarter" idx="55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r="144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Глава кабмина: Нам удалось восстановить принцип верховенства ...">
            <a:extLst>
              <a:ext uri="{FF2B5EF4-FFF2-40B4-BE49-F238E27FC236}">
                <a16:creationId xmlns:a16="http://schemas.microsoft.com/office/drawing/2014/main" id="{47B6E7BF-9CB8-4958-BE8E-E42CD329F803}"/>
              </a:ext>
            </a:extLst>
          </p:cNvPr>
          <p:cNvPicPr>
            <a:picLocks noGrp="1" noChangeAspect="1" noChangeArrowheads="1"/>
          </p:cNvPicPr>
          <p:nvPr>
            <p:ph type="pic" sz="quarter" idx="60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1055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44" grpId="0"/>
      <p:bldP spid="31" grpId="0" animBg="1"/>
      <p:bldP spid="29" grpId="0" animBg="1"/>
      <p:bldP spid="17" grpId="0"/>
      <p:bldP spid="53" grpId="0"/>
      <p:bldP spid="55" grpId="0"/>
      <p:bldP spid="33" grpId="0" animBg="1"/>
      <p:bldP spid="59" grpId="0"/>
      <p:bldP spid="32" grpId="0" animBg="1"/>
      <p:bldP spid="61" grpId="0"/>
      <p:bldP spid="1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DDDD05A-6B79-38E3-4F52-9E9B0C847C0E}"/>
              </a:ext>
            </a:extLst>
          </p:cNvPr>
          <p:cNvGrpSpPr/>
          <p:nvPr/>
        </p:nvGrpSpPr>
        <p:grpSpPr>
          <a:xfrm>
            <a:off x="-2811" y="-54637"/>
            <a:ext cx="12194811" cy="6967274"/>
            <a:chOff x="-19050" y="-80699"/>
            <a:chExt cx="12194811" cy="696727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4F60C50-E043-9A44-9F62-7E5B0FE3BB5F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0775A7A8-A5B7-71C9-209C-E80EE34A2221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398EE155-A19A-EFD9-8E5C-1E55C9B5087C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B1E0CDDF-D69F-E866-7B10-F9DEE6AA2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A9055771-E46B-3251-DE13-DB0814467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13" name="Рисунок 12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BD3BBEC7-0249-A42C-A575-96D2C0163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14" name="Рисунок 13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999B70C-CB9A-D809-E37B-2E1CE370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A55312F-6E9B-46D6-BD56-0011992CB1A1}"/>
              </a:ext>
            </a:extLst>
          </p:cNvPr>
          <p:cNvGrpSpPr/>
          <p:nvPr/>
        </p:nvGrpSpPr>
        <p:grpSpPr>
          <a:xfrm>
            <a:off x="815576" y="4912278"/>
            <a:ext cx="6114383" cy="1465258"/>
            <a:chOff x="5972427" y="3898921"/>
            <a:chExt cx="4586384" cy="1098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225447-B770-41DB-AACB-1AB7D38582AD}"/>
                </a:ext>
              </a:extLst>
            </p:cNvPr>
            <p:cNvSpPr txBox="1"/>
            <p:nvPr/>
          </p:nvSpPr>
          <p:spPr>
            <a:xfrm>
              <a:off x="6429527" y="4000913"/>
              <a:ext cx="2114083" cy="242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25206"/>
              <a:r>
                <a:rPr lang="ru-RU" sz="1500" b="1" dirty="0" err="1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Кыска</a:t>
              </a:r>
              <a:r>
                <a:rPr lang="ru-RU" sz="15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 </a:t>
              </a:r>
              <a:r>
                <a:rPr lang="ru-RU" sz="1500" b="1" dirty="0" err="1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ишеним</a:t>
              </a:r>
              <a:r>
                <a:rPr lang="ru-RU" sz="15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 телефону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D8AE8A-BA14-4355-960E-93B199764526}"/>
                </a:ext>
              </a:extLst>
            </p:cNvPr>
            <p:cNvSpPr txBox="1"/>
            <p:nvPr/>
          </p:nvSpPr>
          <p:spPr>
            <a:xfrm>
              <a:off x="8444728" y="4559282"/>
              <a:ext cx="2114083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25206"/>
              <a:r>
                <a:rPr lang="ru-RU" sz="3200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1899, 1221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733A58-D3B7-4E35-BB93-BDF4269E0C41}"/>
                </a:ext>
              </a:extLst>
            </p:cNvPr>
            <p:cNvSpPr txBox="1"/>
            <p:nvPr/>
          </p:nvSpPr>
          <p:spPr>
            <a:xfrm>
              <a:off x="8467169" y="3898921"/>
              <a:ext cx="110278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25206"/>
              <a:r>
                <a:rPr lang="ky-KG" sz="3200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1</a:t>
              </a:r>
              <a:r>
                <a:rPr lang="ru-RU" sz="3200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11</a:t>
              </a:r>
            </a:p>
          </p:txBody>
        </p:sp>
        <p:grpSp>
          <p:nvGrpSpPr>
            <p:cNvPr id="17" name="Group 686">
              <a:extLst>
                <a:ext uri="{FF2B5EF4-FFF2-40B4-BE49-F238E27FC236}">
                  <a16:creationId xmlns:a16="http://schemas.microsoft.com/office/drawing/2014/main" id="{2213DCA6-91CC-4B53-B8EA-C3D0E4254F39}"/>
                </a:ext>
              </a:extLst>
            </p:cNvPr>
            <p:cNvGrpSpPr/>
            <p:nvPr/>
          </p:nvGrpSpPr>
          <p:grpSpPr>
            <a:xfrm>
              <a:off x="5972427" y="4566610"/>
              <a:ext cx="459342" cy="423442"/>
              <a:chOff x="1084745" y="3597266"/>
              <a:chExt cx="448245" cy="422802"/>
            </a:xfrm>
            <a:solidFill>
              <a:srgbClr val="FFFFFF"/>
            </a:solidFill>
          </p:grpSpPr>
          <p:sp>
            <p:nvSpPr>
              <p:cNvPr id="42" name="Freeform: Shape 44">
                <a:extLst>
                  <a:ext uri="{FF2B5EF4-FFF2-40B4-BE49-F238E27FC236}">
                    <a16:creationId xmlns:a16="http://schemas.microsoft.com/office/drawing/2014/main" id="{65179F0F-A166-4797-A1D6-4A0F0B054F8E}"/>
                  </a:ext>
                </a:extLst>
              </p:cNvPr>
              <p:cNvSpPr/>
              <p:nvPr/>
            </p:nvSpPr>
            <p:spPr>
              <a:xfrm>
                <a:off x="1478672" y="3698490"/>
                <a:ext cx="21213" cy="21213"/>
              </a:xfrm>
              <a:custGeom>
                <a:avLst/>
                <a:gdLst>
                  <a:gd name="connsiteX0" fmla="*/ 5316 w 21212"/>
                  <a:gd name="connsiteY0" fmla="*/ 23771 h 21212"/>
                  <a:gd name="connsiteX1" fmla="*/ 1551 w 21212"/>
                  <a:gd name="connsiteY1" fmla="*/ 22233 h 21212"/>
                  <a:gd name="connsiteX2" fmla="*/ 1551 w 21212"/>
                  <a:gd name="connsiteY2" fmla="*/ 14756 h 21212"/>
                  <a:gd name="connsiteX3" fmla="*/ 14756 w 21212"/>
                  <a:gd name="connsiteY3" fmla="*/ 1551 h 21212"/>
                  <a:gd name="connsiteX4" fmla="*/ 22234 w 21212"/>
                  <a:gd name="connsiteY4" fmla="*/ 1551 h 21212"/>
                  <a:gd name="connsiteX5" fmla="*/ 22234 w 21212"/>
                  <a:gd name="connsiteY5" fmla="*/ 9029 h 21212"/>
                  <a:gd name="connsiteX6" fmla="*/ 9029 w 21212"/>
                  <a:gd name="connsiteY6" fmla="*/ 22233 h 21212"/>
                  <a:gd name="connsiteX7" fmla="*/ 5316 w 21212"/>
                  <a:gd name="connsiteY7" fmla="*/ 23771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5316" y="23771"/>
                    </a:moveTo>
                    <a:cubicBezTo>
                      <a:pt x="3938" y="23771"/>
                      <a:pt x="2612" y="23241"/>
                      <a:pt x="1551" y="22233"/>
                    </a:cubicBezTo>
                    <a:cubicBezTo>
                      <a:pt x="-517" y="20165"/>
                      <a:pt x="-517" y="16824"/>
                      <a:pt x="1551" y="14756"/>
                    </a:cubicBezTo>
                    <a:lnTo>
                      <a:pt x="14756" y="1551"/>
                    </a:lnTo>
                    <a:cubicBezTo>
                      <a:pt x="16824" y="-517"/>
                      <a:pt x="20165" y="-517"/>
                      <a:pt x="22234" y="1551"/>
                    </a:cubicBezTo>
                    <a:cubicBezTo>
                      <a:pt x="24302" y="3619"/>
                      <a:pt x="24302" y="6960"/>
                      <a:pt x="22234" y="9029"/>
                    </a:cubicBezTo>
                    <a:lnTo>
                      <a:pt x="9029" y="22233"/>
                    </a:lnTo>
                    <a:cubicBezTo>
                      <a:pt x="8021" y="23294"/>
                      <a:pt x="6642" y="23771"/>
                      <a:pt x="5316" y="2377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Freeform: Shape 45">
                <a:extLst>
                  <a:ext uri="{FF2B5EF4-FFF2-40B4-BE49-F238E27FC236}">
                    <a16:creationId xmlns:a16="http://schemas.microsoft.com/office/drawing/2014/main" id="{77B95C0F-A068-4FF7-9176-4FEF5648DF29}"/>
                  </a:ext>
                </a:extLst>
              </p:cNvPr>
              <p:cNvSpPr/>
              <p:nvPr/>
            </p:nvSpPr>
            <p:spPr>
              <a:xfrm>
                <a:off x="1478619" y="3698490"/>
                <a:ext cx="21213" cy="21213"/>
              </a:xfrm>
              <a:custGeom>
                <a:avLst/>
                <a:gdLst>
                  <a:gd name="connsiteX0" fmla="*/ 18521 w 21212"/>
                  <a:gd name="connsiteY0" fmla="*/ 23771 h 21212"/>
                  <a:gd name="connsiteX1" fmla="*/ 14756 w 21212"/>
                  <a:gd name="connsiteY1" fmla="*/ 22233 h 21212"/>
                  <a:gd name="connsiteX2" fmla="*/ 1551 w 21212"/>
                  <a:gd name="connsiteY2" fmla="*/ 9029 h 21212"/>
                  <a:gd name="connsiteX3" fmla="*/ 1551 w 21212"/>
                  <a:gd name="connsiteY3" fmla="*/ 1551 h 21212"/>
                  <a:gd name="connsiteX4" fmla="*/ 9029 w 21212"/>
                  <a:gd name="connsiteY4" fmla="*/ 1551 h 21212"/>
                  <a:gd name="connsiteX5" fmla="*/ 22234 w 21212"/>
                  <a:gd name="connsiteY5" fmla="*/ 14756 h 21212"/>
                  <a:gd name="connsiteX6" fmla="*/ 22234 w 21212"/>
                  <a:gd name="connsiteY6" fmla="*/ 22233 h 21212"/>
                  <a:gd name="connsiteX7" fmla="*/ 18521 w 21212"/>
                  <a:gd name="connsiteY7" fmla="*/ 23771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18521" y="23771"/>
                    </a:moveTo>
                    <a:cubicBezTo>
                      <a:pt x="17143" y="23771"/>
                      <a:pt x="15817" y="23241"/>
                      <a:pt x="14756" y="22233"/>
                    </a:cubicBezTo>
                    <a:lnTo>
                      <a:pt x="1551" y="9029"/>
                    </a:lnTo>
                    <a:cubicBezTo>
                      <a:pt x="-517" y="6960"/>
                      <a:pt x="-517" y="3619"/>
                      <a:pt x="1551" y="1551"/>
                    </a:cubicBezTo>
                    <a:cubicBezTo>
                      <a:pt x="3619" y="-517"/>
                      <a:pt x="6960" y="-517"/>
                      <a:pt x="9029" y="1551"/>
                    </a:cubicBezTo>
                    <a:lnTo>
                      <a:pt x="22234" y="14756"/>
                    </a:lnTo>
                    <a:cubicBezTo>
                      <a:pt x="24302" y="16824"/>
                      <a:pt x="24302" y="20165"/>
                      <a:pt x="22234" y="22233"/>
                    </a:cubicBezTo>
                    <a:cubicBezTo>
                      <a:pt x="21279" y="23294"/>
                      <a:pt x="19900" y="23771"/>
                      <a:pt x="18521" y="2377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Freeform: Shape 46">
                <a:extLst>
                  <a:ext uri="{FF2B5EF4-FFF2-40B4-BE49-F238E27FC236}">
                    <a16:creationId xmlns:a16="http://schemas.microsoft.com/office/drawing/2014/main" id="{B682E922-F4A2-43C6-AED4-D0D31C49F422}"/>
                  </a:ext>
                </a:extLst>
              </p:cNvPr>
              <p:cNvSpPr/>
              <p:nvPr/>
            </p:nvSpPr>
            <p:spPr>
              <a:xfrm>
                <a:off x="1108274" y="3642910"/>
                <a:ext cx="47729" cy="47729"/>
              </a:xfrm>
              <a:custGeom>
                <a:avLst/>
                <a:gdLst>
                  <a:gd name="connsiteX0" fmla="*/ 25705 w 47728"/>
                  <a:gd name="connsiteY0" fmla="*/ 51404 h 47728"/>
                  <a:gd name="connsiteX1" fmla="*/ 409 w 47728"/>
                  <a:gd name="connsiteY1" fmla="*/ 30191 h 47728"/>
                  <a:gd name="connsiteX2" fmla="*/ 4651 w 47728"/>
                  <a:gd name="connsiteY2" fmla="*/ 10994 h 47728"/>
                  <a:gd name="connsiteX3" fmla="*/ 21250 w 47728"/>
                  <a:gd name="connsiteY3" fmla="*/ 387 h 47728"/>
                  <a:gd name="connsiteX4" fmla="*/ 40448 w 47728"/>
                  <a:gd name="connsiteY4" fmla="*/ 4630 h 47728"/>
                  <a:gd name="connsiteX5" fmla="*/ 51054 w 47728"/>
                  <a:gd name="connsiteY5" fmla="*/ 21176 h 47728"/>
                  <a:gd name="connsiteX6" fmla="*/ 30266 w 47728"/>
                  <a:gd name="connsiteY6" fmla="*/ 50979 h 47728"/>
                  <a:gd name="connsiteX7" fmla="*/ 25705 w 47728"/>
                  <a:gd name="connsiteY7" fmla="*/ 51404 h 47728"/>
                  <a:gd name="connsiteX8" fmla="*/ 25705 w 47728"/>
                  <a:gd name="connsiteY8" fmla="*/ 10622 h 47728"/>
                  <a:gd name="connsiteX9" fmla="*/ 23053 w 47728"/>
                  <a:gd name="connsiteY9" fmla="*/ 10835 h 47728"/>
                  <a:gd name="connsiteX10" fmla="*/ 13295 w 47728"/>
                  <a:gd name="connsiteY10" fmla="*/ 17039 h 47728"/>
                  <a:gd name="connsiteX11" fmla="*/ 10803 w 47728"/>
                  <a:gd name="connsiteY11" fmla="*/ 28335 h 47728"/>
                  <a:gd name="connsiteX12" fmla="*/ 28303 w 47728"/>
                  <a:gd name="connsiteY12" fmla="*/ 40532 h 47728"/>
                  <a:gd name="connsiteX13" fmla="*/ 38008 w 47728"/>
                  <a:gd name="connsiteY13" fmla="*/ 34328 h 47728"/>
                  <a:gd name="connsiteX14" fmla="*/ 40501 w 47728"/>
                  <a:gd name="connsiteY14" fmla="*/ 23032 h 47728"/>
                  <a:gd name="connsiteX15" fmla="*/ 25705 w 47728"/>
                  <a:gd name="connsiteY15" fmla="*/ 10622 h 4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728" h="47728">
                    <a:moveTo>
                      <a:pt x="25705" y="51404"/>
                    </a:moveTo>
                    <a:cubicBezTo>
                      <a:pt x="13508" y="51404"/>
                      <a:pt x="2636" y="42654"/>
                      <a:pt x="409" y="30191"/>
                    </a:cubicBezTo>
                    <a:cubicBezTo>
                      <a:pt x="-811" y="23456"/>
                      <a:pt x="727" y="16615"/>
                      <a:pt x="4651" y="10994"/>
                    </a:cubicBezTo>
                    <a:cubicBezTo>
                      <a:pt x="8576" y="5372"/>
                      <a:pt x="14462" y="1607"/>
                      <a:pt x="21250" y="387"/>
                    </a:cubicBezTo>
                    <a:cubicBezTo>
                      <a:pt x="27985" y="-779"/>
                      <a:pt x="34826" y="705"/>
                      <a:pt x="40448" y="4630"/>
                    </a:cubicBezTo>
                    <a:cubicBezTo>
                      <a:pt x="46069" y="8554"/>
                      <a:pt x="49834" y="14441"/>
                      <a:pt x="51054" y="21176"/>
                    </a:cubicBezTo>
                    <a:cubicBezTo>
                      <a:pt x="53547" y="35123"/>
                      <a:pt x="44213" y="48487"/>
                      <a:pt x="30266" y="50979"/>
                    </a:cubicBezTo>
                    <a:cubicBezTo>
                      <a:pt x="28675" y="51245"/>
                      <a:pt x="27190" y="51404"/>
                      <a:pt x="25705" y="51404"/>
                    </a:cubicBezTo>
                    <a:close/>
                    <a:moveTo>
                      <a:pt x="25705" y="10622"/>
                    </a:moveTo>
                    <a:cubicBezTo>
                      <a:pt x="24856" y="10622"/>
                      <a:pt x="23955" y="10675"/>
                      <a:pt x="23053" y="10835"/>
                    </a:cubicBezTo>
                    <a:cubicBezTo>
                      <a:pt x="19076" y="11524"/>
                      <a:pt x="15629" y="13751"/>
                      <a:pt x="13295" y="17039"/>
                    </a:cubicBezTo>
                    <a:cubicBezTo>
                      <a:pt x="10962" y="20327"/>
                      <a:pt x="10114" y="24358"/>
                      <a:pt x="10803" y="28335"/>
                    </a:cubicBezTo>
                    <a:cubicBezTo>
                      <a:pt x="12235" y="36502"/>
                      <a:pt x="20084" y="42017"/>
                      <a:pt x="28303" y="40532"/>
                    </a:cubicBezTo>
                    <a:cubicBezTo>
                      <a:pt x="32281" y="39843"/>
                      <a:pt x="35728" y="37616"/>
                      <a:pt x="38008" y="34328"/>
                    </a:cubicBezTo>
                    <a:cubicBezTo>
                      <a:pt x="40342" y="31040"/>
                      <a:pt x="41190" y="27009"/>
                      <a:pt x="40501" y="23032"/>
                    </a:cubicBezTo>
                    <a:cubicBezTo>
                      <a:pt x="39281" y="15766"/>
                      <a:pt x="32864" y="10622"/>
                      <a:pt x="25705" y="1062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Freeform: Shape 47">
                <a:extLst>
                  <a:ext uri="{FF2B5EF4-FFF2-40B4-BE49-F238E27FC236}">
                    <a16:creationId xmlns:a16="http://schemas.microsoft.com/office/drawing/2014/main" id="{6BB9300E-903C-4D4A-9294-E3B705B701FD}"/>
                  </a:ext>
                </a:extLst>
              </p:cNvPr>
              <p:cNvSpPr/>
              <p:nvPr/>
            </p:nvSpPr>
            <p:spPr>
              <a:xfrm>
                <a:off x="1464366" y="3615933"/>
                <a:ext cx="37122" cy="10606"/>
              </a:xfrm>
              <a:custGeom>
                <a:avLst/>
                <a:gdLst>
                  <a:gd name="connsiteX0" fmla="*/ 32774 w 37122"/>
                  <a:gd name="connsiteY0" fmla="*/ 10606 h 10606"/>
                  <a:gd name="connsiteX1" fmla="*/ 5303 w 37122"/>
                  <a:gd name="connsiteY1" fmla="*/ 10606 h 10606"/>
                  <a:gd name="connsiteX2" fmla="*/ 0 w 37122"/>
                  <a:gd name="connsiteY2" fmla="*/ 5303 h 10606"/>
                  <a:gd name="connsiteX3" fmla="*/ 5303 w 37122"/>
                  <a:gd name="connsiteY3" fmla="*/ 0 h 10606"/>
                  <a:gd name="connsiteX4" fmla="*/ 32774 w 37122"/>
                  <a:gd name="connsiteY4" fmla="*/ 0 h 10606"/>
                  <a:gd name="connsiteX5" fmla="*/ 38077 w 37122"/>
                  <a:gd name="connsiteY5" fmla="*/ 5303 h 10606"/>
                  <a:gd name="connsiteX6" fmla="*/ 32774 w 37122"/>
                  <a:gd name="connsiteY6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22" h="10606">
                    <a:moveTo>
                      <a:pt x="32774" y="10606"/>
                    </a:moveTo>
                    <a:lnTo>
                      <a:pt x="5303" y="10606"/>
                    </a:lnTo>
                    <a:cubicBezTo>
                      <a:pt x="2386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lnTo>
                      <a:pt x="32774" y="0"/>
                    </a:lnTo>
                    <a:cubicBezTo>
                      <a:pt x="35690" y="0"/>
                      <a:pt x="38077" y="2386"/>
                      <a:pt x="38077" y="5303"/>
                    </a:cubicBezTo>
                    <a:cubicBezTo>
                      <a:pt x="38077" y="8220"/>
                      <a:pt x="35743" y="10606"/>
                      <a:pt x="32774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Freeform: Shape 48">
                <a:extLst>
                  <a:ext uri="{FF2B5EF4-FFF2-40B4-BE49-F238E27FC236}">
                    <a16:creationId xmlns:a16="http://schemas.microsoft.com/office/drawing/2014/main" id="{F537B3C3-5BCD-4479-9848-099186EFB1C9}"/>
                  </a:ext>
                </a:extLst>
              </p:cNvPr>
              <p:cNvSpPr/>
              <p:nvPr/>
            </p:nvSpPr>
            <p:spPr>
              <a:xfrm>
                <a:off x="1478155" y="3602198"/>
                <a:ext cx="10606" cy="37122"/>
              </a:xfrm>
              <a:custGeom>
                <a:avLst/>
                <a:gdLst>
                  <a:gd name="connsiteX0" fmla="*/ 5303 w 10606"/>
                  <a:gd name="connsiteY0" fmla="*/ 38077 h 37122"/>
                  <a:gd name="connsiteX1" fmla="*/ 0 w 10606"/>
                  <a:gd name="connsiteY1" fmla="*/ 32774 h 37122"/>
                  <a:gd name="connsiteX2" fmla="*/ 0 w 10606"/>
                  <a:gd name="connsiteY2" fmla="*/ 5303 h 37122"/>
                  <a:gd name="connsiteX3" fmla="*/ 5303 w 10606"/>
                  <a:gd name="connsiteY3" fmla="*/ 0 h 37122"/>
                  <a:gd name="connsiteX4" fmla="*/ 10606 w 10606"/>
                  <a:gd name="connsiteY4" fmla="*/ 5303 h 37122"/>
                  <a:gd name="connsiteX5" fmla="*/ 10606 w 10606"/>
                  <a:gd name="connsiteY5" fmla="*/ 32774 h 37122"/>
                  <a:gd name="connsiteX6" fmla="*/ 5303 w 10606"/>
                  <a:gd name="connsiteY6" fmla="*/ 38077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6" h="37122">
                    <a:moveTo>
                      <a:pt x="5303" y="38077"/>
                    </a:moveTo>
                    <a:cubicBezTo>
                      <a:pt x="2386" y="38077"/>
                      <a:pt x="0" y="35690"/>
                      <a:pt x="0" y="32774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32774"/>
                    </a:lnTo>
                    <a:cubicBezTo>
                      <a:pt x="10606" y="35690"/>
                      <a:pt x="8220" y="38077"/>
                      <a:pt x="5303" y="38077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: Shape 49">
                <a:extLst>
                  <a:ext uri="{FF2B5EF4-FFF2-40B4-BE49-F238E27FC236}">
                    <a16:creationId xmlns:a16="http://schemas.microsoft.com/office/drawing/2014/main" id="{B931D510-CBB2-490F-BF09-5E73DD0489A4}"/>
                  </a:ext>
                </a:extLst>
              </p:cNvPr>
              <p:cNvSpPr/>
              <p:nvPr/>
            </p:nvSpPr>
            <p:spPr>
              <a:xfrm>
                <a:off x="1084745" y="3784395"/>
                <a:ext cx="31819" cy="31819"/>
              </a:xfrm>
              <a:custGeom>
                <a:avLst/>
                <a:gdLst>
                  <a:gd name="connsiteX0" fmla="*/ 18104 w 31819"/>
                  <a:gd name="connsiteY0" fmla="*/ 36347 h 31819"/>
                  <a:gd name="connsiteX1" fmla="*/ 7763 w 31819"/>
                  <a:gd name="connsiteY1" fmla="*/ 33059 h 31819"/>
                  <a:gd name="connsiteX2" fmla="*/ 285 w 31819"/>
                  <a:gd name="connsiteY2" fmla="*/ 21339 h 31819"/>
                  <a:gd name="connsiteX3" fmla="*/ 3255 w 31819"/>
                  <a:gd name="connsiteY3" fmla="*/ 7763 h 31819"/>
                  <a:gd name="connsiteX4" fmla="*/ 14975 w 31819"/>
                  <a:gd name="connsiteY4" fmla="*/ 285 h 31819"/>
                  <a:gd name="connsiteX5" fmla="*/ 28551 w 31819"/>
                  <a:gd name="connsiteY5" fmla="*/ 3255 h 31819"/>
                  <a:gd name="connsiteX6" fmla="*/ 36029 w 31819"/>
                  <a:gd name="connsiteY6" fmla="*/ 14975 h 31819"/>
                  <a:gd name="connsiteX7" fmla="*/ 36029 w 31819"/>
                  <a:gd name="connsiteY7" fmla="*/ 14975 h 31819"/>
                  <a:gd name="connsiteX8" fmla="*/ 33059 w 31819"/>
                  <a:gd name="connsiteY8" fmla="*/ 28551 h 31819"/>
                  <a:gd name="connsiteX9" fmla="*/ 21339 w 31819"/>
                  <a:gd name="connsiteY9" fmla="*/ 36029 h 31819"/>
                  <a:gd name="connsiteX10" fmla="*/ 18104 w 31819"/>
                  <a:gd name="connsiteY10" fmla="*/ 36347 h 31819"/>
                  <a:gd name="connsiteX11" fmla="*/ 18210 w 31819"/>
                  <a:gd name="connsiteY11" fmla="*/ 7497 h 31819"/>
                  <a:gd name="connsiteX12" fmla="*/ 16301 w 31819"/>
                  <a:gd name="connsiteY12" fmla="*/ 7657 h 31819"/>
                  <a:gd name="connsiteX13" fmla="*/ 9407 w 31819"/>
                  <a:gd name="connsiteY13" fmla="*/ 12058 h 31819"/>
                  <a:gd name="connsiteX14" fmla="*/ 7657 w 31819"/>
                  <a:gd name="connsiteY14" fmla="*/ 20013 h 31819"/>
                  <a:gd name="connsiteX15" fmla="*/ 12058 w 31819"/>
                  <a:gd name="connsiteY15" fmla="*/ 26907 h 31819"/>
                  <a:gd name="connsiteX16" fmla="*/ 20013 w 31819"/>
                  <a:gd name="connsiteY16" fmla="*/ 28657 h 31819"/>
                  <a:gd name="connsiteX17" fmla="*/ 26907 w 31819"/>
                  <a:gd name="connsiteY17" fmla="*/ 24256 h 31819"/>
                  <a:gd name="connsiteX18" fmla="*/ 28657 w 31819"/>
                  <a:gd name="connsiteY18" fmla="*/ 16301 h 31819"/>
                  <a:gd name="connsiteX19" fmla="*/ 28657 w 31819"/>
                  <a:gd name="connsiteY19" fmla="*/ 16301 h 31819"/>
                  <a:gd name="connsiteX20" fmla="*/ 24256 w 31819"/>
                  <a:gd name="connsiteY20" fmla="*/ 9407 h 31819"/>
                  <a:gd name="connsiteX21" fmla="*/ 18210 w 31819"/>
                  <a:gd name="connsiteY21" fmla="*/ 7497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1819" h="31819">
                    <a:moveTo>
                      <a:pt x="18104" y="36347"/>
                    </a:moveTo>
                    <a:cubicBezTo>
                      <a:pt x="14392" y="36347"/>
                      <a:pt x="10839" y="35233"/>
                      <a:pt x="7763" y="33059"/>
                    </a:cubicBezTo>
                    <a:cubicBezTo>
                      <a:pt x="3785" y="30301"/>
                      <a:pt x="1134" y="26112"/>
                      <a:pt x="285" y="21339"/>
                    </a:cubicBezTo>
                    <a:cubicBezTo>
                      <a:pt x="-563" y="16566"/>
                      <a:pt x="497" y="11740"/>
                      <a:pt x="3255" y="7763"/>
                    </a:cubicBezTo>
                    <a:cubicBezTo>
                      <a:pt x="6013" y="3785"/>
                      <a:pt x="10202" y="1134"/>
                      <a:pt x="14975" y="285"/>
                    </a:cubicBezTo>
                    <a:cubicBezTo>
                      <a:pt x="19748" y="-563"/>
                      <a:pt x="24574" y="497"/>
                      <a:pt x="28551" y="3255"/>
                    </a:cubicBezTo>
                    <a:cubicBezTo>
                      <a:pt x="32529" y="6013"/>
                      <a:pt x="35180" y="10202"/>
                      <a:pt x="36029" y="14975"/>
                    </a:cubicBezTo>
                    <a:lnTo>
                      <a:pt x="36029" y="14975"/>
                    </a:lnTo>
                    <a:cubicBezTo>
                      <a:pt x="36877" y="19748"/>
                      <a:pt x="35816" y="24574"/>
                      <a:pt x="33059" y="28551"/>
                    </a:cubicBezTo>
                    <a:cubicBezTo>
                      <a:pt x="30301" y="32528"/>
                      <a:pt x="26112" y="35180"/>
                      <a:pt x="21339" y="36029"/>
                    </a:cubicBezTo>
                    <a:cubicBezTo>
                      <a:pt x="20278" y="36241"/>
                      <a:pt x="19218" y="36347"/>
                      <a:pt x="18104" y="36347"/>
                    </a:cubicBezTo>
                    <a:close/>
                    <a:moveTo>
                      <a:pt x="18210" y="7497"/>
                    </a:moveTo>
                    <a:cubicBezTo>
                      <a:pt x="17574" y="7497"/>
                      <a:pt x="16937" y="7551"/>
                      <a:pt x="16301" y="7657"/>
                    </a:cubicBezTo>
                    <a:cubicBezTo>
                      <a:pt x="13490" y="8134"/>
                      <a:pt x="11051" y="9725"/>
                      <a:pt x="9407" y="12058"/>
                    </a:cubicBezTo>
                    <a:cubicBezTo>
                      <a:pt x="7763" y="14392"/>
                      <a:pt x="7126" y="17202"/>
                      <a:pt x="7657" y="20013"/>
                    </a:cubicBezTo>
                    <a:cubicBezTo>
                      <a:pt x="8134" y="22824"/>
                      <a:pt x="9725" y="25263"/>
                      <a:pt x="12058" y="26907"/>
                    </a:cubicBezTo>
                    <a:cubicBezTo>
                      <a:pt x="14392" y="28551"/>
                      <a:pt x="17202" y="29187"/>
                      <a:pt x="20013" y="28657"/>
                    </a:cubicBezTo>
                    <a:cubicBezTo>
                      <a:pt x="22824" y="28180"/>
                      <a:pt x="25263" y="26589"/>
                      <a:pt x="26907" y="24256"/>
                    </a:cubicBezTo>
                    <a:cubicBezTo>
                      <a:pt x="28551" y="21922"/>
                      <a:pt x="29188" y="19111"/>
                      <a:pt x="28657" y="16301"/>
                    </a:cubicBezTo>
                    <a:lnTo>
                      <a:pt x="28657" y="16301"/>
                    </a:lnTo>
                    <a:cubicBezTo>
                      <a:pt x="28180" y="13490"/>
                      <a:pt x="26589" y="11051"/>
                      <a:pt x="24256" y="9407"/>
                    </a:cubicBezTo>
                    <a:cubicBezTo>
                      <a:pt x="22452" y="8187"/>
                      <a:pt x="20331" y="7497"/>
                      <a:pt x="18210" y="7497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:a16="http://schemas.microsoft.com/office/drawing/2014/main" id="{01F5BFD0-DE1A-462C-84E5-8996354FF69D}"/>
                  </a:ext>
                </a:extLst>
              </p:cNvPr>
              <p:cNvSpPr/>
              <p:nvPr/>
            </p:nvSpPr>
            <p:spPr>
              <a:xfrm>
                <a:off x="1506474" y="3818674"/>
                <a:ext cx="26516" cy="10606"/>
              </a:xfrm>
              <a:custGeom>
                <a:avLst/>
                <a:gdLst>
                  <a:gd name="connsiteX0" fmla="*/ 23970 w 26515"/>
                  <a:gd name="connsiteY0" fmla="*/ 10606 h 10606"/>
                  <a:gd name="connsiteX1" fmla="*/ 5303 w 26515"/>
                  <a:gd name="connsiteY1" fmla="*/ 10606 h 10606"/>
                  <a:gd name="connsiteX2" fmla="*/ 0 w 26515"/>
                  <a:gd name="connsiteY2" fmla="*/ 5303 h 10606"/>
                  <a:gd name="connsiteX3" fmla="*/ 5303 w 26515"/>
                  <a:gd name="connsiteY3" fmla="*/ 0 h 10606"/>
                  <a:gd name="connsiteX4" fmla="*/ 23970 w 26515"/>
                  <a:gd name="connsiteY4" fmla="*/ 0 h 10606"/>
                  <a:gd name="connsiteX5" fmla="*/ 29274 w 26515"/>
                  <a:gd name="connsiteY5" fmla="*/ 5303 h 10606"/>
                  <a:gd name="connsiteX6" fmla="*/ 23970 w 26515"/>
                  <a:gd name="connsiteY6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515" h="10606">
                    <a:moveTo>
                      <a:pt x="23970" y="10606"/>
                    </a:moveTo>
                    <a:lnTo>
                      <a:pt x="5303" y="10606"/>
                    </a:lnTo>
                    <a:cubicBezTo>
                      <a:pt x="2386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lnTo>
                      <a:pt x="23970" y="0"/>
                    </a:lnTo>
                    <a:cubicBezTo>
                      <a:pt x="26887" y="0"/>
                      <a:pt x="29274" y="2386"/>
                      <a:pt x="29274" y="5303"/>
                    </a:cubicBezTo>
                    <a:cubicBezTo>
                      <a:pt x="29274" y="8220"/>
                      <a:pt x="26887" y="10606"/>
                      <a:pt x="23970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: Shape 51">
                <a:extLst>
                  <a:ext uri="{FF2B5EF4-FFF2-40B4-BE49-F238E27FC236}">
                    <a16:creationId xmlns:a16="http://schemas.microsoft.com/office/drawing/2014/main" id="{F8F28101-3D42-4827-AFE8-77233D4F14FF}"/>
                  </a:ext>
                </a:extLst>
              </p:cNvPr>
              <p:cNvSpPr/>
              <p:nvPr/>
            </p:nvSpPr>
            <p:spPr>
              <a:xfrm>
                <a:off x="1515807" y="3809340"/>
                <a:ext cx="10606" cy="26516"/>
              </a:xfrm>
              <a:custGeom>
                <a:avLst/>
                <a:gdLst>
                  <a:gd name="connsiteX0" fmla="*/ 5303 w 10606"/>
                  <a:gd name="connsiteY0" fmla="*/ 29273 h 26515"/>
                  <a:gd name="connsiteX1" fmla="*/ 0 w 10606"/>
                  <a:gd name="connsiteY1" fmla="*/ 23970 h 26515"/>
                  <a:gd name="connsiteX2" fmla="*/ 0 w 10606"/>
                  <a:gd name="connsiteY2" fmla="*/ 5303 h 26515"/>
                  <a:gd name="connsiteX3" fmla="*/ 5303 w 10606"/>
                  <a:gd name="connsiteY3" fmla="*/ 0 h 26515"/>
                  <a:gd name="connsiteX4" fmla="*/ 10606 w 10606"/>
                  <a:gd name="connsiteY4" fmla="*/ 5303 h 26515"/>
                  <a:gd name="connsiteX5" fmla="*/ 10606 w 10606"/>
                  <a:gd name="connsiteY5" fmla="*/ 23970 h 26515"/>
                  <a:gd name="connsiteX6" fmla="*/ 5303 w 10606"/>
                  <a:gd name="connsiteY6" fmla="*/ 29273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6" h="26515">
                    <a:moveTo>
                      <a:pt x="5303" y="29273"/>
                    </a:moveTo>
                    <a:cubicBezTo>
                      <a:pt x="2386" y="29273"/>
                      <a:pt x="0" y="26887"/>
                      <a:pt x="0" y="23970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23970"/>
                    </a:lnTo>
                    <a:cubicBezTo>
                      <a:pt x="10606" y="26887"/>
                      <a:pt x="8273" y="29273"/>
                      <a:pt x="5303" y="2927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Freeform: Shape 140">
                <a:extLst>
                  <a:ext uri="{FF2B5EF4-FFF2-40B4-BE49-F238E27FC236}">
                    <a16:creationId xmlns:a16="http://schemas.microsoft.com/office/drawing/2014/main" id="{9E267E57-00D4-4F9C-B53F-C9807AB6D329}"/>
                  </a:ext>
                </a:extLst>
              </p:cNvPr>
              <p:cNvSpPr/>
              <p:nvPr/>
            </p:nvSpPr>
            <p:spPr>
              <a:xfrm>
                <a:off x="1246671" y="3634706"/>
                <a:ext cx="148489" cy="175005"/>
              </a:xfrm>
              <a:custGeom>
                <a:avLst/>
                <a:gdLst>
                  <a:gd name="connsiteX0" fmla="*/ 76472 w 148488"/>
                  <a:gd name="connsiteY0" fmla="*/ 177709 h 175004"/>
                  <a:gd name="connsiteX1" fmla="*/ 76472 w 148488"/>
                  <a:gd name="connsiteY1" fmla="*/ 177709 h 175004"/>
                  <a:gd name="connsiteX2" fmla="*/ 54145 w 148488"/>
                  <a:gd name="connsiteY2" fmla="*/ 174209 h 175004"/>
                  <a:gd name="connsiteX3" fmla="*/ 51070 w 148488"/>
                  <a:gd name="connsiteY3" fmla="*/ 171611 h 175004"/>
                  <a:gd name="connsiteX4" fmla="*/ 50698 w 148488"/>
                  <a:gd name="connsiteY4" fmla="*/ 167580 h 175004"/>
                  <a:gd name="connsiteX5" fmla="*/ 57380 w 148488"/>
                  <a:gd name="connsiteY5" fmla="*/ 164133 h 175004"/>
                  <a:gd name="connsiteX6" fmla="*/ 116246 w 148488"/>
                  <a:gd name="connsiteY6" fmla="*/ 153156 h 175004"/>
                  <a:gd name="connsiteX7" fmla="*/ 139208 w 148488"/>
                  <a:gd name="connsiteY7" fmla="*/ 114124 h 175004"/>
                  <a:gd name="connsiteX8" fmla="*/ 141860 w 148488"/>
                  <a:gd name="connsiteY8" fmla="*/ 81510 h 175004"/>
                  <a:gd name="connsiteX9" fmla="*/ 142337 w 148488"/>
                  <a:gd name="connsiteY9" fmla="*/ 73926 h 175004"/>
                  <a:gd name="connsiteX10" fmla="*/ 76472 w 148488"/>
                  <a:gd name="connsiteY10" fmla="*/ 10606 h 175004"/>
                  <a:gd name="connsiteX11" fmla="*/ 10606 w 148488"/>
                  <a:gd name="connsiteY11" fmla="*/ 73926 h 175004"/>
                  <a:gd name="connsiteX12" fmla="*/ 11084 w 148488"/>
                  <a:gd name="connsiteY12" fmla="*/ 81510 h 175004"/>
                  <a:gd name="connsiteX13" fmla="*/ 11137 w 148488"/>
                  <a:gd name="connsiteY13" fmla="*/ 81775 h 175004"/>
                  <a:gd name="connsiteX14" fmla="*/ 13735 w 148488"/>
                  <a:gd name="connsiteY14" fmla="*/ 114178 h 175004"/>
                  <a:gd name="connsiteX15" fmla="*/ 36645 w 148488"/>
                  <a:gd name="connsiteY15" fmla="*/ 153209 h 175004"/>
                  <a:gd name="connsiteX16" fmla="*/ 43910 w 148488"/>
                  <a:gd name="connsiteY16" fmla="*/ 158088 h 175004"/>
                  <a:gd name="connsiteX17" fmla="*/ 43963 w 148488"/>
                  <a:gd name="connsiteY17" fmla="*/ 158141 h 175004"/>
                  <a:gd name="connsiteX18" fmla="*/ 45872 w 148488"/>
                  <a:gd name="connsiteY18" fmla="*/ 165406 h 175004"/>
                  <a:gd name="connsiteX19" fmla="*/ 38607 w 148488"/>
                  <a:gd name="connsiteY19" fmla="*/ 167315 h 175004"/>
                  <a:gd name="connsiteX20" fmla="*/ 30122 w 148488"/>
                  <a:gd name="connsiteY20" fmla="*/ 161588 h 175004"/>
                  <a:gd name="connsiteX21" fmla="*/ 3182 w 148488"/>
                  <a:gd name="connsiteY21" fmla="*/ 115291 h 175004"/>
                  <a:gd name="connsiteX22" fmla="*/ 530 w 148488"/>
                  <a:gd name="connsiteY22" fmla="*/ 82624 h 175004"/>
                  <a:gd name="connsiteX23" fmla="*/ 0 w 148488"/>
                  <a:gd name="connsiteY23" fmla="*/ 73926 h 175004"/>
                  <a:gd name="connsiteX24" fmla="*/ 22804 w 148488"/>
                  <a:gd name="connsiteY24" fmla="*/ 21796 h 175004"/>
                  <a:gd name="connsiteX25" fmla="*/ 76472 w 148488"/>
                  <a:gd name="connsiteY25" fmla="*/ 0 h 175004"/>
                  <a:gd name="connsiteX26" fmla="*/ 130140 w 148488"/>
                  <a:gd name="connsiteY26" fmla="*/ 21796 h 175004"/>
                  <a:gd name="connsiteX27" fmla="*/ 152944 w 148488"/>
                  <a:gd name="connsiteY27" fmla="*/ 73926 h 175004"/>
                  <a:gd name="connsiteX28" fmla="*/ 152413 w 148488"/>
                  <a:gd name="connsiteY28" fmla="*/ 82730 h 175004"/>
                  <a:gd name="connsiteX29" fmla="*/ 149762 w 148488"/>
                  <a:gd name="connsiteY29" fmla="*/ 115291 h 175004"/>
                  <a:gd name="connsiteX30" fmla="*/ 122822 w 148488"/>
                  <a:gd name="connsiteY30" fmla="*/ 161535 h 175004"/>
                  <a:gd name="connsiteX31" fmla="*/ 76472 w 148488"/>
                  <a:gd name="connsiteY31" fmla="*/ 177709 h 17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488" h="175004">
                    <a:moveTo>
                      <a:pt x="76472" y="177709"/>
                    </a:moveTo>
                    <a:lnTo>
                      <a:pt x="76472" y="177709"/>
                    </a:lnTo>
                    <a:cubicBezTo>
                      <a:pt x="68994" y="177709"/>
                      <a:pt x="61464" y="176543"/>
                      <a:pt x="54145" y="174209"/>
                    </a:cubicBezTo>
                    <a:cubicBezTo>
                      <a:pt x="52820" y="173785"/>
                      <a:pt x="51706" y="172884"/>
                      <a:pt x="51070" y="171611"/>
                    </a:cubicBezTo>
                    <a:cubicBezTo>
                      <a:pt x="50433" y="170338"/>
                      <a:pt x="50274" y="168906"/>
                      <a:pt x="50698" y="167580"/>
                    </a:cubicBezTo>
                    <a:cubicBezTo>
                      <a:pt x="51600" y="164823"/>
                      <a:pt x="54623" y="163232"/>
                      <a:pt x="57380" y="164133"/>
                    </a:cubicBezTo>
                    <a:cubicBezTo>
                      <a:pt x="77479" y="170497"/>
                      <a:pt x="99647" y="166202"/>
                      <a:pt x="116246" y="153156"/>
                    </a:cubicBezTo>
                    <a:cubicBezTo>
                      <a:pt x="129079" y="143133"/>
                      <a:pt x="137246" y="129239"/>
                      <a:pt x="139208" y="114124"/>
                    </a:cubicBezTo>
                    <a:lnTo>
                      <a:pt x="141860" y="81510"/>
                    </a:lnTo>
                    <a:cubicBezTo>
                      <a:pt x="142178" y="79123"/>
                      <a:pt x="142337" y="76631"/>
                      <a:pt x="142337" y="73926"/>
                    </a:cubicBezTo>
                    <a:cubicBezTo>
                      <a:pt x="142284" y="39668"/>
                      <a:pt x="112109" y="10659"/>
                      <a:pt x="76472" y="10606"/>
                    </a:cubicBezTo>
                    <a:cubicBezTo>
                      <a:pt x="40834" y="10659"/>
                      <a:pt x="10659" y="39668"/>
                      <a:pt x="10606" y="73926"/>
                    </a:cubicBezTo>
                    <a:cubicBezTo>
                      <a:pt x="10606" y="76366"/>
                      <a:pt x="10765" y="78911"/>
                      <a:pt x="11084" y="81510"/>
                    </a:cubicBezTo>
                    <a:lnTo>
                      <a:pt x="11137" y="81775"/>
                    </a:lnTo>
                    <a:lnTo>
                      <a:pt x="13735" y="114178"/>
                    </a:lnTo>
                    <a:cubicBezTo>
                      <a:pt x="15697" y="129291"/>
                      <a:pt x="23864" y="143186"/>
                      <a:pt x="36645" y="153209"/>
                    </a:cubicBezTo>
                    <a:cubicBezTo>
                      <a:pt x="38925" y="154959"/>
                      <a:pt x="41365" y="156603"/>
                      <a:pt x="43910" y="158088"/>
                    </a:cubicBezTo>
                    <a:cubicBezTo>
                      <a:pt x="43910" y="158088"/>
                      <a:pt x="43910" y="158141"/>
                      <a:pt x="43963" y="158141"/>
                    </a:cubicBezTo>
                    <a:cubicBezTo>
                      <a:pt x="46456" y="159626"/>
                      <a:pt x="47304" y="162861"/>
                      <a:pt x="45872" y="165406"/>
                    </a:cubicBezTo>
                    <a:cubicBezTo>
                      <a:pt x="44441" y="167793"/>
                      <a:pt x="41047" y="168747"/>
                      <a:pt x="38607" y="167315"/>
                    </a:cubicBezTo>
                    <a:cubicBezTo>
                      <a:pt x="35690" y="165618"/>
                      <a:pt x="32880" y="163709"/>
                      <a:pt x="30122" y="161588"/>
                    </a:cubicBezTo>
                    <a:cubicBezTo>
                      <a:pt x="15061" y="149762"/>
                      <a:pt x="5515" y="133322"/>
                      <a:pt x="3182" y="115291"/>
                    </a:cubicBezTo>
                    <a:lnTo>
                      <a:pt x="530" y="82624"/>
                    </a:lnTo>
                    <a:cubicBezTo>
                      <a:pt x="159" y="79813"/>
                      <a:pt x="0" y="76896"/>
                      <a:pt x="0" y="73926"/>
                    </a:cubicBezTo>
                    <a:cubicBezTo>
                      <a:pt x="53" y="54411"/>
                      <a:pt x="8167" y="35903"/>
                      <a:pt x="22804" y="21796"/>
                    </a:cubicBezTo>
                    <a:cubicBezTo>
                      <a:pt x="37387" y="7796"/>
                      <a:pt x="56479" y="53"/>
                      <a:pt x="76472" y="0"/>
                    </a:cubicBezTo>
                    <a:cubicBezTo>
                      <a:pt x="96465" y="53"/>
                      <a:pt x="115503" y="7796"/>
                      <a:pt x="130140" y="21796"/>
                    </a:cubicBezTo>
                    <a:cubicBezTo>
                      <a:pt x="144777" y="35903"/>
                      <a:pt x="152891" y="54411"/>
                      <a:pt x="152944" y="73926"/>
                    </a:cubicBezTo>
                    <a:cubicBezTo>
                      <a:pt x="152944" y="77055"/>
                      <a:pt x="152784" y="79919"/>
                      <a:pt x="152413" y="82730"/>
                    </a:cubicBezTo>
                    <a:lnTo>
                      <a:pt x="149762" y="115291"/>
                    </a:lnTo>
                    <a:cubicBezTo>
                      <a:pt x="147481" y="133269"/>
                      <a:pt x="137883" y="149709"/>
                      <a:pt x="122822" y="161535"/>
                    </a:cubicBezTo>
                    <a:cubicBezTo>
                      <a:pt x="109511" y="171929"/>
                      <a:pt x="93018" y="177709"/>
                      <a:pt x="76472" y="17770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Freeform: Shape 141">
                <a:extLst>
                  <a:ext uri="{FF2B5EF4-FFF2-40B4-BE49-F238E27FC236}">
                    <a16:creationId xmlns:a16="http://schemas.microsoft.com/office/drawing/2014/main" id="{69F7C946-C50C-42AA-84BA-C2AC2D4BAD94}"/>
                  </a:ext>
                </a:extLst>
              </p:cNvPr>
              <p:cNvSpPr/>
              <p:nvPr/>
            </p:nvSpPr>
            <p:spPr>
              <a:xfrm>
                <a:off x="1147024" y="3786728"/>
                <a:ext cx="350010" cy="233340"/>
              </a:xfrm>
              <a:custGeom>
                <a:avLst/>
                <a:gdLst>
                  <a:gd name="connsiteX0" fmla="*/ 313365 w 350009"/>
                  <a:gd name="connsiteY0" fmla="*/ 233679 h 233339"/>
                  <a:gd name="connsiteX1" fmla="*/ 38872 w 350009"/>
                  <a:gd name="connsiteY1" fmla="*/ 233679 h 233339"/>
                  <a:gd name="connsiteX2" fmla="*/ 0 w 350009"/>
                  <a:gd name="connsiteY2" fmla="*/ 199155 h 233339"/>
                  <a:gd name="connsiteX3" fmla="*/ 7637 w 350009"/>
                  <a:gd name="connsiteY3" fmla="*/ 113880 h 233339"/>
                  <a:gd name="connsiteX4" fmla="*/ 100866 w 350009"/>
                  <a:gd name="connsiteY4" fmla="*/ 35658 h 233339"/>
                  <a:gd name="connsiteX5" fmla="*/ 127753 w 350009"/>
                  <a:gd name="connsiteY5" fmla="*/ 35658 h 233339"/>
                  <a:gd name="connsiteX6" fmla="*/ 127753 w 350009"/>
                  <a:gd name="connsiteY6" fmla="*/ 5377 h 233339"/>
                  <a:gd name="connsiteX7" fmla="*/ 130723 w 350009"/>
                  <a:gd name="connsiteY7" fmla="*/ 604 h 233339"/>
                  <a:gd name="connsiteX8" fmla="*/ 136292 w 350009"/>
                  <a:gd name="connsiteY8" fmla="*/ 1187 h 233339"/>
                  <a:gd name="connsiteX9" fmla="*/ 176118 w 350009"/>
                  <a:gd name="connsiteY9" fmla="*/ 15082 h 233339"/>
                  <a:gd name="connsiteX10" fmla="*/ 215892 w 350009"/>
                  <a:gd name="connsiteY10" fmla="*/ 1134 h 233339"/>
                  <a:gd name="connsiteX11" fmla="*/ 221461 w 350009"/>
                  <a:gd name="connsiteY11" fmla="*/ 551 h 233339"/>
                  <a:gd name="connsiteX12" fmla="*/ 224430 w 350009"/>
                  <a:gd name="connsiteY12" fmla="*/ 5324 h 233339"/>
                  <a:gd name="connsiteX13" fmla="*/ 224430 w 350009"/>
                  <a:gd name="connsiteY13" fmla="*/ 35658 h 233339"/>
                  <a:gd name="connsiteX14" fmla="*/ 251317 w 350009"/>
                  <a:gd name="connsiteY14" fmla="*/ 35658 h 233339"/>
                  <a:gd name="connsiteX15" fmla="*/ 344547 w 350009"/>
                  <a:gd name="connsiteY15" fmla="*/ 114357 h 233339"/>
                  <a:gd name="connsiteX16" fmla="*/ 352184 w 350009"/>
                  <a:gd name="connsiteY16" fmla="*/ 198678 h 233339"/>
                  <a:gd name="connsiteX17" fmla="*/ 352184 w 350009"/>
                  <a:gd name="connsiteY17" fmla="*/ 199155 h 233339"/>
                  <a:gd name="connsiteX18" fmla="*/ 313365 w 350009"/>
                  <a:gd name="connsiteY18" fmla="*/ 233679 h 233339"/>
                  <a:gd name="connsiteX19" fmla="*/ 100866 w 350009"/>
                  <a:gd name="connsiteY19" fmla="*/ 46264 h 233339"/>
                  <a:gd name="connsiteX20" fmla="*/ 18243 w 350009"/>
                  <a:gd name="connsiteY20" fmla="*/ 114357 h 233339"/>
                  <a:gd name="connsiteX21" fmla="*/ 10606 w 350009"/>
                  <a:gd name="connsiteY21" fmla="*/ 199632 h 233339"/>
                  <a:gd name="connsiteX22" fmla="*/ 38872 w 350009"/>
                  <a:gd name="connsiteY22" fmla="*/ 223072 h 233339"/>
                  <a:gd name="connsiteX23" fmla="*/ 313365 w 350009"/>
                  <a:gd name="connsiteY23" fmla="*/ 223072 h 233339"/>
                  <a:gd name="connsiteX24" fmla="*/ 341631 w 350009"/>
                  <a:gd name="connsiteY24" fmla="*/ 199367 h 233339"/>
                  <a:gd name="connsiteX25" fmla="*/ 333994 w 350009"/>
                  <a:gd name="connsiteY25" fmla="*/ 114834 h 233339"/>
                  <a:gd name="connsiteX26" fmla="*/ 251371 w 350009"/>
                  <a:gd name="connsiteY26" fmla="*/ 46264 h 233339"/>
                  <a:gd name="connsiteX27" fmla="*/ 219180 w 350009"/>
                  <a:gd name="connsiteY27" fmla="*/ 46264 h 233339"/>
                  <a:gd name="connsiteX28" fmla="*/ 213877 w 350009"/>
                  <a:gd name="connsiteY28" fmla="*/ 40961 h 233339"/>
                  <a:gd name="connsiteX29" fmla="*/ 213877 w 350009"/>
                  <a:gd name="connsiteY29" fmla="*/ 15347 h 233339"/>
                  <a:gd name="connsiteX30" fmla="*/ 176118 w 350009"/>
                  <a:gd name="connsiteY30" fmla="*/ 25688 h 233339"/>
                  <a:gd name="connsiteX31" fmla="*/ 138360 w 350009"/>
                  <a:gd name="connsiteY31" fmla="*/ 15347 h 233339"/>
                  <a:gd name="connsiteX32" fmla="*/ 138360 w 350009"/>
                  <a:gd name="connsiteY32" fmla="*/ 40961 h 233339"/>
                  <a:gd name="connsiteX33" fmla="*/ 133057 w 350009"/>
                  <a:gd name="connsiteY33" fmla="*/ 46264 h 233339"/>
                  <a:gd name="connsiteX34" fmla="*/ 100866 w 350009"/>
                  <a:gd name="connsiteY34" fmla="*/ 46264 h 23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50009" h="233339">
                    <a:moveTo>
                      <a:pt x="313365" y="233679"/>
                    </a:moveTo>
                    <a:lnTo>
                      <a:pt x="38872" y="233679"/>
                    </a:lnTo>
                    <a:cubicBezTo>
                      <a:pt x="17447" y="233679"/>
                      <a:pt x="0" y="218193"/>
                      <a:pt x="0" y="199155"/>
                    </a:cubicBezTo>
                    <a:lnTo>
                      <a:pt x="7637" y="113880"/>
                    </a:lnTo>
                    <a:cubicBezTo>
                      <a:pt x="7637" y="70023"/>
                      <a:pt x="57752" y="35658"/>
                      <a:pt x="100866" y="35658"/>
                    </a:cubicBezTo>
                    <a:lnTo>
                      <a:pt x="127753" y="35658"/>
                    </a:lnTo>
                    <a:lnTo>
                      <a:pt x="127753" y="5377"/>
                    </a:lnTo>
                    <a:cubicBezTo>
                      <a:pt x="127753" y="3362"/>
                      <a:pt x="128920" y="1506"/>
                      <a:pt x="130723" y="604"/>
                    </a:cubicBezTo>
                    <a:cubicBezTo>
                      <a:pt x="132526" y="-298"/>
                      <a:pt x="134701" y="-85"/>
                      <a:pt x="136292" y="1187"/>
                    </a:cubicBezTo>
                    <a:cubicBezTo>
                      <a:pt x="147853" y="10150"/>
                      <a:pt x="161959" y="15082"/>
                      <a:pt x="176118" y="15082"/>
                    </a:cubicBezTo>
                    <a:cubicBezTo>
                      <a:pt x="190331" y="15082"/>
                      <a:pt x="204437" y="10150"/>
                      <a:pt x="215892" y="1134"/>
                    </a:cubicBezTo>
                    <a:cubicBezTo>
                      <a:pt x="217483" y="-138"/>
                      <a:pt x="219658" y="-351"/>
                      <a:pt x="221461" y="551"/>
                    </a:cubicBezTo>
                    <a:cubicBezTo>
                      <a:pt x="223264" y="1452"/>
                      <a:pt x="224430" y="3309"/>
                      <a:pt x="224430" y="5324"/>
                    </a:cubicBezTo>
                    <a:lnTo>
                      <a:pt x="224430" y="35658"/>
                    </a:lnTo>
                    <a:lnTo>
                      <a:pt x="251317" y="35658"/>
                    </a:lnTo>
                    <a:cubicBezTo>
                      <a:pt x="294432" y="35658"/>
                      <a:pt x="344547" y="70023"/>
                      <a:pt x="344547" y="114357"/>
                    </a:cubicBezTo>
                    <a:lnTo>
                      <a:pt x="352184" y="198678"/>
                    </a:lnTo>
                    <a:cubicBezTo>
                      <a:pt x="352184" y="198837"/>
                      <a:pt x="352184" y="198996"/>
                      <a:pt x="352184" y="199155"/>
                    </a:cubicBezTo>
                    <a:cubicBezTo>
                      <a:pt x="352237" y="218193"/>
                      <a:pt x="334789" y="233679"/>
                      <a:pt x="313365" y="233679"/>
                    </a:cubicBezTo>
                    <a:close/>
                    <a:moveTo>
                      <a:pt x="100866" y="46264"/>
                    </a:moveTo>
                    <a:cubicBezTo>
                      <a:pt x="63426" y="46264"/>
                      <a:pt x="18243" y="76652"/>
                      <a:pt x="18243" y="114357"/>
                    </a:cubicBezTo>
                    <a:lnTo>
                      <a:pt x="10606" y="199632"/>
                    </a:lnTo>
                    <a:cubicBezTo>
                      <a:pt x="10606" y="212360"/>
                      <a:pt x="23334" y="223072"/>
                      <a:pt x="38872" y="223072"/>
                    </a:cubicBezTo>
                    <a:lnTo>
                      <a:pt x="313365" y="223072"/>
                    </a:lnTo>
                    <a:cubicBezTo>
                      <a:pt x="328850" y="223072"/>
                      <a:pt x="341471" y="212466"/>
                      <a:pt x="341631" y="199367"/>
                    </a:cubicBezTo>
                    <a:lnTo>
                      <a:pt x="333994" y="114834"/>
                    </a:lnTo>
                    <a:cubicBezTo>
                      <a:pt x="333994" y="76652"/>
                      <a:pt x="288758" y="46264"/>
                      <a:pt x="251371" y="46264"/>
                    </a:cubicBezTo>
                    <a:lnTo>
                      <a:pt x="219180" y="46264"/>
                    </a:lnTo>
                    <a:cubicBezTo>
                      <a:pt x="216263" y="46264"/>
                      <a:pt x="213877" y="43878"/>
                      <a:pt x="213877" y="40961"/>
                    </a:cubicBezTo>
                    <a:lnTo>
                      <a:pt x="213877" y="15347"/>
                    </a:lnTo>
                    <a:cubicBezTo>
                      <a:pt x="202369" y="22082"/>
                      <a:pt x="189270" y="25688"/>
                      <a:pt x="176118" y="25688"/>
                    </a:cubicBezTo>
                    <a:cubicBezTo>
                      <a:pt x="163020" y="25688"/>
                      <a:pt x="149921" y="22082"/>
                      <a:pt x="138360" y="15347"/>
                    </a:cubicBezTo>
                    <a:lnTo>
                      <a:pt x="138360" y="40961"/>
                    </a:lnTo>
                    <a:cubicBezTo>
                      <a:pt x="138360" y="43878"/>
                      <a:pt x="135973" y="46264"/>
                      <a:pt x="133057" y="46264"/>
                    </a:cubicBezTo>
                    <a:lnTo>
                      <a:pt x="100866" y="46264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Freeform: Shape 142">
                <a:extLst>
                  <a:ext uri="{FF2B5EF4-FFF2-40B4-BE49-F238E27FC236}">
                    <a16:creationId xmlns:a16="http://schemas.microsoft.com/office/drawing/2014/main" id="{CE3B1E7F-C27C-4B7C-B55E-7B79629A60B1}"/>
                  </a:ext>
                </a:extLst>
              </p:cNvPr>
              <p:cNvSpPr/>
              <p:nvPr/>
            </p:nvSpPr>
            <p:spPr>
              <a:xfrm>
                <a:off x="1239505" y="3611903"/>
                <a:ext cx="159095" cy="53032"/>
              </a:xfrm>
              <a:custGeom>
                <a:avLst/>
                <a:gdLst>
                  <a:gd name="connsiteX0" fmla="*/ 5310 w 159095"/>
                  <a:gd name="connsiteY0" fmla="*/ 56744 h 53031"/>
                  <a:gd name="connsiteX1" fmla="*/ 2976 w 159095"/>
                  <a:gd name="connsiteY1" fmla="*/ 56214 h 53031"/>
                  <a:gd name="connsiteX2" fmla="*/ 537 w 159095"/>
                  <a:gd name="connsiteY2" fmla="*/ 49107 h 53031"/>
                  <a:gd name="connsiteX3" fmla="*/ 78865 w 159095"/>
                  <a:gd name="connsiteY3" fmla="*/ 0 h 53031"/>
                  <a:gd name="connsiteX4" fmla="*/ 84804 w 159095"/>
                  <a:gd name="connsiteY4" fmla="*/ 0 h 53031"/>
                  <a:gd name="connsiteX5" fmla="*/ 162761 w 159095"/>
                  <a:gd name="connsiteY5" fmla="*/ 48312 h 53031"/>
                  <a:gd name="connsiteX6" fmla="*/ 160375 w 159095"/>
                  <a:gd name="connsiteY6" fmla="*/ 55418 h 53031"/>
                  <a:gd name="connsiteX7" fmla="*/ 153268 w 159095"/>
                  <a:gd name="connsiteY7" fmla="*/ 53032 h 53031"/>
                  <a:gd name="connsiteX8" fmla="*/ 84804 w 159095"/>
                  <a:gd name="connsiteY8" fmla="*/ 10553 h 53031"/>
                  <a:gd name="connsiteX9" fmla="*/ 78865 w 159095"/>
                  <a:gd name="connsiteY9" fmla="*/ 10553 h 53031"/>
                  <a:gd name="connsiteX10" fmla="*/ 10029 w 159095"/>
                  <a:gd name="connsiteY10" fmla="*/ 53721 h 53031"/>
                  <a:gd name="connsiteX11" fmla="*/ 5310 w 159095"/>
                  <a:gd name="connsiteY11" fmla="*/ 56744 h 5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9095" h="53031">
                    <a:moveTo>
                      <a:pt x="5310" y="56744"/>
                    </a:moveTo>
                    <a:cubicBezTo>
                      <a:pt x="4514" y="56744"/>
                      <a:pt x="3719" y="56585"/>
                      <a:pt x="2976" y="56214"/>
                    </a:cubicBezTo>
                    <a:cubicBezTo>
                      <a:pt x="325" y="54941"/>
                      <a:pt x="-736" y="51759"/>
                      <a:pt x="537" y="49107"/>
                    </a:cubicBezTo>
                    <a:cubicBezTo>
                      <a:pt x="15068" y="19251"/>
                      <a:pt x="45826" y="0"/>
                      <a:pt x="78865" y="0"/>
                    </a:cubicBezTo>
                    <a:lnTo>
                      <a:pt x="84804" y="0"/>
                    </a:lnTo>
                    <a:cubicBezTo>
                      <a:pt x="118055" y="0"/>
                      <a:pt x="147912" y="18508"/>
                      <a:pt x="162761" y="48312"/>
                    </a:cubicBezTo>
                    <a:cubicBezTo>
                      <a:pt x="164087" y="50911"/>
                      <a:pt x="163026" y="54092"/>
                      <a:pt x="160375" y="55418"/>
                    </a:cubicBezTo>
                    <a:cubicBezTo>
                      <a:pt x="157723" y="56744"/>
                      <a:pt x="154594" y="55683"/>
                      <a:pt x="153268" y="53032"/>
                    </a:cubicBezTo>
                    <a:cubicBezTo>
                      <a:pt x="140222" y="26834"/>
                      <a:pt x="113972" y="10553"/>
                      <a:pt x="84804" y="10553"/>
                    </a:cubicBezTo>
                    <a:lnTo>
                      <a:pt x="78865" y="10553"/>
                    </a:lnTo>
                    <a:cubicBezTo>
                      <a:pt x="49856" y="10553"/>
                      <a:pt x="22810" y="27470"/>
                      <a:pt x="10029" y="53721"/>
                    </a:cubicBezTo>
                    <a:cubicBezTo>
                      <a:pt x="9181" y="55630"/>
                      <a:pt x="7272" y="56744"/>
                      <a:pt x="5310" y="56744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: Shape 143">
                <a:extLst>
                  <a:ext uri="{FF2B5EF4-FFF2-40B4-BE49-F238E27FC236}">
                    <a16:creationId xmlns:a16="http://schemas.microsoft.com/office/drawing/2014/main" id="{F4005E4A-B69A-4261-8DB5-7B9C7BABACBC}"/>
                  </a:ext>
                </a:extLst>
              </p:cNvPr>
              <p:cNvSpPr/>
              <p:nvPr/>
            </p:nvSpPr>
            <p:spPr>
              <a:xfrm>
                <a:off x="1228715" y="3597266"/>
                <a:ext cx="180308" cy="58335"/>
              </a:xfrm>
              <a:custGeom>
                <a:avLst/>
                <a:gdLst>
                  <a:gd name="connsiteX0" fmla="*/ 5281 w 180307"/>
                  <a:gd name="connsiteY0" fmla="*/ 60509 h 58334"/>
                  <a:gd name="connsiteX1" fmla="*/ 2736 w 180307"/>
                  <a:gd name="connsiteY1" fmla="*/ 59873 h 58334"/>
                  <a:gd name="connsiteX2" fmla="*/ 668 w 180307"/>
                  <a:gd name="connsiteY2" fmla="*/ 52661 h 58334"/>
                  <a:gd name="connsiteX3" fmla="*/ 89708 w 180307"/>
                  <a:gd name="connsiteY3" fmla="*/ 0 h 58334"/>
                  <a:gd name="connsiteX4" fmla="*/ 95647 w 180307"/>
                  <a:gd name="connsiteY4" fmla="*/ 0 h 58334"/>
                  <a:gd name="connsiteX5" fmla="*/ 184317 w 180307"/>
                  <a:gd name="connsiteY5" fmla="*/ 51918 h 58334"/>
                  <a:gd name="connsiteX6" fmla="*/ 182301 w 180307"/>
                  <a:gd name="connsiteY6" fmla="*/ 59131 h 58334"/>
                  <a:gd name="connsiteX7" fmla="*/ 175089 w 180307"/>
                  <a:gd name="connsiteY7" fmla="*/ 57115 h 58334"/>
                  <a:gd name="connsiteX8" fmla="*/ 95647 w 180307"/>
                  <a:gd name="connsiteY8" fmla="*/ 10606 h 58334"/>
                  <a:gd name="connsiteX9" fmla="*/ 89708 w 180307"/>
                  <a:gd name="connsiteY9" fmla="*/ 10606 h 58334"/>
                  <a:gd name="connsiteX10" fmla="*/ 9948 w 180307"/>
                  <a:gd name="connsiteY10" fmla="*/ 57805 h 58334"/>
                  <a:gd name="connsiteX11" fmla="*/ 5281 w 180307"/>
                  <a:gd name="connsiteY11" fmla="*/ 60509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307" h="58334">
                    <a:moveTo>
                      <a:pt x="5281" y="60509"/>
                    </a:moveTo>
                    <a:cubicBezTo>
                      <a:pt x="4433" y="60509"/>
                      <a:pt x="3531" y="60297"/>
                      <a:pt x="2736" y="59873"/>
                    </a:cubicBezTo>
                    <a:cubicBezTo>
                      <a:pt x="190" y="58441"/>
                      <a:pt x="-764" y="55206"/>
                      <a:pt x="668" y="52661"/>
                    </a:cubicBezTo>
                    <a:cubicBezTo>
                      <a:pt x="18592" y="20152"/>
                      <a:pt x="52745" y="0"/>
                      <a:pt x="89708" y="0"/>
                    </a:cubicBezTo>
                    <a:lnTo>
                      <a:pt x="95647" y="0"/>
                    </a:lnTo>
                    <a:cubicBezTo>
                      <a:pt x="132292" y="0"/>
                      <a:pt x="166286" y="19887"/>
                      <a:pt x="184317" y="51918"/>
                    </a:cubicBezTo>
                    <a:cubicBezTo>
                      <a:pt x="185748" y="54464"/>
                      <a:pt x="184847" y="57699"/>
                      <a:pt x="182301" y="59131"/>
                    </a:cubicBezTo>
                    <a:cubicBezTo>
                      <a:pt x="179756" y="60562"/>
                      <a:pt x="176521" y="59661"/>
                      <a:pt x="175089" y="57115"/>
                    </a:cubicBezTo>
                    <a:cubicBezTo>
                      <a:pt x="158914" y="28425"/>
                      <a:pt x="128474" y="10606"/>
                      <a:pt x="95647" y="10606"/>
                    </a:cubicBezTo>
                    <a:lnTo>
                      <a:pt x="89708" y="10606"/>
                    </a:lnTo>
                    <a:cubicBezTo>
                      <a:pt x="56563" y="10606"/>
                      <a:pt x="26017" y="28690"/>
                      <a:pt x="9948" y="57805"/>
                    </a:cubicBezTo>
                    <a:cubicBezTo>
                      <a:pt x="8941" y="59555"/>
                      <a:pt x="7137" y="60509"/>
                      <a:pt x="5281" y="6050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Freeform: Shape 144">
                <a:extLst>
                  <a:ext uri="{FF2B5EF4-FFF2-40B4-BE49-F238E27FC236}">
                    <a16:creationId xmlns:a16="http://schemas.microsoft.com/office/drawing/2014/main" id="{C03360FA-7FFF-4C04-A8C0-91D9703168EA}"/>
                  </a:ext>
                </a:extLst>
              </p:cNvPr>
              <p:cNvSpPr/>
              <p:nvPr/>
            </p:nvSpPr>
            <p:spPr>
              <a:xfrm>
                <a:off x="1397712" y="3651895"/>
                <a:ext cx="15910" cy="58335"/>
              </a:xfrm>
              <a:custGeom>
                <a:avLst/>
                <a:gdLst>
                  <a:gd name="connsiteX0" fmla="*/ 15797 w 15909"/>
                  <a:gd name="connsiteY0" fmla="*/ 60503 h 58334"/>
                  <a:gd name="connsiteX1" fmla="*/ 10494 w 15909"/>
                  <a:gd name="connsiteY1" fmla="*/ 55200 h 58334"/>
                  <a:gd name="connsiteX2" fmla="*/ 10494 w 15909"/>
                  <a:gd name="connsiteY2" fmla="*/ 47139 h 58334"/>
                  <a:gd name="connsiteX3" fmla="*/ 630 w 15909"/>
                  <a:gd name="connsiteY3" fmla="*/ 7789 h 58334"/>
                  <a:gd name="connsiteX4" fmla="*/ 2804 w 15909"/>
                  <a:gd name="connsiteY4" fmla="*/ 630 h 58334"/>
                  <a:gd name="connsiteX5" fmla="*/ 9964 w 15909"/>
                  <a:gd name="connsiteY5" fmla="*/ 2804 h 58334"/>
                  <a:gd name="connsiteX6" fmla="*/ 21047 w 15909"/>
                  <a:gd name="connsiteY6" fmla="*/ 47192 h 58334"/>
                  <a:gd name="connsiteX7" fmla="*/ 21047 w 15909"/>
                  <a:gd name="connsiteY7" fmla="*/ 55253 h 58334"/>
                  <a:gd name="connsiteX8" fmla="*/ 15797 w 15909"/>
                  <a:gd name="connsiteY8" fmla="*/ 60503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09" h="58334">
                    <a:moveTo>
                      <a:pt x="15797" y="60503"/>
                    </a:moveTo>
                    <a:cubicBezTo>
                      <a:pt x="12880" y="60503"/>
                      <a:pt x="10494" y="58117"/>
                      <a:pt x="10494" y="55200"/>
                    </a:cubicBezTo>
                    <a:lnTo>
                      <a:pt x="10494" y="47139"/>
                    </a:lnTo>
                    <a:cubicBezTo>
                      <a:pt x="10494" y="33404"/>
                      <a:pt x="7100" y="19775"/>
                      <a:pt x="630" y="7789"/>
                    </a:cubicBezTo>
                    <a:cubicBezTo>
                      <a:pt x="-749" y="5191"/>
                      <a:pt x="206" y="2009"/>
                      <a:pt x="2804" y="630"/>
                    </a:cubicBezTo>
                    <a:cubicBezTo>
                      <a:pt x="5403" y="-749"/>
                      <a:pt x="8585" y="206"/>
                      <a:pt x="9964" y="2804"/>
                    </a:cubicBezTo>
                    <a:cubicBezTo>
                      <a:pt x="17229" y="16327"/>
                      <a:pt x="21047" y="31707"/>
                      <a:pt x="21047" y="47192"/>
                    </a:cubicBezTo>
                    <a:lnTo>
                      <a:pt x="21047" y="55253"/>
                    </a:lnTo>
                    <a:cubicBezTo>
                      <a:pt x="21100" y="58117"/>
                      <a:pt x="18714" y="60503"/>
                      <a:pt x="15797" y="6050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: Shape 145">
                <a:extLst>
                  <a:ext uri="{FF2B5EF4-FFF2-40B4-BE49-F238E27FC236}">
                    <a16:creationId xmlns:a16="http://schemas.microsoft.com/office/drawing/2014/main" id="{BBBD1DC0-0742-471F-A1ED-2C21E92AC3B9}"/>
                  </a:ext>
                </a:extLst>
              </p:cNvPr>
              <p:cNvSpPr/>
              <p:nvPr/>
            </p:nvSpPr>
            <p:spPr>
              <a:xfrm>
                <a:off x="1223973" y="3652596"/>
                <a:ext cx="15910" cy="58335"/>
              </a:xfrm>
              <a:custGeom>
                <a:avLst/>
                <a:gdLst>
                  <a:gd name="connsiteX0" fmla="*/ 5303 w 15909"/>
                  <a:gd name="connsiteY0" fmla="*/ 59802 h 58334"/>
                  <a:gd name="connsiteX1" fmla="*/ 0 w 15909"/>
                  <a:gd name="connsiteY1" fmla="*/ 54499 h 58334"/>
                  <a:gd name="connsiteX2" fmla="*/ 0 w 15909"/>
                  <a:gd name="connsiteY2" fmla="*/ 46438 h 58334"/>
                  <a:gd name="connsiteX3" fmla="*/ 10659 w 15909"/>
                  <a:gd name="connsiteY3" fmla="*/ 2845 h 58334"/>
                  <a:gd name="connsiteX4" fmla="*/ 17819 w 15909"/>
                  <a:gd name="connsiteY4" fmla="*/ 618 h 58334"/>
                  <a:gd name="connsiteX5" fmla="*/ 20046 w 15909"/>
                  <a:gd name="connsiteY5" fmla="*/ 7778 h 58334"/>
                  <a:gd name="connsiteX6" fmla="*/ 10606 w 15909"/>
                  <a:gd name="connsiteY6" fmla="*/ 46438 h 58334"/>
                  <a:gd name="connsiteX7" fmla="*/ 10606 w 15909"/>
                  <a:gd name="connsiteY7" fmla="*/ 54499 h 58334"/>
                  <a:gd name="connsiteX8" fmla="*/ 5303 w 15909"/>
                  <a:gd name="connsiteY8" fmla="*/ 59802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09" h="58334">
                    <a:moveTo>
                      <a:pt x="5303" y="59802"/>
                    </a:moveTo>
                    <a:cubicBezTo>
                      <a:pt x="2386" y="59802"/>
                      <a:pt x="0" y="57415"/>
                      <a:pt x="0" y="54499"/>
                    </a:cubicBezTo>
                    <a:lnTo>
                      <a:pt x="0" y="46438"/>
                    </a:lnTo>
                    <a:cubicBezTo>
                      <a:pt x="0" y="31005"/>
                      <a:pt x="3606" y="16369"/>
                      <a:pt x="10659" y="2845"/>
                    </a:cubicBezTo>
                    <a:cubicBezTo>
                      <a:pt x="12038" y="247"/>
                      <a:pt x="15220" y="-761"/>
                      <a:pt x="17819" y="618"/>
                    </a:cubicBezTo>
                    <a:cubicBezTo>
                      <a:pt x="20417" y="1997"/>
                      <a:pt x="21425" y="5179"/>
                      <a:pt x="20046" y="7778"/>
                    </a:cubicBezTo>
                    <a:cubicBezTo>
                      <a:pt x="13788" y="19763"/>
                      <a:pt x="10606" y="32755"/>
                      <a:pt x="10606" y="46438"/>
                    </a:cubicBezTo>
                    <a:lnTo>
                      <a:pt x="10606" y="54499"/>
                    </a:lnTo>
                    <a:cubicBezTo>
                      <a:pt x="10606" y="57415"/>
                      <a:pt x="8273" y="59802"/>
                      <a:pt x="5303" y="5980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: Shape 146">
                <a:extLst>
                  <a:ext uri="{FF2B5EF4-FFF2-40B4-BE49-F238E27FC236}">
                    <a16:creationId xmlns:a16="http://schemas.microsoft.com/office/drawing/2014/main" id="{23F85244-F94D-4FBF-A199-BEA4F775C5BA}"/>
                  </a:ext>
                </a:extLst>
              </p:cNvPr>
              <p:cNvSpPr/>
              <p:nvPr/>
            </p:nvSpPr>
            <p:spPr>
              <a:xfrm>
                <a:off x="1211458" y="3701792"/>
                <a:ext cx="31819" cy="68941"/>
              </a:xfrm>
              <a:custGeom>
                <a:avLst/>
                <a:gdLst>
                  <a:gd name="connsiteX0" fmla="*/ 28531 w 31819"/>
                  <a:gd name="connsiteY0" fmla="*/ 73820 h 68941"/>
                  <a:gd name="connsiteX1" fmla="*/ 5303 w 31819"/>
                  <a:gd name="connsiteY1" fmla="*/ 73820 h 68941"/>
                  <a:gd name="connsiteX2" fmla="*/ 0 w 31819"/>
                  <a:gd name="connsiteY2" fmla="*/ 68517 h 68941"/>
                  <a:gd name="connsiteX3" fmla="*/ 0 w 31819"/>
                  <a:gd name="connsiteY3" fmla="*/ 5303 h 68941"/>
                  <a:gd name="connsiteX4" fmla="*/ 5303 w 31819"/>
                  <a:gd name="connsiteY4" fmla="*/ 0 h 68941"/>
                  <a:gd name="connsiteX5" fmla="*/ 28531 w 31819"/>
                  <a:gd name="connsiteY5" fmla="*/ 0 h 68941"/>
                  <a:gd name="connsiteX6" fmla="*/ 33834 w 31819"/>
                  <a:gd name="connsiteY6" fmla="*/ 5303 h 68941"/>
                  <a:gd name="connsiteX7" fmla="*/ 33834 w 31819"/>
                  <a:gd name="connsiteY7" fmla="*/ 68517 h 68941"/>
                  <a:gd name="connsiteX8" fmla="*/ 28531 w 31819"/>
                  <a:gd name="connsiteY8" fmla="*/ 73820 h 68941"/>
                  <a:gd name="connsiteX9" fmla="*/ 10553 w 31819"/>
                  <a:gd name="connsiteY9" fmla="*/ 63214 h 68941"/>
                  <a:gd name="connsiteX10" fmla="*/ 23175 w 31819"/>
                  <a:gd name="connsiteY10" fmla="*/ 63214 h 68941"/>
                  <a:gd name="connsiteX11" fmla="*/ 23175 w 31819"/>
                  <a:gd name="connsiteY11" fmla="*/ 10606 h 68941"/>
                  <a:gd name="connsiteX12" fmla="*/ 10553 w 31819"/>
                  <a:gd name="connsiteY12" fmla="*/ 10606 h 68941"/>
                  <a:gd name="connsiteX13" fmla="*/ 10553 w 31819"/>
                  <a:gd name="connsiteY13" fmla="*/ 63214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68941">
                    <a:moveTo>
                      <a:pt x="28531" y="73820"/>
                    </a:moveTo>
                    <a:lnTo>
                      <a:pt x="5303" y="73820"/>
                    </a:lnTo>
                    <a:cubicBezTo>
                      <a:pt x="2386" y="73820"/>
                      <a:pt x="0" y="71434"/>
                      <a:pt x="0" y="68517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28531" y="0"/>
                    </a:lnTo>
                    <a:cubicBezTo>
                      <a:pt x="31448" y="0"/>
                      <a:pt x="33834" y="2386"/>
                      <a:pt x="33834" y="5303"/>
                    </a:cubicBezTo>
                    <a:lnTo>
                      <a:pt x="33834" y="68517"/>
                    </a:lnTo>
                    <a:cubicBezTo>
                      <a:pt x="33834" y="71434"/>
                      <a:pt x="31448" y="73820"/>
                      <a:pt x="28531" y="73820"/>
                    </a:cubicBezTo>
                    <a:close/>
                    <a:moveTo>
                      <a:pt x="10553" y="63214"/>
                    </a:moveTo>
                    <a:lnTo>
                      <a:pt x="23175" y="63214"/>
                    </a:lnTo>
                    <a:lnTo>
                      <a:pt x="23175" y="10606"/>
                    </a:lnTo>
                    <a:lnTo>
                      <a:pt x="10553" y="10606"/>
                    </a:lnTo>
                    <a:lnTo>
                      <a:pt x="10553" y="63214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: Shape 147">
                <a:extLst>
                  <a:ext uri="{FF2B5EF4-FFF2-40B4-BE49-F238E27FC236}">
                    <a16:creationId xmlns:a16="http://schemas.microsoft.com/office/drawing/2014/main" id="{DFA03FAD-419A-44A6-8009-9C04166890EF}"/>
                  </a:ext>
                </a:extLst>
              </p:cNvPr>
              <p:cNvSpPr/>
              <p:nvPr/>
            </p:nvSpPr>
            <p:spPr>
              <a:xfrm>
                <a:off x="1396380" y="3701792"/>
                <a:ext cx="31819" cy="68941"/>
              </a:xfrm>
              <a:custGeom>
                <a:avLst/>
                <a:gdLst>
                  <a:gd name="connsiteX0" fmla="*/ 28531 w 31819"/>
                  <a:gd name="connsiteY0" fmla="*/ 73820 h 68941"/>
                  <a:gd name="connsiteX1" fmla="*/ 5303 w 31819"/>
                  <a:gd name="connsiteY1" fmla="*/ 73820 h 68941"/>
                  <a:gd name="connsiteX2" fmla="*/ 0 w 31819"/>
                  <a:gd name="connsiteY2" fmla="*/ 68517 h 68941"/>
                  <a:gd name="connsiteX3" fmla="*/ 0 w 31819"/>
                  <a:gd name="connsiteY3" fmla="*/ 5303 h 68941"/>
                  <a:gd name="connsiteX4" fmla="*/ 5303 w 31819"/>
                  <a:gd name="connsiteY4" fmla="*/ 0 h 68941"/>
                  <a:gd name="connsiteX5" fmla="*/ 28531 w 31819"/>
                  <a:gd name="connsiteY5" fmla="*/ 0 h 68941"/>
                  <a:gd name="connsiteX6" fmla="*/ 33834 w 31819"/>
                  <a:gd name="connsiteY6" fmla="*/ 5303 h 68941"/>
                  <a:gd name="connsiteX7" fmla="*/ 33834 w 31819"/>
                  <a:gd name="connsiteY7" fmla="*/ 68517 h 68941"/>
                  <a:gd name="connsiteX8" fmla="*/ 28531 w 31819"/>
                  <a:gd name="connsiteY8" fmla="*/ 73820 h 68941"/>
                  <a:gd name="connsiteX9" fmla="*/ 10606 w 31819"/>
                  <a:gd name="connsiteY9" fmla="*/ 63214 h 68941"/>
                  <a:gd name="connsiteX10" fmla="*/ 23228 w 31819"/>
                  <a:gd name="connsiteY10" fmla="*/ 63214 h 68941"/>
                  <a:gd name="connsiteX11" fmla="*/ 23228 w 31819"/>
                  <a:gd name="connsiteY11" fmla="*/ 10606 h 68941"/>
                  <a:gd name="connsiteX12" fmla="*/ 10606 w 31819"/>
                  <a:gd name="connsiteY12" fmla="*/ 10606 h 68941"/>
                  <a:gd name="connsiteX13" fmla="*/ 10606 w 31819"/>
                  <a:gd name="connsiteY13" fmla="*/ 63214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68941">
                    <a:moveTo>
                      <a:pt x="28531" y="73820"/>
                    </a:moveTo>
                    <a:lnTo>
                      <a:pt x="5303" y="73820"/>
                    </a:lnTo>
                    <a:cubicBezTo>
                      <a:pt x="2386" y="73820"/>
                      <a:pt x="0" y="71434"/>
                      <a:pt x="0" y="68517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28531" y="0"/>
                    </a:lnTo>
                    <a:cubicBezTo>
                      <a:pt x="31448" y="0"/>
                      <a:pt x="33834" y="2386"/>
                      <a:pt x="33834" y="5303"/>
                    </a:cubicBezTo>
                    <a:lnTo>
                      <a:pt x="33834" y="68517"/>
                    </a:lnTo>
                    <a:cubicBezTo>
                      <a:pt x="33834" y="71434"/>
                      <a:pt x="31448" y="73820"/>
                      <a:pt x="28531" y="73820"/>
                    </a:cubicBezTo>
                    <a:close/>
                    <a:moveTo>
                      <a:pt x="10606" y="63214"/>
                    </a:moveTo>
                    <a:lnTo>
                      <a:pt x="23228" y="63214"/>
                    </a:lnTo>
                    <a:lnTo>
                      <a:pt x="23228" y="10606"/>
                    </a:lnTo>
                    <a:lnTo>
                      <a:pt x="10606" y="10606"/>
                    </a:lnTo>
                    <a:lnTo>
                      <a:pt x="10606" y="63214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Freeform: Shape 148">
                <a:extLst>
                  <a:ext uri="{FF2B5EF4-FFF2-40B4-BE49-F238E27FC236}">
                    <a16:creationId xmlns:a16="http://schemas.microsoft.com/office/drawing/2014/main" id="{AD3A3455-FEA1-4660-B663-429E300CB941}"/>
                  </a:ext>
                </a:extLst>
              </p:cNvPr>
              <p:cNvSpPr/>
              <p:nvPr/>
            </p:nvSpPr>
            <p:spPr>
              <a:xfrm>
                <a:off x="1419608" y="3717436"/>
                <a:ext cx="21213" cy="42425"/>
              </a:xfrm>
              <a:custGeom>
                <a:avLst/>
                <a:gdLst>
                  <a:gd name="connsiteX0" fmla="*/ 16917 w 21212"/>
                  <a:gd name="connsiteY0" fmla="*/ 42478 h 42425"/>
                  <a:gd name="connsiteX1" fmla="*/ 5303 w 21212"/>
                  <a:gd name="connsiteY1" fmla="*/ 42478 h 42425"/>
                  <a:gd name="connsiteX2" fmla="*/ 0 w 21212"/>
                  <a:gd name="connsiteY2" fmla="*/ 37175 h 42425"/>
                  <a:gd name="connsiteX3" fmla="*/ 5303 w 21212"/>
                  <a:gd name="connsiteY3" fmla="*/ 31872 h 42425"/>
                  <a:gd name="connsiteX4" fmla="*/ 11614 w 21212"/>
                  <a:gd name="connsiteY4" fmla="*/ 31872 h 42425"/>
                  <a:gd name="connsiteX5" fmla="*/ 11614 w 21212"/>
                  <a:gd name="connsiteY5" fmla="*/ 10606 h 42425"/>
                  <a:gd name="connsiteX6" fmla="*/ 5303 w 21212"/>
                  <a:gd name="connsiteY6" fmla="*/ 10606 h 42425"/>
                  <a:gd name="connsiteX7" fmla="*/ 0 w 21212"/>
                  <a:gd name="connsiteY7" fmla="*/ 5303 h 42425"/>
                  <a:gd name="connsiteX8" fmla="*/ 5303 w 21212"/>
                  <a:gd name="connsiteY8" fmla="*/ 0 h 42425"/>
                  <a:gd name="connsiteX9" fmla="*/ 16917 w 21212"/>
                  <a:gd name="connsiteY9" fmla="*/ 0 h 42425"/>
                  <a:gd name="connsiteX10" fmla="*/ 22220 w 21212"/>
                  <a:gd name="connsiteY10" fmla="*/ 5303 h 42425"/>
                  <a:gd name="connsiteX11" fmla="*/ 22220 w 21212"/>
                  <a:gd name="connsiteY11" fmla="*/ 37175 h 42425"/>
                  <a:gd name="connsiteX12" fmla="*/ 16917 w 21212"/>
                  <a:gd name="connsiteY12" fmla="*/ 42478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12" h="42425">
                    <a:moveTo>
                      <a:pt x="16917" y="42478"/>
                    </a:moveTo>
                    <a:lnTo>
                      <a:pt x="5303" y="42478"/>
                    </a:lnTo>
                    <a:cubicBezTo>
                      <a:pt x="2386" y="42478"/>
                      <a:pt x="0" y="40092"/>
                      <a:pt x="0" y="37175"/>
                    </a:cubicBezTo>
                    <a:cubicBezTo>
                      <a:pt x="0" y="34259"/>
                      <a:pt x="2386" y="31872"/>
                      <a:pt x="5303" y="31872"/>
                    </a:cubicBezTo>
                    <a:lnTo>
                      <a:pt x="11614" y="31872"/>
                    </a:lnTo>
                    <a:lnTo>
                      <a:pt x="11614" y="10606"/>
                    </a:lnTo>
                    <a:lnTo>
                      <a:pt x="5303" y="10606"/>
                    </a:lnTo>
                    <a:cubicBezTo>
                      <a:pt x="2386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lnTo>
                      <a:pt x="16917" y="0"/>
                    </a:lnTo>
                    <a:cubicBezTo>
                      <a:pt x="19834" y="0"/>
                      <a:pt x="22220" y="2386"/>
                      <a:pt x="22220" y="5303"/>
                    </a:cubicBezTo>
                    <a:lnTo>
                      <a:pt x="22220" y="37175"/>
                    </a:lnTo>
                    <a:cubicBezTo>
                      <a:pt x="22220" y="40145"/>
                      <a:pt x="19834" y="42478"/>
                      <a:pt x="16917" y="42478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Freeform: Shape 149">
                <a:extLst>
                  <a:ext uri="{FF2B5EF4-FFF2-40B4-BE49-F238E27FC236}">
                    <a16:creationId xmlns:a16="http://schemas.microsoft.com/office/drawing/2014/main" id="{0FD71BE6-BD4D-4C18-B779-9C73B0BD82E0}"/>
                  </a:ext>
                </a:extLst>
              </p:cNvPr>
              <p:cNvSpPr/>
              <p:nvPr/>
            </p:nvSpPr>
            <p:spPr>
              <a:xfrm>
                <a:off x="1199844" y="3717436"/>
                <a:ext cx="21213" cy="42425"/>
              </a:xfrm>
              <a:custGeom>
                <a:avLst/>
                <a:gdLst>
                  <a:gd name="connsiteX0" fmla="*/ 16917 w 21212"/>
                  <a:gd name="connsiteY0" fmla="*/ 42478 h 42425"/>
                  <a:gd name="connsiteX1" fmla="*/ 5303 w 21212"/>
                  <a:gd name="connsiteY1" fmla="*/ 42478 h 42425"/>
                  <a:gd name="connsiteX2" fmla="*/ 0 w 21212"/>
                  <a:gd name="connsiteY2" fmla="*/ 37175 h 42425"/>
                  <a:gd name="connsiteX3" fmla="*/ 0 w 21212"/>
                  <a:gd name="connsiteY3" fmla="*/ 5303 h 42425"/>
                  <a:gd name="connsiteX4" fmla="*/ 5303 w 21212"/>
                  <a:gd name="connsiteY4" fmla="*/ 0 h 42425"/>
                  <a:gd name="connsiteX5" fmla="*/ 16917 w 21212"/>
                  <a:gd name="connsiteY5" fmla="*/ 0 h 42425"/>
                  <a:gd name="connsiteX6" fmla="*/ 22220 w 21212"/>
                  <a:gd name="connsiteY6" fmla="*/ 5303 h 42425"/>
                  <a:gd name="connsiteX7" fmla="*/ 16917 w 21212"/>
                  <a:gd name="connsiteY7" fmla="*/ 10606 h 42425"/>
                  <a:gd name="connsiteX8" fmla="*/ 10606 w 21212"/>
                  <a:gd name="connsiteY8" fmla="*/ 10606 h 42425"/>
                  <a:gd name="connsiteX9" fmla="*/ 10606 w 21212"/>
                  <a:gd name="connsiteY9" fmla="*/ 31872 h 42425"/>
                  <a:gd name="connsiteX10" fmla="*/ 16917 w 21212"/>
                  <a:gd name="connsiteY10" fmla="*/ 31872 h 42425"/>
                  <a:gd name="connsiteX11" fmla="*/ 22220 w 21212"/>
                  <a:gd name="connsiteY11" fmla="*/ 37175 h 42425"/>
                  <a:gd name="connsiteX12" fmla="*/ 16917 w 21212"/>
                  <a:gd name="connsiteY12" fmla="*/ 42478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12" h="42425">
                    <a:moveTo>
                      <a:pt x="16917" y="42478"/>
                    </a:moveTo>
                    <a:lnTo>
                      <a:pt x="5303" y="42478"/>
                    </a:lnTo>
                    <a:cubicBezTo>
                      <a:pt x="2386" y="42478"/>
                      <a:pt x="0" y="40092"/>
                      <a:pt x="0" y="37175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16917" y="0"/>
                    </a:lnTo>
                    <a:cubicBezTo>
                      <a:pt x="19834" y="0"/>
                      <a:pt x="22220" y="2386"/>
                      <a:pt x="22220" y="5303"/>
                    </a:cubicBezTo>
                    <a:cubicBezTo>
                      <a:pt x="22220" y="8220"/>
                      <a:pt x="19834" y="10606"/>
                      <a:pt x="16917" y="10606"/>
                    </a:cubicBezTo>
                    <a:lnTo>
                      <a:pt x="10606" y="10606"/>
                    </a:lnTo>
                    <a:lnTo>
                      <a:pt x="10606" y="31872"/>
                    </a:lnTo>
                    <a:lnTo>
                      <a:pt x="16917" y="31872"/>
                    </a:lnTo>
                    <a:cubicBezTo>
                      <a:pt x="19834" y="31872"/>
                      <a:pt x="22220" y="34259"/>
                      <a:pt x="22220" y="37175"/>
                    </a:cubicBezTo>
                    <a:cubicBezTo>
                      <a:pt x="22220" y="40092"/>
                      <a:pt x="19834" y="42478"/>
                      <a:pt x="16917" y="42478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: Shape 150">
                <a:extLst>
                  <a:ext uri="{FF2B5EF4-FFF2-40B4-BE49-F238E27FC236}">
                    <a16:creationId xmlns:a16="http://schemas.microsoft.com/office/drawing/2014/main" id="{E774D458-6F47-419B-A35B-62F0B2C6CF93}"/>
                  </a:ext>
                </a:extLst>
              </p:cNvPr>
              <p:cNvSpPr/>
              <p:nvPr/>
            </p:nvSpPr>
            <p:spPr>
              <a:xfrm>
                <a:off x="1228680" y="3647262"/>
                <a:ext cx="21213" cy="21213"/>
              </a:xfrm>
              <a:custGeom>
                <a:avLst/>
                <a:gdLst>
                  <a:gd name="connsiteX0" fmla="*/ 16135 w 21212"/>
                  <a:gd name="connsiteY0" fmla="*/ 21385 h 21212"/>
                  <a:gd name="connsiteX1" fmla="*/ 12370 w 21212"/>
                  <a:gd name="connsiteY1" fmla="*/ 19847 h 21212"/>
                  <a:gd name="connsiteX2" fmla="*/ 1551 w 21212"/>
                  <a:gd name="connsiteY2" fmla="*/ 9029 h 21212"/>
                  <a:gd name="connsiteX3" fmla="*/ 1551 w 21212"/>
                  <a:gd name="connsiteY3" fmla="*/ 1551 h 21212"/>
                  <a:gd name="connsiteX4" fmla="*/ 9029 w 21212"/>
                  <a:gd name="connsiteY4" fmla="*/ 1551 h 21212"/>
                  <a:gd name="connsiteX5" fmla="*/ 19847 w 21212"/>
                  <a:gd name="connsiteY5" fmla="*/ 12370 h 21212"/>
                  <a:gd name="connsiteX6" fmla="*/ 19847 w 21212"/>
                  <a:gd name="connsiteY6" fmla="*/ 19847 h 21212"/>
                  <a:gd name="connsiteX7" fmla="*/ 16135 w 21212"/>
                  <a:gd name="connsiteY7" fmla="*/ 21385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16135" y="21385"/>
                    </a:moveTo>
                    <a:cubicBezTo>
                      <a:pt x="14756" y="21385"/>
                      <a:pt x="13430" y="20855"/>
                      <a:pt x="12370" y="19847"/>
                    </a:cubicBezTo>
                    <a:lnTo>
                      <a:pt x="1551" y="9029"/>
                    </a:lnTo>
                    <a:cubicBezTo>
                      <a:pt x="-517" y="6960"/>
                      <a:pt x="-517" y="3619"/>
                      <a:pt x="1551" y="1551"/>
                    </a:cubicBezTo>
                    <a:cubicBezTo>
                      <a:pt x="3619" y="-517"/>
                      <a:pt x="6960" y="-517"/>
                      <a:pt x="9029" y="1551"/>
                    </a:cubicBezTo>
                    <a:lnTo>
                      <a:pt x="19847" y="12370"/>
                    </a:lnTo>
                    <a:cubicBezTo>
                      <a:pt x="21915" y="14438"/>
                      <a:pt x="21915" y="17779"/>
                      <a:pt x="19847" y="19847"/>
                    </a:cubicBezTo>
                    <a:cubicBezTo>
                      <a:pt x="18840" y="20855"/>
                      <a:pt x="17514" y="21385"/>
                      <a:pt x="16135" y="213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Freeform: Shape 151">
                <a:extLst>
                  <a:ext uri="{FF2B5EF4-FFF2-40B4-BE49-F238E27FC236}">
                    <a16:creationId xmlns:a16="http://schemas.microsoft.com/office/drawing/2014/main" id="{B280BF24-5C00-4DDD-9762-987919B89CAF}"/>
                  </a:ext>
                </a:extLst>
              </p:cNvPr>
              <p:cNvSpPr/>
              <p:nvPr/>
            </p:nvSpPr>
            <p:spPr>
              <a:xfrm>
                <a:off x="1392230" y="3646519"/>
                <a:ext cx="21213" cy="21213"/>
              </a:xfrm>
              <a:custGeom>
                <a:avLst/>
                <a:gdLst>
                  <a:gd name="connsiteX0" fmla="*/ 5316 w 21212"/>
                  <a:gd name="connsiteY0" fmla="*/ 21385 h 21212"/>
                  <a:gd name="connsiteX1" fmla="*/ 1551 w 21212"/>
                  <a:gd name="connsiteY1" fmla="*/ 19847 h 21212"/>
                  <a:gd name="connsiteX2" fmla="*/ 1551 w 21212"/>
                  <a:gd name="connsiteY2" fmla="*/ 12370 h 21212"/>
                  <a:gd name="connsiteX3" fmla="*/ 12370 w 21212"/>
                  <a:gd name="connsiteY3" fmla="*/ 1551 h 21212"/>
                  <a:gd name="connsiteX4" fmla="*/ 19847 w 21212"/>
                  <a:gd name="connsiteY4" fmla="*/ 1551 h 21212"/>
                  <a:gd name="connsiteX5" fmla="*/ 19847 w 21212"/>
                  <a:gd name="connsiteY5" fmla="*/ 9029 h 21212"/>
                  <a:gd name="connsiteX6" fmla="*/ 9029 w 21212"/>
                  <a:gd name="connsiteY6" fmla="*/ 19847 h 21212"/>
                  <a:gd name="connsiteX7" fmla="*/ 5316 w 21212"/>
                  <a:gd name="connsiteY7" fmla="*/ 21385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5316" y="21385"/>
                    </a:moveTo>
                    <a:cubicBezTo>
                      <a:pt x="3938" y="21385"/>
                      <a:pt x="2612" y="20855"/>
                      <a:pt x="1551" y="19847"/>
                    </a:cubicBezTo>
                    <a:cubicBezTo>
                      <a:pt x="-517" y="17779"/>
                      <a:pt x="-517" y="14438"/>
                      <a:pt x="1551" y="12370"/>
                    </a:cubicBezTo>
                    <a:lnTo>
                      <a:pt x="12370" y="1551"/>
                    </a:lnTo>
                    <a:cubicBezTo>
                      <a:pt x="14438" y="-517"/>
                      <a:pt x="17779" y="-517"/>
                      <a:pt x="19847" y="1551"/>
                    </a:cubicBezTo>
                    <a:cubicBezTo>
                      <a:pt x="21915" y="3619"/>
                      <a:pt x="21915" y="6960"/>
                      <a:pt x="19847" y="9029"/>
                    </a:cubicBezTo>
                    <a:lnTo>
                      <a:pt x="9029" y="19847"/>
                    </a:lnTo>
                    <a:cubicBezTo>
                      <a:pt x="8021" y="20855"/>
                      <a:pt x="6695" y="21385"/>
                      <a:pt x="5316" y="213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: Shape 152">
                <a:extLst>
                  <a:ext uri="{FF2B5EF4-FFF2-40B4-BE49-F238E27FC236}">
                    <a16:creationId xmlns:a16="http://schemas.microsoft.com/office/drawing/2014/main" id="{46CE5845-0F24-469E-B5E7-86DC7B2E9080}"/>
                  </a:ext>
                </a:extLst>
              </p:cNvPr>
              <p:cNvSpPr/>
              <p:nvPr/>
            </p:nvSpPr>
            <p:spPr>
              <a:xfrm>
                <a:off x="1343408" y="3764948"/>
                <a:ext cx="63638" cy="63638"/>
              </a:xfrm>
              <a:custGeom>
                <a:avLst/>
                <a:gdLst>
                  <a:gd name="connsiteX0" fmla="*/ 5296 w 63638"/>
                  <a:gd name="connsiteY0" fmla="*/ 66878 h 63638"/>
                  <a:gd name="connsiteX1" fmla="*/ 258 w 63638"/>
                  <a:gd name="connsiteY1" fmla="*/ 63165 h 63638"/>
                  <a:gd name="connsiteX2" fmla="*/ 3705 w 63638"/>
                  <a:gd name="connsiteY2" fmla="*/ 56483 h 63638"/>
                  <a:gd name="connsiteX3" fmla="*/ 58593 w 63638"/>
                  <a:gd name="connsiteY3" fmla="*/ 3505 h 63638"/>
                  <a:gd name="connsiteX4" fmla="*/ 65381 w 63638"/>
                  <a:gd name="connsiteY4" fmla="*/ 323 h 63638"/>
                  <a:gd name="connsiteX5" fmla="*/ 68563 w 63638"/>
                  <a:gd name="connsiteY5" fmla="*/ 7111 h 63638"/>
                  <a:gd name="connsiteX6" fmla="*/ 6940 w 63638"/>
                  <a:gd name="connsiteY6" fmla="*/ 66612 h 63638"/>
                  <a:gd name="connsiteX7" fmla="*/ 5296 w 63638"/>
                  <a:gd name="connsiteY7" fmla="*/ 66878 h 63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38" h="63638">
                    <a:moveTo>
                      <a:pt x="5296" y="66878"/>
                    </a:moveTo>
                    <a:cubicBezTo>
                      <a:pt x="3068" y="66878"/>
                      <a:pt x="947" y="65446"/>
                      <a:pt x="258" y="63165"/>
                    </a:cubicBezTo>
                    <a:cubicBezTo>
                      <a:pt x="-644" y="60355"/>
                      <a:pt x="894" y="57385"/>
                      <a:pt x="3705" y="56483"/>
                    </a:cubicBezTo>
                    <a:cubicBezTo>
                      <a:pt x="29107" y="48369"/>
                      <a:pt x="49577" y="28536"/>
                      <a:pt x="58593" y="3505"/>
                    </a:cubicBezTo>
                    <a:cubicBezTo>
                      <a:pt x="59600" y="747"/>
                      <a:pt x="62623" y="-685"/>
                      <a:pt x="65381" y="323"/>
                    </a:cubicBezTo>
                    <a:cubicBezTo>
                      <a:pt x="68138" y="1330"/>
                      <a:pt x="69570" y="4353"/>
                      <a:pt x="68563" y="7111"/>
                    </a:cubicBezTo>
                    <a:cubicBezTo>
                      <a:pt x="58487" y="35218"/>
                      <a:pt x="35418" y="57491"/>
                      <a:pt x="6940" y="66612"/>
                    </a:cubicBezTo>
                    <a:cubicBezTo>
                      <a:pt x="6409" y="66824"/>
                      <a:pt x="5826" y="66878"/>
                      <a:pt x="5296" y="66878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Freeform: Shape 153">
                <a:extLst>
                  <a:ext uri="{FF2B5EF4-FFF2-40B4-BE49-F238E27FC236}">
                    <a16:creationId xmlns:a16="http://schemas.microsoft.com/office/drawing/2014/main" id="{42FFFA74-5BED-4865-A562-1952E4F028FB}"/>
                  </a:ext>
                </a:extLst>
              </p:cNvPr>
              <p:cNvSpPr/>
              <p:nvPr/>
            </p:nvSpPr>
            <p:spPr>
              <a:xfrm>
                <a:off x="1307711" y="3815757"/>
                <a:ext cx="42425" cy="26516"/>
              </a:xfrm>
              <a:custGeom>
                <a:avLst/>
                <a:gdLst>
                  <a:gd name="connsiteX0" fmla="*/ 40994 w 42425"/>
                  <a:gd name="connsiteY0" fmla="*/ 31236 h 26515"/>
                  <a:gd name="connsiteX1" fmla="*/ 5303 w 42425"/>
                  <a:gd name="connsiteY1" fmla="*/ 31236 h 26515"/>
                  <a:gd name="connsiteX2" fmla="*/ 0 w 42425"/>
                  <a:gd name="connsiteY2" fmla="*/ 25933 h 26515"/>
                  <a:gd name="connsiteX3" fmla="*/ 0 w 42425"/>
                  <a:gd name="connsiteY3" fmla="*/ 5303 h 26515"/>
                  <a:gd name="connsiteX4" fmla="*/ 5303 w 42425"/>
                  <a:gd name="connsiteY4" fmla="*/ 0 h 26515"/>
                  <a:gd name="connsiteX5" fmla="*/ 40994 w 42425"/>
                  <a:gd name="connsiteY5" fmla="*/ 0 h 26515"/>
                  <a:gd name="connsiteX6" fmla="*/ 46297 w 42425"/>
                  <a:gd name="connsiteY6" fmla="*/ 5303 h 26515"/>
                  <a:gd name="connsiteX7" fmla="*/ 46297 w 42425"/>
                  <a:gd name="connsiteY7" fmla="*/ 25933 h 26515"/>
                  <a:gd name="connsiteX8" fmla="*/ 40994 w 42425"/>
                  <a:gd name="connsiteY8" fmla="*/ 31236 h 26515"/>
                  <a:gd name="connsiteX9" fmla="*/ 10606 w 42425"/>
                  <a:gd name="connsiteY9" fmla="*/ 20629 h 26515"/>
                  <a:gd name="connsiteX10" fmla="*/ 35690 w 42425"/>
                  <a:gd name="connsiteY10" fmla="*/ 20629 h 26515"/>
                  <a:gd name="connsiteX11" fmla="*/ 35690 w 42425"/>
                  <a:gd name="connsiteY11" fmla="*/ 10606 h 26515"/>
                  <a:gd name="connsiteX12" fmla="*/ 10606 w 42425"/>
                  <a:gd name="connsiteY12" fmla="*/ 10606 h 26515"/>
                  <a:gd name="connsiteX13" fmla="*/ 10606 w 42425"/>
                  <a:gd name="connsiteY13" fmla="*/ 20629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25" h="26515">
                    <a:moveTo>
                      <a:pt x="40994" y="31236"/>
                    </a:moveTo>
                    <a:lnTo>
                      <a:pt x="5303" y="31236"/>
                    </a:lnTo>
                    <a:cubicBezTo>
                      <a:pt x="2386" y="31236"/>
                      <a:pt x="0" y="28849"/>
                      <a:pt x="0" y="25933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40994" y="0"/>
                    </a:lnTo>
                    <a:cubicBezTo>
                      <a:pt x="43910" y="0"/>
                      <a:pt x="46297" y="2386"/>
                      <a:pt x="46297" y="5303"/>
                    </a:cubicBezTo>
                    <a:lnTo>
                      <a:pt x="46297" y="25933"/>
                    </a:lnTo>
                    <a:cubicBezTo>
                      <a:pt x="46297" y="28902"/>
                      <a:pt x="43963" y="31236"/>
                      <a:pt x="40994" y="31236"/>
                    </a:cubicBezTo>
                    <a:close/>
                    <a:moveTo>
                      <a:pt x="10606" y="20629"/>
                    </a:moveTo>
                    <a:lnTo>
                      <a:pt x="35690" y="20629"/>
                    </a:lnTo>
                    <a:lnTo>
                      <a:pt x="35690" y="10606"/>
                    </a:lnTo>
                    <a:lnTo>
                      <a:pt x="10606" y="10606"/>
                    </a:lnTo>
                    <a:lnTo>
                      <a:pt x="10606" y="20629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686">
              <a:extLst>
                <a:ext uri="{FF2B5EF4-FFF2-40B4-BE49-F238E27FC236}">
                  <a16:creationId xmlns:a16="http://schemas.microsoft.com/office/drawing/2014/main" id="{77F44AE9-24B3-4028-83E8-3D846FE9F1DD}"/>
                </a:ext>
              </a:extLst>
            </p:cNvPr>
            <p:cNvGrpSpPr/>
            <p:nvPr/>
          </p:nvGrpSpPr>
          <p:grpSpPr>
            <a:xfrm>
              <a:off x="5985030" y="3930800"/>
              <a:ext cx="459342" cy="423442"/>
              <a:chOff x="1084745" y="3597266"/>
              <a:chExt cx="448245" cy="422802"/>
            </a:xfrm>
            <a:solidFill>
              <a:srgbClr val="FFFFFF"/>
            </a:solidFill>
          </p:grpSpPr>
          <p:sp>
            <p:nvSpPr>
              <p:cNvPr id="20" name="Freeform: Shape 44">
                <a:extLst>
                  <a:ext uri="{FF2B5EF4-FFF2-40B4-BE49-F238E27FC236}">
                    <a16:creationId xmlns:a16="http://schemas.microsoft.com/office/drawing/2014/main" id="{ED63FB3B-E18B-4369-9B0F-C41EC02F3059}"/>
                  </a:ext>
                </a:extLst>
              </p:cNvPr>
              <p:cNvSpPr/>
              <p:nvPr/>
            </p:nvSpPr>
            <p:spPr>
              <a:xfrm>
                <a:off x="1478672" y="3698490"/>
                <a:ext cx="21213" cy="21213"/>
              </a:xfrm>
              <a:custGeom>
                <a:avLst/>
                <a:gdLst>
                  <a:gd name="connsiteX0" fmla="*/ 5316 w 21212"/>
                  <a:gd name="connsiteY0" fmla="*/ 23771 h 21212"/>
                  <a:gd name="connsiteX1" fmla="*/ 1551 w 21212"/>
                  <a:gd name="connsiteY1" fmla="*/ 22233 h 21212"/>
                  <a:gd name="connsiteX2" fmla="*/ 1551 w 21212"/>
                  <a:gd name="connsiteY2" fmla="*/ 14756 h 21212"/>
                  <a:gd name="connsiteX3" fmla="*/ 14756 w 21212"/>
                  <a:gd name="connsiteY3" fmla="*/ 1551 h 21212"/>
                  <a:gd name="connsiteX4" fmla="*/ 22234 w 21212"/>
                  <a:gd name="connsiteY4" fmla="*/ 1551 h 21212"/>
                  <a:gd name="connsiteX5" fmla="*/ 22234 w 21212"/>
                  <a:gd name="connsiteY5" fmla="*/ 9029 h 21212"/>
                  <a:gd name="connsiteX6" fmla="*/ 9029 w 21212"/>
                  <a:gd name="connsiteY6" fmla="*/ 22233 h 21212"/>
                  <a:gd name="connsiteX7" fmla="*/ 5316 w 21212"/>
                  <a:gd name="connsiteY7" fmla="*/ 23771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5316" y="23771"/>
                    </a:moveTo>
                    <a:cubicBezTo>
                      <a:pt x="3938" y="23771"/>
                      <a:pt x="2612" y="23241"/>
                      <a:pt x="1551" y="22233"/>
                    </a:cubicBezTo>
                    <a:cubicBezTo>
                      <a:pt x="-517" y="20165"/>
                      <a:pt x="-517" y="16824"/>
                      <a:pt x="1551" y="14756"/>
                    </a:cubicBezTo>
                    <a:lnTo>
                      <a:pt x="14756" y="1551"/>
                    </a:lnTo>
                    <a:cubicBezTo>
                      <a:pt x="16824" y="-517"/>
                      <a:pt x="20165" y="-517"/>
                      <a:pt x="22234" y="1551"/>
                    </a:cubicBezTo>
                    <a:cubicBezTo>
                      <a:pt x="24302" y="3619"/>
                      <a:pt x="24302" y="6960"/>
                      <a:pt x="22234" y="9029"/>
                    </a:cubicBezTo>
                    <a:lnTo>
                      <a:pt x="9029" y="22233"/>
                    </a:lnTo>
                    <a:cubicBezTo>
                      <a:pt x="8021" y="23294"/>
                      <a:pt x="6642" y="23771"/>
                      <a:pt x="5316" y="2377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: Shape 45">
                <a:extLst>
                  <a:ext uri="{FF2B5EF4-FFF2-40B4-BE49-F238E27FC236}">
                    <a16:creationId xmlns:a16="http://schemas.microsoft.com/office/drawing/2014/main" id="{458EFF32-50F3-4622-B313-314CEB686D10}"/>
                  </a:ext>
                </a:extLst>
              </p:cNvPr>
              <p:cNvSpPr/>
              <p:nvPr/>
            </p:nvSpPr>
            <p:spPr>
              <a:xfrm>
                <a:off x="1478619" y="3698490"/>
                <a:ext cx="21213" cy="21213"/>
              </a:xfrm>
              <a:custGeom>
                <a:avLst/>
                <a:gdLst>
                  <a:gd name="connsiteX0" fmla="*/ 18521 w 21212"/>
                  <a:gd name="connsiteY0" fmla="*/ 23771 h 21212"/>
                  <a:gd name="connsiteX1" fmla="*/ 14756 w 21212"/>
                  <a:gd name="connsiteY1" fmla="*/ 22233 h 21212"/>
                  <a:gd name="connsiteX2" fmla="*/ 1551 w 21212"/>
                  <a:gd name="connsiteY2" fmla="*/ 9029 h 21212"/>
                  <a:gd name="connsiteX3" fmla="*/ 1551 w 21212"/>
                  <a:gd name="connsiteY3" fmla="*/ 1551 h 21212"/>
                  <a:gd name="connsiteX4" fmla="*/ 9029 w 21212"/>
                  <a:gd name="connsiteY4" fmla="*/ 1551 h 21212"/>
                  <a:gd name="connsiteX5" fmla="*/ 22234 w 21212"/>
                  <a:gd name="connsiteY5" fmla="*/ 14756 h 21212"/>
                  <a:gd name="connsiteX6" fmla="*/ 22234 w 21212"/>
                  <a:gd name="connsiteY6" fmla="*/ 22233 h 21212"/>
                  <a:gd name="connsiteX7" fmla="*/ 18521 w 21212"/>
                  <a:gd name="connsiteY7" fmla="*/ 23771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18521" y="23771"/>
                    </a:moveTo>
                    <a:cubicBezTo>
                      <a:pt x="17143" y="23771"/>
                      <a:pt x="15817" y="23241"/>
                      <a:pt x="14756" y="22233"/>
                    </a:cubicBezTo>
                    <a:lnTo>
                      <a:pt x="1551" y="9029"/>
                    </a:lnTo>
                    <a:cubicBezTo>
                      <a:pt x="-517" y="6960"/>
                      <a:pt x="-517" y="3619"/>
                      <a:pt x="1551" y="1551"/>
                    </a:cubicBezTo>
                    <a:cubicBezTo>
                      <a:pt x="3619" y="-517"/>
                      <a:pt x="6960" y="-517"/>
                      <a:pt x="9029" y="1551"/>
                    </a:cubicBezTo>
                    <a:lnTo>
                      <a:pt x="22234" y="14756"/>
                    </a:lnTo>
                    <a:cubicBezTo>
                      <a:pt x="24302" y="16824"/>
                      <a:pt x="24302" y="20165"/>
                      <a:pt x="22234" y="22233"/>
                    </a:cubicBezTo>
                    <a:cubicBezTo>
                      <a:pt x="21279" y="23294"/>
                      <a:pt x="19900" y="23771"/>
                      <a:pt x="18521" y="2377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: Shape 46">
                <a:extLst>
                  <a:ext uri="{FF2B5EF4-FFF2-40B4-BE49-F238E27FC236}">
                    <a16:creationId xmlns:a16="http://schemas.microsoft.com/office/drawing/2014/main" id="{7294689F-B83F-443C-B69B-155EB26887FE}"/>
                  </a:ext>
                </a:extLst>
              </p:cNvPr>
              <p:cNvSpPr/>
              <p:nvPr/>
            </p:nvSpPr>
            <p:spPr>
              <a:xfrm>
                <a:off x="1108274" y="3642910"/>
                <a:ext cx="47729" cy="47729"/>
              </a:xfrm>
              <a:custGeom>
                <a:avLst/>
                <a:gdLst>
                  <a:gd name="connsiteX0" fmla="*/ 25705 w 47728"/>
                  <a:gd name="connsiteY0" fmla="*/ 51404 h 47728"/>
                  <a:gd name="connsiteX1" fmla="*/ 409 w 47728"/>
                  <a:gd name="connsiteY1" fmla="*/ 30191 h 47728"/>
                  <a:gd name="connsiteX2" fmla="*/ 4651 w 47728"/>
                  <a:gd name="connsiteY2" fmla="*/ 10994 h 47728"/>
                  <a:gd name="connsiteX3" fmla="*/ 21250 w 47728"/>
                  <a:gd name="connsiteY3" fmla="*/ 387 h 47728"/>
                  <a:gd name="connsiteX4" fmla="*/ 40448 w 47728"/>
                  <a:gd name="connsiteY4" fmla="*/ 4630 h 47728"/>
                  <a:gd name="connsiteX5" fmla="*/ 51054 w 47728"/>
                  <a:gd name="connsiteY5" fmla="*/ 21176 h 47728"/>
                  <a:gd name="connsiteX6" fmla="*/ 30266 w 47728"/>
                  <a:gd name="connsiteY6" fmla="*/ 50979 h 47728"/>
                  <a:gd name="connsiteX7" fmla="*/ 25705 w 47728"/>
                  <a:gd name="connsiteY7" fmla="*/ 51404 h 47728"/>
                  <a:gd name="connsiteX8" fmla="*/ 25705 w 47728"/>
                  <a:gd name="connsiteY8" fmla="*/ 10622 h 47728"/>
                  <a:gd name="connsiteX9" fmla="*/ 23053 w 47728"/>
                  <a:gd name="connsiteY9" fmla="*/ 10835 h 47728"/>
                  <a:gd name="connsiteX10" fmla="*/ 13295 w 47728"/>
                  <a:gd name="connsiteY10" fmla="*/ 17039 h 47728"/>
                  <a:gd name="connsiteX11" fmla="*/ 10803 w 47728"/>
                  <a:gd name="connsiteY11" fmla="*/ 28335 h 47728"/>
                  <a:gd name="connsiteX12" fmla="*/ 28303 w 47728"/>
                  <a:gd name="connsiteY12" fmla="*/ 40532 h 47728"/>
                  <a:gd name="connsiteX13" fmla="*/ 38008 w 47728"/>
                  <a:gd name="connsiteY13" fmla="*/ 34328 h 47728"/>
                  <a:gd name="connsiteX14" fmla="*/ 40501 w 47728"/>
                  <a:gd name="connsiteY14" fmla="*/ 23032 h 47728"/>
                  <a:gd name="connsiteX15" fmla="*/ 25705 w 47728"/>
                  <a:gd name="connsiteY15" fmla="*/ 10622 h 4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728" h="47728">
                    <a:moveTo>
                      <a:pt x="25705" y="51404"/>
                    </a:moveTo>
                    <a:cubicBezTo>
                      <a:pt x="13508" y="51404"/>
                      <a:pt x="2636" y="42654"/>
                      <a:pt x="409" y="30191"/>
                    </a:cubicBezTo>
                    <a:cubicBezTo>
                      <a:pt x="-811" y="23456"/>
                      <a:pt x="727" y="16615"/>
                      <a:pt x="4651" y="10994"/>
                    </a:cubicBezTo>
                    <a:cubicBezTo>
                      <a:pt x="8576" y="5372"/>
                      <a:pt x="14462" y="1607"/>
                      <a:pt x="21250" y="387"/>
                    </a:cubicBezTo>
                    <a:cubicBezTo>
                      <a:pt x="27985" y="-779"/>
                      <a:pt x="34826" y="705"/>
                      <a:pt x="40448" y="4630"/>
                    </a:cubicBezTo>
                    <a:cubicBezTo>
                      <a:pt x="46069" y="8554"/>
                      <a:pt x="49834" y="14441"/>
                      <a:pt x="51054" y="21176"/>
                    </a:cubicBezTo>
                    <a:cubicBezTo>
                      <a:pt x="53547" y="35123"/>
                      <a:pt x="44213" y="48487"/>
                      <a:pt x="30266" y="50979"/>
                    </a:cubicBezTo>
                    <a:cubicBezTo>
                      <a:pt x="28675" y="51245"/>
                      <a:pt x="27190" y="51404"/>
                      <a:pt x="25705" y="51404"/>
                    </a:cubicBezTo>
                    <a:close/>
                    <a:moveTo>
                      <a:pt x="25705" y="10622"/>
                    </a:moveTo>
                    <a:cubicBezTo>
                      <a:pt x="24856" y="10622"/>
                      <a:pt x="23955" y="10675"/>
                      <a:pt x="23053" y="10835"/>
                    </a:cubicBezTo>
                    <a:cubicBezTo>
                      <a:pt x="19076" y="11524"/>
                      <a:pt x="15629" y="13751"/>
                      <a:pt x="13295" y="17039"/>
                    </a:cubicBezTo>
                    <a:cubicBezTo>
                      <a:pt x="10962" y="20327"/>
                      <a:pt x="10114" y="24358"/>
                      <a:pt x="10803" y="28335"/>
                    </a:cubicBezTo>
                    <a:cubicBezTo>
                      <a:pt x="12235" y="36502"/>
                      <a:pt x="20084" y="42017"/>
                      <a:pt x="28303" y="40532"/>
                    </a:cubicBezTo>
                    <a:cubicBezTo>
                      <a:pt x="32281" y="39843"/>
                      <a:pt x="35728" y="37616"/>
                      <a:pt x="38008" y="34328"/>
                    </a:cubicBezTo>
                    <a:cubicBezTo>
                      <a:pt x="40342" y="31040"/>
                      <a:pt x="41190" y="27009"/>
                      <a:pt x="40501" y="23032"/>
                    </a:cubicBezTo>
                    <a:cubicBezTo>
                      <a:pt x="39281" y="15766"/>
                      <a:pt x="32864" y="10622"/>
                      <a:pt x="25705" y="1062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: Shape 47">
                <a:extLst>
                  <a:ext uri="{FF2B5EF4-FFF2-40B4-BE49-F238E27FC236}">
                    <a16:creationId xmlns:a16="http://schemas.microsoft.com/office/drawing/2014/main" id="{90D5D1F9-3755-48A0-ABB4-A3127B030D98}"/>
                  </a:ext>
                </a:extLst>
              </p:cNvPr>
              <p:cNvSpPr/>
              <p:nvPr/>
            </p:nvSpPr>
            <p:spPr>
              <a:xfrm>
                <a:off x="1464366" y="3615933"/>
                <a:ext cx="37122" cy="10606"/>
              </a:xfrm>
              <a:custGeom>
                <a:avLst/>
                <a:gdLst>
                  <a:gd name="connsiteX0" fmla="*/ 32774 w 37122"/>
                  <a:gd name="connsiteY0" fmla="*/ 10606 h 10606"/>
                  <a:gd name="connsiteX1" fmla="*/ 5303 w 37122"/>
                  <a:gd name="connsiteY1" fmla="*/ 10606 h 10606"/>
                  <a:gd name="connsiteX2" fmla="*/ 0 w 37122"/>
                  <a:gd name="connsiteY2" fmla="*/ 5303 h 10606"/>
                  <a:gd name="connsiteX3" fmla="*/ 5303 w 37122"/>
                  <a:gd name="connsiteY3" fmla="*/ 0 h 10606"/>
                  <a:gd name="connsiteX4" fmla="*/ 32774 w 37122"/>
                  <a:gd name="connsiteY4" fmla="*/ 0 h 10606"/>
                  <a:gd name="connsiteX5" fmla="*/ 38077 w 37122"/>
                  <a:gd name="connsiteY5" fmla="*/ 5303 h 10606"/>
                  <a:gd name="connsiteX6" fmla="*/ 32774 w 37122"/>
                  <a:gd name="connsiteY6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22" h="10606">
                    <a:moveTo>
                      <a:pt x="32774" y="10606"/>
                    </a:moveTo>
                    <a:lnTo>
                      <a:pt x="5303" y="10606"/>
                    </a:lnTo>
                    <a:cubicBezTo>
                      <a:pt x="2386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lnTo>
                      <a:pt x="32774" y="0"/>
                    </a:lnTo>
                    <a:cubicBezTo>
                      <a:pt x="35690" y="0"/>
                      <a:pt x="38077" y="2386"/>
                      <a:pt x="38077" y="5303"/>
                    </a:cubicBezTo>
                    <a:cubicBezTo>
                      <a:pt x="38077" y="8220"/>
                      <a:pt x="35743" y="10606"/>
                      <a:pt x="32774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: Shape 48">
                <a:extLst>
                  <a:ext uri="{FF2B5EF4-FFF2-40B4-BE49-F238E27FC236}">
                    <a16:creationId xmlns:a16="http://schemas.microsoft.com/office/drawing/2014/main" id="{EAC9564D-F9EE-4C7B-9E2F-EECB82321B43}"/>
                  </a:ext>
                </a:extLst>
              </p:cNvPr>
              <p:cNvSpPr/>
              <p:nvPr/>
            </p:nvSpPr>
            <p:spPr>
              <a:xfrm>
                <a:off x="1478155" y="3602198"/>
                <a:ext cx="10606" cy="37122"/>
              </a:xfrm>
              <a:custGeom>
                <a:avLst/>
                <a:gdLst>
                  <a:gd name="connsiteX0" fmla="*/ 5303 w 10606"/>
                  <a:gd name="connsiteY0" fmla="*/ 38077 h 37122"/>
                  <a:gd name="connsiteX1" fmla="*/ 0 w 10606"/>
                  <a:gd name="connsiteY1" fmla="*/ 32774 h 37122"/>
                  <a:gd name="connsiteX2" fmla="*/ 0 w 10606"/>
                  <a:gd name="connsiteY2" fmla="*/ 5303 h 37122"/>
                  <a:gd name="connsiteX3" fmla="*/ 5303 w 10606"/>
                  <a:gd name="connsiteY3" fmla="*/ 0 h 37122"/>
                  <a:gd name="connsiteX4" fmla="*/ 10606 w 10606"/>
                  <a:gd name="connsiteY4" fmla="*/ 5303 h 37122"/>
                  <a:gd name="connsiteX5" fmla="*/ 10606 w 10606"/>
                  <a:gd name="connsiteY5" fmla="*/ 32774 h 37122"/>
                  <a:gd name="connsiteX6" fmla="*/ 5303 w 10606"/>
                  <a:gd name="connsiteY6" fmla="*/ 38077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6" h="37122">
                    <a:moveTo>
                      <a:pt x="5303" y="38077"/>
                    </a:moveTo>
                    <a:cubicBezTo>
                      <a:pt x="2386" y="38077"/>
                      <a:pt x="0" y="35690"/>
                      <a:pt x="0" y="32774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32774"/>
                    </a:lnTo>
                    <a:cubicBezTo>
                      <a:pt x="10606" y="35690"/>
                      <a:pt x="8220" y="38077"/>
                      <a:pt x="5303" y="38077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: Shape 49">
                <a:extLst>
                  <a:ext uri="{FF2B5EF4-FFF2-40B4-BE49-F238E27FC236}">
                    <a16:creationId xmlns:a16="http://schemas.microsoft.com/office/drawing/2014/main" id="{160BC7C4-C0AF-44D2-97D6-58EA71AB860D}"/>
                  </a:ext>
                </a:extLst>
              </p:cNvPr>
              <p:cNvSpPr/>
              <p:nvPr/>
            </p:nvSpPr>
            <p:spPr>
              <a:xfrm>
                <a:off x="1084745" y="3784395"/>
                <a:ext cx="31819" cy="31819"/>
              </a:xfrm>
              <a:custGeom>
                <a:avLst/>
                <a:gdLst>
                  <a:gd name="connsiteX0" fmla="*/ 18104 w 31819"/>
                  <a:gd name="connsiteY0" fmla="*/ 36347 h 31819"/>
                  <a:gd name="connsiteX1" fmla="*/ 7763 w 31819"/>
                  <a:gd name="connsiteY1" fmla="*/ 33059 h 31819"/>
                  <a:gd name="connsiteX2" fmla="*/ 285 w 31819"/>
                  <a:gd name="connsiteY2" fmla="*/ 21339 h 31819"/>
                  <a:gd name="connsiteX3" fmla="*/ 3255 w 31819"/>
                  <a:gd name="connsiteY3" fmla="*/ 7763 h 31819"/>
                  <a:gd name="connsiteX4" fmla="*/ 14975 w 31819"/>
                  <a:gd name="connsiteY4" fmla="*/ 285 h 31819"/>
                  <a:gd name="connsiteX5" fmla="*/ 28551 w 31819"/>
                  <a:gd name="connsiteY5" fmla="*/ 3255 h 31819"/>
                  <a:gd name="connsiteX6" fmla="*/ 36029 w 31819"/>
                  <a:gd name="connsiteY6" fmla="*/ 14975 h 31819"/>
                  <a:gd name="connsiteX7" fmla="*/ 36029 w 31819"/>
                  <a:gd name="connsiteY7" fmla="*/ 14975 h 31819"/>
                  <a:gd name="connsiteX8" fmla="*/ 33059 w 31819"/>
                  <a:gd name="connsiteY8" fmla="*/ 28551 h 31819"/>
                  <a:gd name="connsiteX9" fmla="*/ 21339 w 31819"/>
                  <a:gd name="connsiteY9" fmla="*/ 36029 h 31819"/>
                  <a:gd name="connsiteX10" fmla="*/ 18104 w 31819"/>
                  <a:gd name="connsiteY10" fmla="*/ 36347 h 31819"/>
                  <a:gd name="connsiteX11" fmla="*/ 18210 w 31819"/>
                  <a:gd name="connsiteY11" fmla="*/ 7497 h 31819"/>
                  <a:gd name="connsiteX12" fmla="*/ 16301 w 31819"/>
                  <a:gd name="connsiteY12" fmla="*/ 7657 h 31819"/>
                  <a:gd name="connsiteX13" fmla="*/ 9407 w 31819"/>
                  <a:gd name="connsiteY13" fmla="*/ 12058 h 31819"/>
                  <a:gd name="connsiteX14" fmla="*/ 7657 w 31819"/>
                  <a:gd name="connsiteY14" fmla="*/ 20013 h 31819"/>
                  <a:gd name="connsiteX15" fmla="*/ 12058 w 31819"/>
                  <a:gd name="connsiteY15" fmla="*/ 26907 h 31819"/>
                  <a:gd name="connsiteX16" fmla="*/ 20013 w 31819"/>
                  <a:gd name="connsiteY16" fmla="*/ 28657 h 31819"/>
                  <a:gd name="connsiteX17" fmla="*/ 26907 w 31819"/>
                  <a:gd name="connsiteY17" fmla="*/ 24256 h 31819"/>
                  <a:gd name="connsiteX18" fmla="*/ 28657 w 31819"/>
                  <a:gd name="connsiteY18" fmla="*/ 16301 h 31819"/>
                  <a:gd name="connsiteX19" fmla="*/ 28657 w 31819"/>
                  <a:gd name="connsiteY19" fmla="*/ 16301 h 31819"/>
                  <a:gd name="connsiteX20" fmla="*/ 24256 w 31819"/>
                  <a:gd name="connsiteY20" fmla="*/ 9407 h 31819"/>
                  <a:gd name="connsiteX21" fmla="*/ 18210 w 31819"/>
                  <a:gd name="connsiteY21" fmla="*/ 7497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1819" h="31819">
                    <a:moveTo>
                      <a:pt x="18104" y="36347"/>
                    </a:moveTo>
                    <a:cubicBezTo>
                      <a:pt x="14392" y="36347"/>
                      <a:pt x="10839" y="35233"/>
                      <a:pt x="7763" y="33059"/>
                    </a:cubicBezTo>
                    <a:cubicBezTo>
                      <a:pt x="3785" y="30301"/>
                      <a:pt x="1134" y="26112"/>
                      <a:pt x="285" y="21339"/>
                    </a:cubicBezTo>
                    <a:cubicBezTo>
                      <a:pt x="-563" y="16566"/>
                      <a:pt x="497" y="11740"/>
                      <a:pt x="3255" y="7763"/>
                    </a:cubicBezTo>
                    <a:cubicBezTo>
                      <a:pt x="6013" y="3785"/>
                      <a:pt x="10202" y="1134"/>
                      <a:pt x="14975" y="285"/>
                    </a:cubicBezTo>
                    <a:cubicBezTo>
                      <a:pt x="19748" y="-563"/>
                      <a:pt x="24574" y="497"/>
                      <a:pt x="28551" y="3255"/>
                    </a:cubicBezTo>
                    <a:cubicBezTo>
                      <a:pt x="32529" y="6013"/>
                      <a:pt x="35180" y="10202"/>
                      <a:pt x="36029" y="14975"/>
                    </a:cubicBezTo>
                    <a:lnTo>
                      <a:pt x="36029" y="14975"/>
                    </a:lnTo>
                    <a:cubicBezTo>
                      <a:pt x="36877" y="19748"/>
                      <a:pt x="35816" y="24574"/>
                      <a:pt x="33059" y="28551"/>
                    </a:cubicBezTo>
                    <a:cubicBezTo>
                      <a:pt x="30301" y="32528"/>
                      <a:pt x="26112" y="35180"/>
                      <a:pt x="21339" y="36029"/>
                    </a:cubicBezTo>
                    <a:cubicBezTo>
                      <a:pt x="20278" y="36241"/>
                      <a:pt x="19218" y="36347"/>
                      <a:pt x="18104" y="36347"/>
                    </a:cubicBezTo>
                    <a:close/>
                    <a:moveTo>
                      <a:pt x="18210" y="7497"/>
                    </a:moveTo>
                    <a:cubicBezTo>
                      <a:pt x="17574" y="7497"/>
                      <a:pt x="16937" y="7551"/>
                      <a:pt x="16301" y="7657"/>
                    </a:cubicBezTo>
                    <a:cubicBezTo>
                      <a:pt x="13490" y="8134"/>
                      <a:pt x="11051" y="9725"/>
                      <a:pt x="9407" y="12058"/>
                    </a:cubicBezTo>
                    <a:cubicBezTo>
                      <a:pt x="7763" y="14392"/>
                      <a:pt x="7126" y="17202"/>
                      <a:pt x="7657" y="20013"/>
                    </a:cubicBezTo>
                    <a:cubicBezTo>
                      <a:pt x="8134" y="22824"/>
                      <a:pt x="9725" y="25263"/>
                      <a:pt x="12058" y="26907"/>
                    </a:cubicBezTo>
                    <a:cubicBezTo>
                      <a:pt x="14392" y="28551"/>
                      <a:pt x="17202" y="29187"/>
                      <a:pt x="20013" y="28657"/>
                    </a:cubicBezTo>
                    <a:cubicBezTo>
                      <a:pt x="22824" y="28180"/>
                      <a:pt x="25263" y="26589"/>
                      <a:pt x="26907" y="24256"/>
                    </a:cubicBezTo>
                    <a:cubicBezTo>
                      <a:pt x="28551" y="21922"/>
                      <a:pt x="29188" y="19111"/>
                      <a:pt x="28657" y="16301"/>
                    </a:cubicBezTo>
                    <a:lnTo>
                      <a:pt x="28657" y="16301"/>
                    </a:lnTo>
                    <a:cubicBezTo>
                      <a:pt x="28180" y="13490"/>
                      <a:pt x="26589" y="11051"/>
                      <a:pt x="24256" y="9407"/>
                    </a:cubicBezTo>
                    <a:cubicBezTo>
                      <a:pt x="22452" y="8187"/>
                      <a:pt x="20331" y="7497"/>
                      <a:pt x="18210" y="7497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: Shape 50">
                <a:extLst>
                  <a:ext uri="{FF2B5EF4-FFF2-40B4-BE49-F238E27FC236}">
                    <a16:creationId xmlns:a16="http://schemas.microsoft.com/office/drawing/2014/main" id="{F9AF801F-C5B7-418C-AE9A-8513AB183EE2}"/>
                  </a:ext>
                </a:extLst>
              </p:cNvPr>
              <p:cNvSpPr/>
              <p:nvPr/>
            </p:nvSpPr>
            <p:spPr>
              <a:xfrm>
                <a:off x="1506474" y="3818674"/>
                <a:ext cx="26516" cy="10606"/>
              </a:xfrm>
              <a:custGeom>
                <a:avLst/>
                <a:gdLst>
                  <a:gd name="connsiteX0" fmla="*/ 23970 w 26515"/>
                  <a:gd name="connsiteY0" fmla="*/ 10606 h 10606"/>
                  <a:gd name="connsiteX1" fmla="*/ 5303 w 26515"/>
                  <a:gd name="connsiteY1" fmla="*/ 10606 h 10606"/>
                  <a:gd name="connsiteX2" fmla="*/ 0 w 26515"/>
                  <a:gd name="connsiteY2" fmla="*/ 5303 h 10606"/>
                  <a:gd name="connsiteX3" fmla="*/ 5303 w 26515"/>
                  <a:gd name="connsiteY3" fmla="*/ 0 h 10606"/>
                  <a:gd name="connsiteX4" fmla="*/ 23970 w 26515"/>
                  <a:gd name="connsiteY4" fmla="*/ 0 h 10606"/>
                  <a:gd name="connsiteX5" fmla="*/ 29274 w 26515"/>
                  <a:gd name="connsiteY5" fmla="*/ 5303 h 10606"/>
                  <a:gd name="connsiteX6" fmla="*/ 23970 w 26515"/>
                  <a:gd name="connsiteY6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515" h="10606">
                    <a:moveTo>
                      <a:pt x="23970" y="10606"/>
                    </a:moveTo>
                    <a:lnTo>
                      <a:pt x="5303" y="10606"/>
                    </a:lnTo>
                    <a:cubicBezTo>
                      <a:pt x="2386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lnTo>
                      <a:pt x="23970" y="0"/>
                    </a:lnTo>
                    <a:cubicBezTo>
                      <a:pt x="26887" y="0"/>
                      <a:pt x="29274" y="2386"/>
                      <a:pt x="29274" y="5303"/>
                    </a:cubicBezTo>
                    <a:cubicBezTo>
                      <a:pt x="29274" y="8220"/>
                      <a:pt x="26887" y="10606"/>
                      <a:pt x="23970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: Shape 51">
                <a:extLst>
                  <a:ext uri="{FF2B5EF4-FFF2-40B4-BE49-F238E27FC236}">
                    <a16:creationId xmlns:a16="http://schemas.microsoft.com/office/drawing/2014/main" id="{FC00B81C-BCEA-4B43-A988-40A12C51F099}"/>
                  </a:ext>
                </a:extLst>
              </p:cNvPr>
              <p:cNvSpPr/>
              <p:nvPr/>
            </p:nvSpPr>
            <p:spPr>
              <a:xfrm>
                <a:off x="1515807" y="3809340"/>
                <a:ext cx="10606" cy="26516"/>
              </a:xfrm>
              <a:custGeom>
                <a:avLst/>
                <a:gdLst>
                  <a:gd name="connsiteX0" fmla="*/ 5303 w 10606"/>
                  <a:gd name="connsiteY0" fmla="*/ 29273 h 26515"/>
                  <a:gd name="connsiteX1" fmla="*/ 0 w 10606"/>
                  <a:gd name="connsiteY1" fmla="*/ 23970 h 26515"/>
                  <a:gd name="connsiteX2" fmla="*/ 0 w 10606"/>
                  <a:gd name="connsiteY2" fmla="*/ 5303 h 26515"/>
                  <a:gd name="connsiteX3" fmla="*/ 5303 w 10606"/>
                  <a:gd name="connsiteY3" fmla="*/ 0 h 26515"/>
                  <a:gd name="connsiteX4" fmla="*/ 10606 w 10606"/>
                  <a:gd name="connsiteY4" fmla="*/ 5303 h 26515"/>
                  <a:gd name="connsiteX5" fmla="*/ 10606 w 10606"/>
                  <a:gd name="connsiteY5" fmla="*/ 23970 h 26515"/>
                  <a:gd name="connsiteX6" fmla="*/ 5303 w 10606"/>
                  <a:gd name="connsiteY6" fmla="*/ 29273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6" h="26515">
                    <a:moveTo>
                      <a:pt x="5303" y="29273"/>
                    </a:moveTo>
                    <a:cubicBezTo>
                      <a:pt x="2386" y="29273"/>
                      <a:pt x="0" y="26887"/>
                      <a:pt x="0" y="23970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23970"/>
                    </a:lnTo>
                    <a:cubicBezTo>
                      <a:pt x="10606" y="26887"/>
                      <a:pt x="8273" y="29273"/>
                      <a:pt x="5303" y="2927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: Shape 140">
                <a:extLst>
                  <a:ext uri="{FF2B5EF4-FFF2-40B4-BE49-F238E27FC236}">
                    <a16:creationId xmlns:a16="http://schemas.microsoft.com/office/drawing/2014/main" id="{79BB8B98-904B-4880-A550-B2E62EE9EBFD}"/>
                  </a:ext>
                </a:extLst>
              </p:cNvPr>
              <p:cNvSpPr/>
              <p:nvPr/>
            </p:nvSpPr>
            <p:spPr>
              <a:xfrm>
                <a:off x="1246671" y="3634706"/>
                <a:ext cx="148489" cy="175005"/>
              </a:xfrm>
              <a:custGeom>
                <a:avLst/>
                <a:gdLst>
                  <a:gd name="connsiteX0" fmla="*/ 76472 w 148488"/>
                  <a:gd name="connsiteY0" fmla="*/ 177709 h 175004"/>
                  <a:gd name="connsiteX1" fmla="*/ 76472 w 148488"/>
                  <a:gd name="connsiteY1" fmla="*/ 177709 h 175004"/>
                  <a:gd name="connsiteX2" fmla="*/ 54145 w 148488"/>
                  <a:gd name="connsiteY2" fmla="*/ 174209 h 175004"/>
                  <a:gd name="connsiteX3" fmla="*/ 51070 w 148488"/>
                  <a:gd name="connsiteY3" fmla="*/ 171611 h 175004"/>
                  <a:gd name="connsiteX4" fmla="*/ 50698 w 148488"/>
                  <a:gd name="connsiteY4" fmla="*/ 167580 h 175004"/>
                  <a:gd name="connsiteX5" fmla="*/ 57380 w 148488"/>
                  <a:gd name="connsiteY5" fmla="*/ 164133 h 175004"/>
                  <a:gd name="connsiteX6" fmla="*/ 116246 w 148488"/>
                  <a:gd name="connsiteY6" fmla="*/ 153156 h 175004"/>
                  <a:gd name="connsiteX7" fmla="*/ 139208 w 148488"/>
                  <a:gd name="connsiteY7" fmla="*/ 114124 h 175004"/>
                  <a:gd name="connsiteX8" fmla="*/ 141860 w 148488"/>
                  <a:gd name="connsiteY8" fmla="*/ 81510 h 175004"/>
                  <a:gd name="connsiteX9" fmla="*/ 142337 w 148488"/>
                  <a:gd name="connsiteY9" fmla="*/ 73926 h 175004"/>
                  <a:gd name="connsiteX10" fmla="*/ 76472 w 148488"/>
                  <a:gd name="connsiteY10" fmla="*/ 10606 h 175004"/>
                  <a:gd name="connsiteX11" fmla="*/ 10606 w 148488"/>
                  <a:gd name="connsiteY11" fmla="*/ 73926 h 175004"/>
                  <a:gd name="connsiteX12" fmla="*/ 11084 w 148488"/>
                  <a:gd name="connsiteY12" fmla="*/ 81510 h 175004"/>
                  <a:gd name="connsiteX13" fmla="*/ 11137 w 148488"/>
                  <a:gd name="connsiteY13" fmla="*/ 81775 h 175004"/>
                  <a:gd name="connsiteX14" fmla="*/ 13735 w 148488"/>
                  <a:gd name="connsiteY14" fmla="*/ 114178 h 175004"/>
                  <a:gd name="connsiteX15" fmla="*/ 36645 w 148488"/>
                  <a:gd name="connsiteY15" fmla="*/ 153209 h 175004"/>
                  <a:gd name="connsiteX16" fmla="*/ 43910 w 148488"/>
                  <a:gd name="connsiteY16" fmla="*/ 158088 h 175004"/>
                  <a:gd name="connsiteX17" fmla="*/ 43963 w 148488"/>
                  <a:gd name="connsiteY17" fmla="*/ 158141 h 175004"/>
                  <a:gd name="connsiteX18" fmla="*/ 45872 w 148488"/>
                  <a:gd name="connsiteY18" fmla="*/ 165406 h 175004"/>
                  <a:gd name="connsiteX19" fmla="*/ 38607 w 148488"/>
                  <a:gd name="connsiteY19" fmla="*/ 167315 h 175004"/>
                  <a:gd name="connsiteX20" fmla="*/ 30122 w 148488"/>
                  <a:gd name="connsiteY20" fmla="*/ 161588 h 175004"/>
                  <a:gd name="connsiteX21" fmla="*/ 3182 w 148488"/>
                  <a:gd name="connsiteY21" fmla="*/ 115291 h 175004"/>
                  <a:gd name="connsiteX22" fmla="*/ 530 w 148488"/>
                  <a:gd name="connsiteY22" fmla="*/ 82624 h 175004"/>
                  <a:gd name="connsiteX23" fmla="*/ 0 w 148488"/>
                  <a:gd name="connsiteY23" fmla="*/ 73926 h 175004"/>
                  <a:gd name="connsiteX24" fmla="*/ 22804 w 148488"/>
                  <a:gd name="connsiteY24" fmla="*/ 21796 h 175004"/>
                  <a:gd name="connsiteX25" fmla="*/ 76472 w 148488"/>
                  <a:gd name="connsiteY25" fmla="*/ 0 h 175004"/>
                  <a:gd name="connsiteX26" fmla="*/ 130140 w 148488"/>
                  <a:gd name="connsiteY26" fmla="*/ 21796 h 175004"/>
                  <a:gd name="connsiteX27" fmla="*/ 152944 w 148488"/>
                  <a:gd name="connsiteY27" fmla="*/ 73926 h 175004"/>
                  <a:gd name="connsiteX28" fmla="*/ 152413 w 148488"/>
                  <a:gd name="connsiteY28" fmla="*/ 82730 h 175004"/>
                  <a:gd name="connsiteX29" fmla="*/ 149762 w 148488"/>
                  <a:gd name="connsiteY29" fmla="*/ 115291 h 175004"/>
                  <a:gd name="connsiteX30" fmla="*/ 122822 w 148488"/>
                  <a:gd name="connsiteY30" fmla="*/ 161535 h 175004"/>
                  <a:gd name="connsiteX31" fmla="*/ 76472 w 148488"/>
                  <a:gd name="connsiteY31" fmla="*/ 177709 h 17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8488" h="175004">
                    <a:moveTo>
                      <a:pt x="76472" y="177709"/>
                    </a:moveTo>
                    <a:lnTo>
                      <a:pt x="76472" y="177709"/>
                    </a:lnTo>
                    <a:cubicBezTo>
                      <a:pt x="68994" y="177709"/>
                      <a:pt x="61464" y="176543"/>
                      <a:pt x="54145" y="174209"/>
                    </a:cubicBezTo>
                    <a:cubicBezTo>
                      <a:pt x="52820" y="173785"/>
                      <a:pt x="51706" y="172884"/>
                      <a:pt x="51070" y="171611"/>
                    </a:cubicBezTo>
                    <a:cubicBezTo>
                      <a:pt x="50433" y="170338"/>
                      <a:pt x="50274" y="168906"/>
                      <a:pt x="50698" y="167580"/>
                    </a:cubicBezTo>
                    <a:cubicBezTo>
                      <a:pt x="51600" y="164823"/>
                      <a:pt x="54623" y="163232"/>
                      <a:pt x="57380" y="164133"/>
                    </a:cubicBezTo>
                    <a:cubicBezTo>
                      <a:pt x="77479" y="170497"/>
                      <a:pt x="99647" y="166202"/>
                      <a:pt x="116246" y="153156"/>
                    </a:cubicBezTo>
                    <a:cubicBezTo>
                      <a:pt x="129079" y="143133"/>
                      <a:pt x="137246" y="129239"/>
                      <a:pt x="139208" y="114124"/>
                    </a:cubicBezTo>
                    <a:lnTo>
                      <a:pt x="141860" y="81510"/>
                    </a:lnTo>
                    <a:cubicBezTo>
                      <a:pt x="142178" y="79123"/>
                      <a:pt x="142337" y="76631"/>
                      <a:pt x="142337" y="73926"/>
                    </a:cubicBezTo>
                    <a:cubicBezTo>
                      <a:pt x="142284" y="39668"/>
                      <a:pt x="112109" y="10659"/>
                      <a:pt x="76472" y="10606"/>
                    </a:cubicBezTo>
                    <a:cubicBezTo>
                      <a:pt x="40834" y="10659"/>
                      <a:pt x="10659" y="39668"/>
                      <a:pt x="10606" y="73926"/>
                    </a:cubicBezTo>
                    <a:cubicBezTo>
                      <a:pt x="10606" y="76366"/>
                      <a:pt x="10765" y="78911"/>
                      <a:pt x="11084" y="81510"/>
                    </a:cubicBezTo>
                    <a:lnTo>
                      <a:pt x="11137" y="81775"/>
                    </a:lnTo>
                    <a:lnTo>
                      <a:pt x="13735" y="114178"/>
                    </a:lnTo>
                    <a:cubicBezTo>
                      <a:pt x="15697" y="129291"/>
                      <a:pt x="23864" y="143186"/>
                      <a:pt x="36645" y="153209"/>
                    </a:cubicBezTo>
                    <a:cubicBezTo>
                      <a:pt x="38925" y="154959"/>
                      <a:pt x="41365" y="156603"/>
                      <a:pt x="43910" y="158088"/>
                    </a:cubicBezTo>
                    <a:cubicBezTo>
                      <a:pt x="43910" y="158088"/>
                      <a:pt x="43910" y="158141"/>
                      <a:pt x="43963" y="158141"/>
                    </a:cubicBezTo>
                    <a:cubicBezTo>
                      <a:pt x="46456" y="159626"/>
                      <a:pt x="47304" y="162861"/>
                      <a:pt x="45872" y="165406"/>
                    </a:cubicBezTo>
                    <a:cubicBezTo>
                      <a:pt x="44441" y="167793"/>
                      <a:pt x="41047" y="168747"/>
                      <a:pt x="38607" y="167315"/>
                    </a:cubicBezTo>
                    <a:cubicBezTo>
                      <a:pt x="35690" y="165618"/>
                      <a:pt x="32880" y="163709"/>
                      <a:pt x="30122" y="161588"/>
                    </a:cubicBezTo>
                    <a:cubicBezTo>
                      <a:pt x="15061" y="149762"/>
                      <a:pt x="5515" y="133322"/>
                      <a:pt x="3182" y="115291"/>
                    </a:cubicBezTo>
                    <a:lnTo>
                      <a:pt x="530" y="82624"/>
                    </a:lnTo>
                    <a:cubicBezTo>
                      <a:pt x="159" y="79813"/>
                      <a:pt x="0" y="76896"/>
                      <a:pt x="0" y="73926"/>
                    </a:cubicBezTo>
                    <a:cubicBezTo>
                      <a:pt x="53" y="54411"/>
                      <a:pt x="8167" y="35903"/>
                      <a:pt x="22804" y="21796"/>
                    </a:cubicBezTo>
                    <a:cubicBezTo>
                      <a:pt x="37387" y="7796"/>
                      <a:pt x="56479" y="53"/>
                      <a:pt x="76472" y="0"/>
                    </a:cubicBezTo>
                    <a:cubicBezTo>
                      <a:pt x="96465" y="53"/>
                      <a:pt x="115503" y="7796"/>
                      <a:pt x="130140" y="21796"/>
                    </a:cubicBezTo>
                    <a:cubicBezTo>
                      <a:pt x="144777" y="35903"/>
                      <a:pt x="152891" y="54411"/>
                      <a:pt x="152944" y="73926"/>
                    </a:cubicBezTo>
                    <a:cubicBezTo>
                      <a:pt x="152944" y="77055"/>
                      <a:pt x="152784" y="79919"/>
                      <a:pt x="152413" y="82730"/>
                    </a:cubicBezTo>
                    <a:lnTo>
                      <a:pt x="149762" y="115291"/>
                    </a:lnTo>
                    <a:cubicBezTo>
                      <a:pt x="147481" y="133269"/>
                      <a:pt x="137883" y="149709"/>
                      <a:pt x="122822" y="161535"/>
                    </a:cubicBezTo>
                    <a:cubicBezTo>
                      <a:pt x="109511" y="171929"/>
                      <a:pt x="93018" y="177709"/>
                      <a:pt x="76472" y="17770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: Shape 141">
                <a:extLst>
                  <a:ext uri="{FF2B5EF4-FFF2-40B4-BE49-F238E27FC236}">
                    <a16:creationId xmlns:a16="http://schemas.microsoft.com/office/drawing/2014/main" id="{0AEDB117-3AE9-41B7-99AD-69FF493467B8}"/>
                  </a:ext>
                </a:extLst>
              </p:cNvPr>
              <p:cNvSpPr/>
              <p:nvPr/>
            </p:nvSpPr>
            <p:spPr>
              <a:xfrm>
                <a:off x="1147024" y="3786728"/>
                <a:ext cx="350010" cy="233340"/>
              </a:xfrm>
              <a:custGeom>
                <a:avLst/>
                <a:gdLst>
                  <a:gd name="connsiteX0" fmla="*/ 313365 w 350009"/>
                  <a:gd name="connsiteY0" fmla="*/ 233679 h 233339"/>
                  <a:gd name="connsiteX1" fmla="*/ 38872 w 350009"/>
                  <a:gd name="connsiteY1" fmla="*/ 233679 h 233339"/>
                  <a:gd name="connsiteX2" fmla="*/ 0 w 350009"/>
                  <a:gd name="connsiteY2" fmla="*/ 199155 h 233339"/>
                  <a:gd name="connsiteX3" fmla="*/ 7637 w 350009"/>
                  <a:gd name="connsiteY3" fmla="*/ 113880 h 233339"/>
                  <a:gd name="connsiteX4" fmla="*/ 100866 w 350009"/>
                  <a:gd name="connsiteY4" fmla="*/ 35658 h 233339"/>
                  <a:gd name="connsiteX5" fmla="*/ 127753 w 350009"/>
                  <a:gd name="connsiteY5" fmla="*/ 35658 h 233339"/>
                  <a:gd name="connsiteX6" fmla="*/ 127753 w 350009"/>
                  <a:gd name="connsiteY6" fmla="*/ 5377 h 233339"/>
                  <a:gd name="connsiteX7" fmla="*/ 130723 w 350009"/>
                  <a:gd name="connsiteY7" fmla="*/ 604 h 233339"/>
                  <a:gd name="connsiteX8" fmla="*/ 136292 w 350009"/>
                  <a:gd name="connsiteY8" fmla="*/ 1187 h 233339"/>
                  <a:gd name="connsiteX9" fmla="*/ 176118 w 350009"/>
                  <a:gd name="connsiteY9" fmla="*/ 15082 h 233339"/>
                  <a:gd name="connsiteX10" fmla="*/ 215892 w 350009"/>
                  <a:gd name="connsiteY10" fmla="*/ 1134 h 233339"/>
                  <a:gd name="connsiteX11" fmla="*/ 221461 w 350009"/>
                  <a:gd name="connsiteY11" fmla="*/ 551 h 233339"/>
                  <a:gd name="connsiteX12" fmla="*/ 224430 w 350009"/>
                  <a:gd name="connsiteY12" fmla="*/ 5324 h 233339"/>
                  <a:gd name="connsiteX13" fmla="*/ 224430 w 350009"/>
                  <a:gd name="connsiteY13" fmla="*/ 35658 h 233339"/>
                  <a:gd name="connsiteX14" fmla="*/ 251317 w 350009"/>
                  <a:gd name="connsiteY14" fmla="*/ 35658 h 233339"/>
                  <a:gd name="connsiteX15" fmla="*/ 344547 w 350009"/>
                  <a:gd name="connsiteY15" fmla="*/ 114357 h 233339"/>
                  <a:gd name="connsiteX16" fmla="*/ 352184 w 350009"/>
                  <a:gd name="connsiteY16" fmla="*/ 198678 h 233339"/>
                  <a:gd name="connsiteX17" fmla="*/ 352184 w 350009"/>
                  <a:gd name="connsiteY17" fmla="*/ 199155 h 233339"/>
                  <a:gd name="connsiteX18" fmla="*/ 313365 w 350009"/>
                  <a:gd name="connsiteY18" fmla="*/ 233679 h 233339"/>
                  <a:gd name="connsiteX19" fmla="*/ 100866 w 350009"/>
                  <a:gd name="connsiteY19" fmla="*/ 46264 h 233339"/>
                  <a:gd name="connsiteX20" fmla="*/ 18243 w 350009"/>
                  <a:gd name="connsiteY20" fmla="*/ 114357 h 233339"/>
                  <a:gd name="connsiteX21" fmla="*/ 10606 w 350009"/>
                  <a:gd name="connsiteY21" fmla="*/ 199632 h 233339"/>
                  <a:gd name="connsiteX22" fmla="*/ 38872 w 350009"/>
                  <a:gd name="connsiteY22" fmla="*/ 223072 h 233339"/>
                  <a:gd name="connsiteX23" fmla="*/ 313365 w 350009"/>
                  <a:gd name="connsiteY23" fmla="*/ 223072 h 233339"/>
                  <a:gd name="connsiteX24" fmla="*/ 341631 w 350009"/>
                  <a:gd name="connsiteY24" fmla="*/ 199367 h 233339"/>
                  <a:gd name="connsiteX25" fmla="*/ 333994 w 350009"/>
                  <a:gd name="connsiteY25" fmla="*/ 114834 h 233339"/>
                  <a:gd name="connsiteX26" fmla="*/ 251371 w 350009"/>
                  <a:gd name="connsiteY26" fmla="*/ 46264 h 233339"/>
                  <a:gd name="connsiteX27" fmla="*/ 219180 w 350009"/>
                  <a:gd name="connsiteY27" fmla="*/ 46264 h 233339"/>
                  <a:gd name="connsiteX28" fmla="*/ 213877 w 350009"/>
                  <a:gd name="connsiteY28" fmla="*/ 40961 h 233339"/>
                  <a:gd name="connsiteX29" fmla="*/ 213877 w 350009"/>
                  <a:gd name="connsiteY29" fmla="*/ 15347 h 233339"/>
                  <a:gd name="connsiteX30" fmla="*/ 176118 w 350009"/>
                  <a:gd name="connsiteY30" fmla="*/ 25688 h 233339"/>
                  <a:gd name="connsiteX31" fmla="*/ 138360 w 350009"/>
                  <a:gd name="connsiteY31" fmla="*/ 15347 h 233339"/>
                  <a:gd name="connsiteX32" fmla="*/ 138360 w 350009"/>
                  <a:gd name="connsiteY32" fmla="*/ 40961 h 233339"/>
                  <a:gd name="connsiteX33" fmla="*/ 133057 w 350009"/>
                  <a:gd name="connsiteY33" fmla="*/ 46264 h 233339"/>
                  <a:gd name="connsiteX34" fmla="*/ 100866 w 350009"/>
                  <a:gd name="connsiteY34" fmla="*/ 46264 h 23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50009" h="233339">
                    <a:moveTo>
                      <a:pt x="313365" y="233679"/>
                    </a:moveTo>
                    <a:lnTo>
                      <a:pt x="38872" y="233679"/>
                    </a:lnTo>
                    <a:cubicBezTo>
                      <a:pt x="17447" y="233679"/>
                      <a:pt x="0" y="218193"/>
                      <a:pt x="0" y="199155"/>
                    </a:cubicBezTo>
                    <a:lnTo>
                      <a:pt x="7637" y="113880"/>
                    </a:lnTo>
                    <a:cubicBezTo>
                      <a:pt x="7637" y="70023"/>
                      <a:pt x="57752" y="35658"/>
                      <a:pt x="100866" y="35658"/>
                    </a:cubicBezTo>
                    <a:lnTo>
                      <a:pt x="127753" y="35658"/>
                    </a:lnTo>
                    <a:lnTo>
                      <a:pt x="127753" y="5377"/>
                    </a:lnTo>
                    <a:cubicBezTo>
                      <a:pt x="127753" y="3362"/>
                      <a:pt x="128920" y="1506"/>
                      <a:pt x="130723" y="604"/>
                    </a:cubicBezTo>
                    <a:cubicBezTo>
                      <a:pt x="132526" y="-298"/>
                      <a:pt x="134701" y="-85"/>
                      <a:pt x="136292" y="1187"/>
                    </a:cubicBezTo>
                    <a:cubicBezTo>
                      <a:pt x="147853" y="10150"/>
                      <a:pt x="161959" y="15082"/>
                      <a:pt x="176118" y="15082"/>
                    </a:cubicBezTo>
                    <a:cubicBezTo>
                      <a:pt x="190331" y="15082"/>
                      <a:pt x="204437" y="10150"/>
                      <a:pt x="215892" y="1134"/>
                    </a:cubicBezTo>
                    <a:cubicBezTo>
                      <a:pt x="217483" y="-138"/>
                      <a:pt x="219658" y="-351"/>
                      <a:pt x="221461" y="551"/>
                    </a:cubicBezTo>
                    <a:cubicBezTo>
                      <a:pt x="223264" y="1452"/>
                      <a:pt x="224430" y="3309"/>
                      <a:pt x="224430" y="5324"/>
                    </a:cubicBezTo>
                    <a:lnTo>
                      <a:pt x="224430" y="35658"/>
                    </a:lnTo>
                    <a:lnTo>
                      <a:pt x="251317" y="35658"/>
                    </a:lnTo>
                    <a:cubicBezTo>
                      <a:pt x="294432" y="35658"/>
                      <a:pt x="344547" y="70023"/>
                      <a:pt x="344547" y="114357"/>
                    </a:cubicBezTo>
                    <a:lnTo>
                      <a:pt x="352184" y="198678"/>
                    </a:lnTo>
                    <a:cubicBezTo>
                      <a:pt x="352184" y="198837"/>
                      <a:pt x="352184" y="198996"/>
                      <a:pt x="352184" y="199155"/>
                    </a:cubicBezTo>
                    <a:cubicBezTo>
                      <a:pt x="352237" y="218193"/>
                      <a:pt x="334789" y="233679"/>
                      <a:pt x="313365" y="233679"/>
                    </a:cubicBezTo>
                    <a:close/>
                    <a:moveTo>
                      <a:pt x="100866" y="46264"/>
                    </a:moveTo>
                    <a:cubicBezTo>
                      <a:pt x="63426" y="46264"/>
                      <a:pt x="18243" y="76652"/>
                      <a:pt x="18243" y="114357"/>
                    </a:cubicBezTo>
                    <a:lnTo>
                      <a:pt x="10606" y="199632"/>
                    </a:lnTo>
                    <a:cubicBezTo>
                      <a:pt x="10606" y="212360"/>
                      <a:pt x="23334" y="223072"/>
                      <a:pt x="38872" y="223072"/>
                    </a:cubicBezTo>
                    <a:lnTo>
                      <a:pt x="313365" y="223072"/>
                    </a:lnTo>
                    <a:cubicBezTo>
                      <a:pt x="328850" y="223072"/>
                      <a:pt x="341471" y="212466"/>
                      <a:pt x="341631" y="199367"/>
                    </a:cubicBezTo>
                    <a:lnTo>
                      <a:pt x="333994" y="114834"/>
                    </a:lnTo>
                    <a:cubicBezTo>
                      <a:pt x="333994" y="76652"/>
                      <a:pt x="288758" y="46264"/>
                      <a:pt x="251371" y="46264"/>
                    </a:cubicBezTo>
                    <a:lnTo>
                      <a:pt x="219180" y="46264"/>
                    </a:lnTo>
                    <a:cubicBezTo>
                      <a:pt x="216263" y="46264"/>
                      <a:pt x="213877" y="43878"/>
                      <a:pt x="213877" y="40961"/>
                    </a:cubicBezTo>
                    <a:lnTo>
                      <a:pt x="213877" y="15347"/>
                    </a:lnTo>
                    <a:cubicBezTo>
                      <a:pt x="202369" y="22082"/>
                      <a:pt x="189270" y="25688"/>
                      <a:pt x="176118" y="25688"/>
                    </a:cubicBezTo>
                    <a:cubicBezTo>
                      <a:pt x="163020" y="25688"/>
                      <a:pt x="149921" y="22082"/>
                      <a:pt x="138360" y="15347"/>
                    </a:cubicBezTo>
                    <a:lnTo>
                      <a:pt x="138360" y="40961"/>
                    </a:lnTo>
                    <a:cubicBezTo>
                      <a:pt x="138360" y="43878"/>
                      <a:pt x="135973" y="46264"/>
                      <a:pt x="133057" y="46264"/>
                    </a:cubicBezTo>
                    <a:lnTo>
                      <a:pt x="100866" y="46264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: Shape 142">
                <a:extLst>
                  <a:ext uri="{FF2B5EF4-FFF2-40B4-BE49-F238E27FC236}">
                    <a16:creationId xmlns:a16="http://schemas.microsoft.com/office/drawing/2014/main" id="{41B6AC2E-1549-4D10-BFDA-DC8E4D0CCBA8}"/>
                  </a:ext>
                </a:extLst>
              </p:cNvPr>
              <p:cNvSpPr/>
              <p:nvPr/>
            </p:nvSpPr>
            <p:spPr>
              <a:xfrm>
                <a:off x="1239505" y="3611903"/>
                <a:ext cx="159095" cy="53032"/>
              </a:xfrm>
              <a:custGeom>
                <a:avLst/>
                <a:gdLst>
                  <a:gd name="connsiteX0" fmla="*/ 5310 w 159095"/>
                  <a:gd name="connsiteY0" fmla="*/ 56744 h 53031"/>
                  <a:gd name="connsiteX1" fmla="*/ 2976 w 159095"/>
                  <a:gd name="connsiteY1" fmla="*/ 56214 h 53031"/>
                  <a:gd name="connsiteX2" fmla="*/ 537 w 159095"/>
                  <a:gd name="connsiteY2" fmla="*/ 49107 h 53031"/>
                  <a:gd name="connsiteX3" fmla="*/ 78865 w 159095"/>
                  <a:gd name="connsiteY3" fmla="*/ 0 h 53031"/>
                  <a:gd name="connsiteX4" fmla="*/ 84804 w 159095"/>
                  <a:gd name="connsiteY4" fmla="*/ 0 h 53031"/>
                  <a:gd name="connsiteX5" fmla="*/ 162761 w 159095"/>
                  <a:gd name="connsiteY5" fmla="*/ 48312 h 53031"/>
                  <a:gd name="connsiteX6" fmla="*/ 160375 w 159095"/>
                  <a:gd name="connsiteY6" fmla="*/ 55418 h 53031"/>
                  <a:gd name="connsiteX7" fmla="*/ 153268 w 159095"/>
                  <a:gd name="connsiteY7" fmla="*/ 53032 h 53031"/>
                  <a:gd name="connsiteX8" fmla="*/ 84804 w 159095"/>
                  <a:gd name="connsiteY8" fmla="*/ 10553 h 53031"/>
                  <a:gd name="connsiteX9" fmla="*/ 78865 w 159095"/>
                  <a:gd name="connsiteY9" fmla="*/ 10553 h 53031"/>
                  <a:gd name="connsiteX10" fmla="*/ 10029 w 159095"/>
                  <a:gd name="connsiteY10" fmla="*/ 53721 h 53031"/>
                  <a:gd name="connsiteX11" fmla="*/ 5310 w 159095"/>
                  <a:gd name="connsiteY11" fmla="*/ 56744 h 5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9095" h="53031">
                    <a:moveTo>
                      <a:pt x="5310" y="56744"/>
                    </a:moveTo>
                    <a:cubicBezTo>
                      <a:pt x="4514" y="56744"/>
                      <a:pt x="3719" y="56585"/>
                      <a:pt x="2976" y="56214"/>
                    </a:cubicBezTo>
                    <a:cubicBezTo>
                      <a:pt x="325" y="54941"/>
                      <a:pt x="-736" y="51759"/>
                      <a:pt x="537" y="49107"/>
                    </a:cubicBezTo>
                    <a:cubicBezTo>
                      <a:pt x="15068" y="19251"/>
                      <a:pt x="45826" y="0"/>
                      <a:pt x="78865" y="0"/>
                    </a:cubicBezTo>
                    <a:lnTo>
                      <a:pt x="84804" y="0"/>
                    </a:lnTo>
                    <a:cubicBezTo>
                      <a:pt x="118055" y="0"/>
                      <a:pt x="147912" y="18508"/>
                      <a:pt x="162761" y="48312"/>
                    </a:cubicBezTo>
                    <a:cubicBezTo>
                      <a:pt x="164087" y="50911"/>
                      <a:pt x="163026" y="54092"/>
                      <a:pt x="160375" y="55418"/>
                    </a:cubicBezTo>
                    <a:cubicBezTo>
                      <a:pt x="157723" y="56744"/>
                      <a:pt x="154594" y="55683"/>
                      <a:pt x="153268" y="53032"/>
                    </a:cubicBezTo>
                    <a:cubicBezTo>
                      <a:pt x="140222" y="26834"/>
                      <a:pt x="113972" y="10553"/>
                      <a:pt x="84804" y="10553"/>
                    </a:cubicBezTo>
                    <a:lnTo>
                      <a:pt x="78865" y="10553"/>
                    </a:lnTo>
                    <a:cubicBezTo>
                      <a:pt x="49856" y="10553"/>
                      <a:pt x="22810" y="27470"/>
                      <a:pt x="10029" y="53721"/>
                    </a:cubicBezTo>
                    <a:cubicBezTo>
                      <a:pt x="9181" y="55630"/>
                      <a:pt x="7272" y="56744"/>
                      <a:pt x="5310" y="56744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: Shape 143">
                <a:extLst>
                  <a:ext uri="{FF2B5EF4-FFF2-40B4-BE49-F238E27FC236}">
                    <a16:creationId xmlns:a16="http://schemas.microsoft.com/office/drawing/2014/main" id="{F58ACFB0-4B9F-4AE8-9AC8-7FF7B1ECFD1F}"/>
                  </a:ext>
                </a:extLst>
              </p:cNvPr>
              <p:cNvSpPr/>
              <p:nvPr/>
            </p:nvSpPr>
            <p:spPr>
              <a:xfrm>
                <a:off x="1228715" y="3597266"/>
                <a:ext cx="180308" cy="58335"/>
              </a:xfrm>
              <a:custGeom>
                <a:avLst/>
                <a:gdLst>
                  <a:gd name="connsiteX0" fmla="*/ 5281 w 180307"/>
                  <a:gd name="connsiteY0" fmla="*/ 60509 h 58334"/>
                  <a:gd name="connsiteX1" fmla="*/ 2736 w 180307"/>
                  <a:gd name="connsiteY1" fmla="*/ 59873 h 58334"/>
                  <a:gd name="connsiteX2" fmla="*/ 668 w 180307"/>
                  <a:gd name="connsiteY2" fmla="*/ 52661 h 58334"/>
                  <a:gd name="connsiteX3" fmla="*/ 89708 w 180307"/>
                  <a:gd name="connsiteY3" fmla="*/ 0 h 58334"/>
                  <a:gd name="connsiteX4" fmla="*/ 95647 w 180307"/>
                  <a:gd name="connsiteY4" fmla="*/ 0 h 58334"/>
                  <a:gd name="connsiteX5" fmla="*/ 184317 w 180307"/>
                  <a:gd name="connsiteY5" fmla="*/ 51918 h 58334"/>
                  <a:gd name="connsiteX6" fmla="*/ 182301 w 180307"/>
                  <a:gd name="connsiteY6" fmla="*/ 59131 h 58334"/>
                  <a:gd name="connsiteX7" fmla="*/ 175089 w 180307"/>
                  <a:gd name="connsiteY7" fmla="*/ 57115 h 58334"/>
                  <a:gd name="connsiteX8" fmla="*/ 95647 w 180307"/>
                  <a:gd name="connsiteY8" fmla="*/ 10606 h 58334"/>
                  <a:gd name="connsiteX9" fmla="*/ 89708 w 180307"/>
                  <a:gd name="connsiteY9" fmla="*/ 10606 h 58334"/>
                  <a:gd name="connsiteX10" fmla="*/ 9948 w 180307"/>
                  <a:gd name="connsiteY10" fmla="*/ 57805 h 58334"/>
                  <a:gd name="connsiteX11" fmla="*/ 5281 w 180307"/>
                  <a:gd name="connsiteY11" fmla="*/ 60509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307" h="58334">
                    <a:moveTo>
                      <a:pt x="5281" y="60509"/>
                    </a:moveTo>
                    <a:cubicBezTo>
                      <a:pt x="4433" y="60509"/>
                      <a:pt x="3531" y="60297"/>
                      <a:pt x="2736" y="59873"/>
                    </a:cubicBezTo>
                    <a:cubicBezTo>
                      <a:pt x="190" y="58441"/>
                      <a:pt x="-764" y="55206"/>
                      <a:pt x="668" y="52661"/>
                    </a:cubicBezTo>
                    <a:cubicBezTo>
                      <a:pt x="18592" y="20152"/>
                      <a:pt x="52745" y="0"/>
                      <a:pt x="89708" y="0"/>
                    </a:cubicBezTo>
                    <a:lnTo>
                      <a:pt x="95647" y="0"/>
                    </a:lnTo>
                    <a:cubicBezTo>
                      <a:pt x="132292" y="0"/>
                      <a:pt x="166286" y="19887"/>
                      <a:pt x="184317" y="51918"/>
                    </a:cubicBezTo>
                    <a:cubicBezTo>
                      <a:pt x="185748" y="54464"/>
                      <a:pt x="184847" y="57699"/>
                      <a:pt x="182301" y="59131"/>
                    </a:cubicBezTo>
                    <a:cubicBezTo>
                      <a:pt x="179756" y="60562"/>
                      <a:pt x="176521" y="59661"/>
                      <a:pt x="175089" y="57115"/>
                    </a:cubicBezTo>
                    <a:cubicBezTo>
                      <a:pt x="158914" y="28425"/>
                      <a:pt x="128474" y="10606"/>
                      <a:pt x="95647" y="10606"/>
                    </a:cubicBezTo>
                    <a:lnTo>
                      <a:pt x="89708" y="10606"/>
                    </a:lnTo>
                    <a:cubicBezTo>
                      <a:pt x="56563" y="10606"/>
                      <a:pt x="26017" y="28690"/>
                      <a:pt x="9948" y="57805"/>
                    </a:cubicBezTo>
                    <a:cubicBezTo>
                      <a:pt x="8941" y="59555"/>
                      <a:pt x="7137" y="60509"/>
                      <a:pt x="5281" y="6050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: Shape 144">
                <a:extLst>
                  <a:ext uri="{FF2B5EF4-FFF2-40B4-BE49-F238E27FC236}">
                    <a16:creationId xmlns:a16="http://schemas.microsoft.com/office/drawing/2014/main" id="{7B9C1C5D-FF32-4206-9ECE-D1C94FBC52D9}"/>
                  </a:ext>
                </a:extLst>
              </p:cNvPr>
              <p:cNvSpPr/>
              <p:nvPr/>
            </p:nvSpPr>
            <p:spPr>
              <a:xfrm>
                <a:off x="1397712" y="3651895"/>
                <a:ext cx="15910" cy="58335"/>
              </a:xfrm>
              <a:custGeom>
                <a:avLst/>
                <a:gdLst>
                  <a:gd name="connsiteX0" fmla="*/ 15797 w 15909"/>
                  <a:gd name="connsiteY0" fmla="*/ 60503 h 58334"/>
                  <a:gd name="connsiteX1" fmla="*/ 10494 w 15909"/>
                  <a:gd name="connsiteY1" fmla="*/ 55200 h 58334"/>
                  <a:gd name="connsiteX2" fmla="*/ 10494 w 15909"/>
                  <a:gd name="connsiteY2" fmla="*/ 47139 h 58334"/>
                  <a:gd name="connsiteX3" fmla="*/ 630 w 15909"/>
                  <a:gd name="connsiteY3" fmla="*/ 7789 h 58334"/>
                  <a:gd name="connsiteX4" fmla="*/ 2804 w 15909"/>
                  <a:gd name="connsiteY4" fmla="*/ 630 h 58334"/>
                  <a:gd name="connsiteX5" fmla="*/ 9964 w 15909"/>
                  <a:gd name="connsiteY5" fmla="*/ 2804 h 58334"/>
                  <a:gd name="connsiteX6" fmla="*/ 21047 w 15909"/>
                  <a:gd name="connsiteY6" fmla="*/ 47192 h 58334"/>
                  <a:gd name="connsiteX7" fmla="*/ 21047 w 15909"/>
                  <a:gd name="connsiteY7" fmla="*/ 55253 h 58334"/>
                  <a:gd name="connsiteX8" fmla="*/ 15797 w 15909"/>
                  <a:gd name="connsiteY8" fmla="*/ 60503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09" h="58334">
                    <a:moveTo>
                      <a:pt x="15797" y="60503"/>
                    </a:moveTo>
                    <a:cubicBezTo>
                      <a:pt x="12880" y="60503"/>
                      <a:pt x="10494" y="58117"/>
                      <a:pt x="10494" y="55200"/>
                    </a:cubicBezTo>
                    <a:lnTo>
                      <a:pt x="10494" y="47139"/>
                    </a:lnTo>
                    <a:cubicBezTo>
                      <a:pt x="10494" y="33404"/>
                      <a:pt x="7100" y="19775"/>
                      <a:pt x="630" y="7789"/>
                    </a:cubicBezTo>
                    <a:cubicBezTo>
                      <a:pt x="-749" y="5191"/>
                      <a:pt x="206" y="2009"/>
                      <a:pt x="2804" y="630"/>
                    </a:cubicBezTo>
                    <a:cubicBezTo>
                      <a:pt x="5403" y="-749"/>
                      <a:pt x="8585" y="206"/>
                      <a:pt x="9964" y="2804"/>
                    </a:cubicBezTo>
                    <a:cubicBezTo>
                      <a:pt x="17229" y="16327"/>
                      <a:pt x="21047" y="31707"/>
                      <a:pt x="21047" y="47192"/>
                    </a:cubicBezTo>
                    <a:lnTo>
                      <a:pt x="21047" y="55253"/>
                    </a:lnTo>
                    <a:cubicBezTo>
                      <a:pt x="21100" y="58117"/>
                      <a:pt x="18714" y="60503"/>
                      <a:pt x="15797" y="6050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: Shape 145">
                <a:extLst>
                  <a:ext uri="{FF2B5EF4-FFF2-40B4-BE49-F238E27FC236}">
                    <a16:creationId xmlns:a16="http://schemas.microsoft.com/office/drawing/2014/main" id="{9D9EDBF8-0B6F-4E23-AD6D-A648EDA6F5F9}"/>
                  </a:ext>
                </a:extLst>
              </p:cNvPr>
              <p:cNvSpPr/>
              <p:nvPr/>
            </p:nvSpPr>
            <p:spPr>
              <a:xfrm>
                <a:off x="1223973" y="3652596"/>
                <a:ext cx="15910" cy="58335"/>
              </a:xfrm>
              <a:custGeom>
                <a:avLst/>
                <a:gdLst>
                  <a:gd name="connsiteX0" fmla="*/ 5303 w 15909"/>
                  <a:gd name="connsiteY0" fmla="*/ 59802 h 58334"/>
                  <a:gd name="connsiteX1" fmla="*/ 0 w 15909"/>
                  <a:gd name="connsiteY1" fmla="*/ 54499 h 58334"/>
                  <a:gd name="connsiteX2" fmla="*/ 0 w 15909"/>
                  <a:gd name="connsiteY2" fmla="*/ 46438 h 58334"/>
                  <a:gd name="connsiteX3" fmla="*/ 10659 w 15909"/>
                  <a:gd name="connsiteY3" fmla="*/ 2845 h 58334"/>
                  <a:gd name="connsiteX4" fmla="*/ 17819 w 15909"/>
                  <a:gd name="connsiteY4" fmla="*/ 618 h 58334"/>
                  <a:gd name="connsiteX5" fmla="*/ 20046 w 15909"/>
                  <a:gd name="connsiteY5" fmla="*/ 7778 h 58334"/>
                  <a:gd name="connsiteX6" fmla="*/ 10606 w 15909"/>
                  <a:gd name="connsiteY6" fmla="*/ 46438 h 58334"/>
                  <a:gd name="connsiteX7" fmla="*/ 10606 w 15909"/>
                  <a:gd name="connsiteY7" fmla="*/ 54499 h 58334"/>
                  <a:gd name="connsiteX8" fmla="*/ 5303 w 15909"/>
                  <a:gd name="connsiteY8" fmla="*/ 59802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09" h="58334">
                    <a:moveTo>
                      <a:pt x="5303" y="59802"/>
                    </a:moveTo>
                    <a:cubicBezTo>
                      <a:pt x="2386" y="59802"/>
                      <a:pt x="0" y="57415"/>
                      <a:pt x="0" y="54499"/>
                    </a:cubicBezTo>
                    <a:lnTo>
                      <a:pt x="0" y="46438"/>
                    </a:lnTo>
                    <a:cubicBezTo>
                      <a:pt x="0" y="31005"/>
                      <a:pt x="3606" y="16369"/>
                      <a:pt x="10659" y="2845"/>
                    </a:cubicBezTo>
                    <a:cubicBezTo>
                      <a:pt x="12038" y="247"/>
                      <a:pt x="15220" y="-761"/>
                      <a:pt x="17819" y="618"/>
                    </a:cubicBezTo>
                    <a:cubicBezTo>
                      <a:pt x="20417" y="1997"/>
                      <a:pt x="21425" y="5179"/>
                      <a:pt x="20046" y="7778"/>
                    </a:cubicBezTo>
                    <a:cubicBezTo>
                      <a:pt x="13788" y="19763"/>
                      <a:pt x="10606" y="32755"/>
                      <a:pt x="10606" y="46438"/>
                    </a:cubicBezTo>
                    <a:lnTo>
                      <a:pt x="10606" y="54499"/>
                    </a:lnTo>
                    <a:cubicBezTo>
                      <a:pt x="10606" y="57415"/>
                      <a:pt x="8273" y="59802"/>
                      <a:pt x="5303" y="5980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: Shape 146">
                <a:extLst>
                  <a:ext uri="{FF2B5EF4-FFF2-40B4-BE49-F238E27FC236}">
                    <a16:creationId xmlns:a16="http://schemas.microsoft.com/office/drawing/2014/main" id="{FB3433C9-3248-46C7-B4C2-DBCDF6ECD0F4}"/>
                  </a:ext>
                </a:extLst>
              </p:cNvPr>
              <p:cNvSpPr/>
              <p:nvPr/>
            </p:nvSpPr>
            <p:spPr>
              <a:xfrm>
                <a:off x="1211458" y="3701792"/>
                <a:ext cx="31819" cy="68941"/>
              </a:xfrm>
              <a:custGeom>
                <a:avLst/>
                <a:gdLst>
                  <a:gd name="connsiteX0" fmla="*/ 28531 w 31819"/>
                  <a:gd name="connsiteY0" fmla="*/ 73820 h 68941"/>
                  <a:gd name="connsiteX1" fmla="*/ 5303 w 31819"/>
                  <a:gd name="connsiteY1" fmla="*/ 73820 h 68941"/>
                  <a:gd name="connsiteX2" fmla="*/ 0 w 31819"/>
                  <a:gd name="connsiteY2" fmla="*/ 68517 h 68941"/>
                  <a:gd name="connsiteX3" fmla="*/ 0 w 31819"/>
                  <a:gd name="connsiteY3" fmla="*/ 5303 h 68941"/>
                  <a:gd name="connsiteX4" fmla="*/ 5303 w 31819"/>
                  <a:gd name="connsiteY4" fmla="*/ 0 h 68941"/>
                  <a:gd name="connsiteX5" fmla="*/ 28531 w 31819"/>
                  <a:gd name="connsiteY5" fmla="*/ 0 h 68941"/>
                  <a:gd name="connsiteX6" fmla="*/ 33834 w 31819"/>
                  <a:gd name="connsiteY6" fmla="*/ 5303 h 68941"/>
                  <a:gd name="connsiteX7" fmla="*/ 33834 w 31819"/>
                  <a:gd name="connsiteY7" fmla="*/ 68517 h 68941"/>
                  <a:gd name="connsiteX8" fmla="*/ 28531 w 31819"/>
                  <a:gd name="connsiteY8" fmla="*/ 73820 h 68941"/>
                  <a:gd name="connsiteX9" fmla="*/ 10553 w 31819"/>
                  <a:gd name="connsiteY9" fmla="*/ 63214 h 68941"/>
                  <a:gd name="connsiteX10" fmla="*/ 23175 w 31819"/>
                  <a:gd name="connsiteY10" fmla="*/ 63214 h 68941"/>
                  <a:gd name="connsiteX11" fmla="*/ 23175 w 31819"/>
                  <a:gd name="connsiteY11" fmla="*/ 10606 h 68941"/>
                  <a:gd name="connsiteX12" fmla="*/ 10553 w 31819"/>
                  <a:gd name="connsiteY12" fmla="*/ 10606 h 68941"/>
                  <a:gd name="connsiteX13" fmla="*/ 10553 w 31819"/>
                  <a:gd name="connsiteY13" fmla="*/ 63214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68941">
                    <a:moveTo>
                      <a:pt x="28531" y="73820"/>
                    </a:moveTo>
                    <a:lnTo>
                      <a:pt x="5303" y="73820"/>
                    </a:lnTo>
                    <a:cubicBezTo>
                      <a:pt x="2386" y="73820"/>
                      <a:pt x="0" y="71434"/>
                      <a:pt x="0" y="68517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28531" y="0"/>
                    </a:lnTo>
                    <a:cubicBezTo>
                      <a:pt x="31448" y="0"/>
                      <a:pt x="33834" y="2386"/>
                      <a:pt x="33834" y="5303"/>
                    </a:cubicBezTo>
                    <a:lnTo>
                      <a:pt x="33834" y="68517"/>
                    </a:lnTo>
                    <a:cubicBezTo>
                      <a:pt x="33834" y="71434"/>
                      <a:pt x="31448" y="73820"/>
                      <a:pt x="28531" y="73820"/>
                    </a:cubicBezTo>
                    <a:close/>
                    <a:moveTo>
                      <a:pt x="10553" y="63214"/>
                    </a:moveTo>
                    <a:lnTo>
                      <a:pt x="23175" y="63214"/>
                    </a:lnTo>
                    <a:lnTo>
                      <a:pt x="23175" y="10606"/>
                    </a:lnTo>
                    <a:lnTo>
                      <a:pt x="10553" y="10606"/>
                    </a:lnTo>
                    <a:lnTo>
                      <a:pt x="10553" y="63214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Freeform: Shape 147">
                <a:extLst>
                  <a:ext uri="{FF2B5EF4-FFF2-40B4-BE49-F238E27FC236}">
                    <a16:creationId xmlns:a16="http://schemas.microsoft.com/office/drawing/2014/main" id="{A84CF9FC-73BD-4932-ACE5-5E0F946EA9E9}"/>
                  </a:ext>
                </a:extLst>
              </p:cNvPr>
              <p:cNvSpPr/>
              <p:nvPr/>
            </p:nvSpPr>
            <p:spPr>
              <a:xfrm>
                <a:off x="1396380" y="3701792"/>
                <a:ext cx="31819" cy="68941"/>
              </a:xfrm>
              <a:custGeom>
                <a:avLst/>
                <a:gdLst>
                  <a:gd name="connsiteX0" fmla="*/ 28531 w 31819"/>
                  <a:gd name="connsiteY0" fmla="*/ 73820 h 68941"/>
                  <a:gd name="connsiteX1" fmla="*/ 5303 w 31819"/>
                  <a:gd name="connsiteY1" fmla="*/ 73820 h 68941"/>
                  <a:gd name="connsiteX2" fmla="*/ 0 w 31819"/>
                  <a:gd name="connsiteY2" fmla="*/ 68517 h 68941"/>
                  <a:gd name="connsiteX3" fmla="*/ 0 w 31819"/>
                  <a:gd name="connsiteY3" fmla="*/ 5303 h 68941"/>
                  <a:gd name="connsiteX4" fmla="*/ 5303 w 31819"/>
                  <a:gd name="connsiteY4" fmla="*/ 0 h 68941"/>
                  <a:gd name="connsiteX5" fmla="*/ 28531 w 31819"/>
                  <a:gd name="connsiteY5" fmla="*/ 0 h 68941"/>
                  <a:gd name="connsiteX6" fmla="*/ 33834 w 31819"/>
                  <a:gd name="connsiteY6" fmla="*/ 5303 h 68941"/>
                  <a:gd name="connsiteX7" fmla="*/ 33834 w 31819"/>
                  <a:gd name="connsiteY7" fmla="*/ 68517 h 68941"/>
                  <a:gd name="connsiteX8" fmla="*/ 28531 w 31819"/>
                  <a:gd name="connsiteY8" fmla="*/ 73820 h 68941"/>
                  <a:gd name="connsiteX9" fmla="*/ 10606 w 31819"/>
                  <a:gd name="connsiteY9" fmla="*/ 63214 h 68941"/>
                  <a:gd name="connsiteX10" fmla="*/ 23228 w 31819"/>
                  <a:gd name="connsiteY10" fmla="*/ 63214 h 68941"/>
                  <a:gd name="connsiteX11" fmla="*/ 23228 w 31819"/>
                  <a:gd name="connsiteY11" fmla="*/ 10606 h 68941"/>
                  <a:gd name="connsiteX12" fmla="*/ 10606 w 31819"/>
                  <a:gd name="connsiteY12" fmla="*/ 10606 h 68941"/>
                  <a:gd name="connsiteX13" fmla="*/ 10606 w 31819"/>
                  <a:gd name="connsiteY13" fmla="*/ 63214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68941">
                    <a:moveTo>
                      <a:pt x="28531" y="73820"/>
                    </a:moveTo>
                    <a:lnTo>
                      <a:pt x="5303" y="73820"/>
                    </a:lnTo>
                    <a:cubicBezTo>
                      <a:pt x="2386" y="73820"/>
                      <a:pt x="0" y="71434"/>
                      <a:pt x="0" y="68517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28531" y="0"/>
                    </a:lnTo>
                    <a:cubicBezTo>
                      <a:pt x="31448" y="0"/>
                      <a:pt x="33834" y="2386"/>
                      <a:pt x="33834" y="5303"/>
                    </a:cubicBezTo>
                    <a:lnTo>
                      <a:pt x="33834" y="68517"/>
                    </a:lnTo>
                    <a:cubicBezTo>
                      <a:pt x="33834" y="71434"/>
                      <a:pt x="31448" y="73820"/>
                      <a:pt x="28531" y="73820"/>
                    </a:cubicBezTo>
                    <a:close/>
                    <a:moveTo>
                      <a:pt x="10606" y="63214"/>
                    </a:moveTo>
                    <a:lnTo>
                      <a:pt x="23228" y="63214"/>
                    </a:lnTo>
                    <a:lnTo>
                      <a:pt x="23228" y="10606"/>
                    </a:lnTo>
                    <a:lnTo>
                      <a:pt x="10606" y="10606"/>
                    </a:lnTo>
                    <a:lnTo>
                      <a:pt x="10606" y="63214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Freeform: Shape 148">
                <a:extLst>
                  <a:ext uri="{FF2B5EF4-FFF2-40B4-BE49-F238E27FC236}">
                    <a16:creationId xmlns:a16="http://schemas.microsoft.com/office/drawing/2014/main" id="{C8DD8451-F373-4496-87C6-13AA973F0EE4}"/>
                  </a:ext>
                </a:extLst>
              </p:cNvPr>
              <p:cNvSpPr/>
              <p:nvPr/>
            </p:nvSpPr>
            <p:spPr>
              <a:xfrm>
                <a:off x="1419608" y="3717436"/>
                <a:ext cx="21213" cy="42425"/>
              </a:xfrm>
              <a:custGeom>
                <a:avLst/>
                <a:gdLst>
                  <a:gd name="connsiteX0" fmla="*/ 16917 w 21212"/>
                  <a:gd name="connsiteY0" fmla="*/ 42478 h 42425"/>
                  <a:gd name="connsiteX1" fmla="*/ 5303 w 21212"/>
                  <a:gd name="connsiteY1" fmla="*/ 42478 h 42425"/>
                  <a:gd name="connsiteX2" fmla="*/ 0 w 21212"/>
                  <a:gd name="connsiteY2" fmla="*/ 37175 h 42425"/>
                  <a:gd name="connsiteX3" fmla="*/ 5303 w 21212"/>
                  <a:gd name="connsiteY3" fmla="*/ 31872 h 42425"/>
                  <a:gd name="connsiteX4" fmla="*/ 11614 w 21212"/>
                  <a:gd name="connsiteY4" fmla="*/ 31872 h 42425"/>
                  <a:gd name="connsiteX5" fmla="*/ 11614 w 21212"/>
                  <a:gd name="connsiteY5" fmla="*/ 10606 h 42425"/>
                  <a:gd name="connsiteX6" fmla="*/ 5303 w 21212"/>
                  <a:gd name="connsiteY6" fmla="*/ 10606 h 42425"/>
                  <a:gd name="connsiteX7" fmla="*/ 0 w 21212"/>
                  <a:gd name="connsiteY7" fmla="*/ 5303 h 42425"/>
                  <a:gd name="connsiteX8" fmla="*/ 5303 w 21212"/>
                  <a:gd name="connsiteY8" fmla="*/ 0 h 42425"/>
                  <a:gd name="connsiteX9" fmla="*/ 16917 w 21212"/>
                  <a:gd name="connsiteY9" fmla="*/ 0 h 42425"/>
                  <a:gd name="connsiteX10" fmla="*/ 22220 w 21212"/>
                  <a:gd name="connsiteY10" fmla="*/ 5303 h 42425"/>
                  <a:gd name="connsiteX11" fmla="*/ 22220 w 21212"/>
                  <a:gd name="connsiteY11" fmla="*/ 37175 h 42425"/>
                  <a:gd name="connsiteX12" fmla="*/ 16917 w 21212"/>
                  <a:gd name="connsiteY12" fmla="*/ 42478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12" h="42425">
                    <a:moveTo>
                      <a:pt x="16917" y="42478"/>
                    </a:moveTo>
                    <a:lnTo>
                      <a:pt x="5303" y="42478"/>
                    </a:lnTo>
                    <a:cubicBezTo>
                      <a:pt x="2386" y="42478"/>
                      <a:pt x="0" y="40092"/>
                      <a:pt x="0" y="37175"/>
                    </a:cubicBezTo>
                    <a:cubicBezTo>
                      <a:pt x="0" y="34259"/>
                      <a:pt x="2386" y="31872"/>
                      <a:pt x="5303" y="31872"/>
                    </a:cubicBezTo>
                    <a:lnTo>
                      <a:pt x="11614" y="31872"/>
                    </a:lnTo>
                    <a:lnTo>
                      <a:pt x="11614" y="10606"/>
                    </a:lnTo>
                    <a:lnTo>
                      <a:pt x="5303" y="10606"/>
                    </a:lnTo>
                    <a:cubicBezTo>
                      <a:pt x="2386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lnTo>
                      <a:pt x="16917" y="0"/>
                    </a:lnTo>
                    <a:cubicBezTo>
                      <a:pt x="19834" y="0"/>
                      <a:pt x="22220" y="2386"/>
                      <a:pt x="22220" y="5303"/>
                    </a:cubicBezTo>
                    <a:lnTo>
                      <a:pt x="22220" y="37175"/>
                    </a:lnTo>
                    <a:cubicBezTo>
                      <a:pt x="22220" y="40145"/>
                      <a:pt x="19834" y="42478"/>
                      <a:pt x="16917" y="42478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Freeform: Shape 149">
                <a:extLst>
                  <a:ext uri="{FF2B5EF4-FFF2-40B4-BE49-F238E27FC236}">
                    <a16:creationId xmlns:a16="http://schemas.microsoft.com/office/drawing/2014/main" id="{B6760001-9395-4F7A-AF00-6F5AAF7BDAC5}"/>
                  </a:ext>
                </a:extLst>
              </p:cNvPr>
              <p:cNvSpPr/>
              <p:nvPr/>
            </p:nvSpPr>
            <p:spPr>
              <a:xfrm>
                <a:off x="1199844" y="3717436"/>
                <a:ext cx="21213" cy="42425"/>
              </a:xfrm>
              <a:custGeom>
                <a:avLst/>
                <a:gdLst>
                  <a:gd name="connsiteX0" fmla="*/ 16917 w 21212"/>
                  <a:gd name="connsiteY0" fmla="*/ 42478 h 42425"/>
                  <a:gd name="connsiteX1" fmla="*/ 5303 w 21212"/>
                  <a:gd name="connsiteY1" fmla="*/ 42478 h 42425"/>
                  <a:gd name="connsiteX2" fmla="*/ 0 w 21212"/>
                  <a:gd name="connsiteY2" fmla="*/ 37175 h 42425"/>
                  <a:gd name="connsiteX3" fmla="*/ 0 w 21212"/>
                  <a:gd name="connsiteY3" fmla="*/ 5303 h 42425"/>
                  <a:gd name="connsiteX4" fmla="*/ 5303 w 21212"/>
                  <a:gd name="connsiteY4" fmla="*/ 0 h 42425"/>
                  <a:gd name="connsiteX5" fmla="*/ 16917 w 21212"/>
                  <a:gd name="connsiteY5" fmla="*/ 0 h 42425"/>
                  <a:gd name="connsiteX6" fmla="*/ 22220 w 21212"/>
                  <a:gd name="connsiteY6" fmla="*/ 5303 h 42425"/>
                  <a:gd name="connsiteX7" fmla="*/ 16917 w 21212"/>
                  <a:gd name="connsiteY7" fmla="*/ 10606 h 42425"/>
                  <a:gd name="connsiteX8" fmla="*/ 10606 w 21212"/>
                  <a:gd name="connsiteY8" fmla="*/ 10606 h 42425"/>
                  <a:gd name="connsiteX9" fmla="*/ 10606 w 21212"/>
                  <a:gd name="connsiteY9" fmla="*/ 31872 h 42425"/>
                  <a:gd name="connsiteX10" fmla="*/ 16917 w 21212"/>
                  <a:gd name="connsiteY10" fmla="*/ 31872 h 42425"/>
                  <a:gd name="connsiteX11" fmla="*/ 22220 w 21212"/>
                  <a:gd name="connsiteY11" fmla="*/ 37175 h 42425"/>
                  <a:gd name="connsiteX12" fmla="*/ 16917 w 21212"/>
                  <a:gd name="connsiteY12" fmla="*/ 42478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12" h="42425">
                    <a:moveTo>
                      <a:pt x="16917" y="42478"/>
                    </a:moveTo>
                    <a:lnTo>
                      <a:pt x="5303" y="42478"/>
                    </a:lnTo>
                    <a:cubicBezTo>
                      <a:pt x="2386" y="42478"/>
                      <a:pt x="0" y="40092"/>
                      <a:pt x="0" y="37175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16917" y="0"/>
                    </a:lnTo>
                    <a:cubicBezTo>
                      <a:pt x="19834" y="0"/>
                      <a:pt x="22220" y="2386"/>
                      <a:pt x="22220" y="5303"/>
                    </a:cubicBezTo>
                    <a:cubicBezTo>
                      <a:pt x="22220" y="8220"/>
                      <a:pt x="19834" y="10606"/>
                      <a:pt x="16917" y="10606"/>
                    </a:cubicBezTo>
                    <a:lnTo>
                      <a:pt x="10606" y="10606"/>
                    </a:lnTo>
                    <a:lnTo>
                      <a:pt x="10606" y="31872"/>
                    </a:lnTo>
                    <a:lnTo>
                      <a:pt x="16917" y="31872"/>
                    </a:lnTo>
                    <a:cubicBezTo>
                      <a:pt x="19834" y="31872"/>
                      <a:pt x="22220" y="34259"/>
                      <a:pt x="22220" y="37175"/>
                    </a:cubicBezTo>
                    <a:cubicBezTo>
                      <a:pt x="22220" y="40092"/>
                      <a:pt x="19834" y="42478"/>
                      <a:pt x="16917" y="42478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Freeform: Shape 150">
                <a:extLst>
                  <a:ext uri="{FF2B5EF4-FFF2-40B4-BE49-F238E27FC236}">
                    <a16:creationId xmlns:a16="http://schemas.microsoft.com/office/drawing/2014/main" id="{E3CE2835-CDA7-4333-9DC7-85614FD002B6}"/>
                  </a:ext>
                </a:extLst>
              </p:cNvPr>
              <p:cNvSpPr/>
              <p:nvPr/>
            </p:nvSpPr>
            <p:spPr>
              <a:xfrm>
                <a:off x="1228680" y="3647262"/>
                <a:ext cx="21213" cy="21213"/>
              </a:xfrm>
              <a:custGeom>
                <a:avLst/>
                <a:gdLst>
                  <a:gd name="connsiteX0" fmla="*/ 16135 w 21212"/>
                  <a:gd name="connsiteY0" fmla="*/ 21385 h 21212"/>
                  <a:gd name="connsiteX1" fmla="*/ 12370 w 21212"/>
                  <a:gd name="connsiteY1" fmla="*/ 19847 h 21212"/>
                  <a:gd name="connsiteX2" fmla="*/ 1551 w 21212"/>
                  <a:gd name="connsiteY2" fmla="*/ 9029 h 21212"/>
                  <a:gd name="connsiteX3" fmla="*/ 1551 w 21212"/>
                  <a:gd name="connsiteY3" fmla="*/ 1551 h 21212"/>
                  <a:gd name="connsiteX4" fmla="*/ 9029 w 21212"/>
                  <a:gd name="connsiteY4" fmla="*/ 1551 h 21212"/>
                  <a:gd name="connsiteX5" fmla="*/ 19847 w 21212"/>
                  <a:gd name="connsiteY5" fmla="*/ 12370 h 21212"/>
                  <a:gd name="connsiteX6" fmla="*/ 19847 w 21212"/>
                  <a:gd name="connsiteY6" fmla="*/ 19847 h 21212"/>
                  <a:gd name="connsiteX7" fmla="*/ 16135 w 21212"/>
                  <a:gd name="connsiteY7" fmla="*/ 21385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16135" y="21385"/>
                    </a:moveTo>
                    <a:cubicBezTo>
                      <a:pt x="14756" y="21385"/>
                      <a:pt x="13430" y="20855"/>
                      <a:pt x="12370" y="19847"/>
                    </a:cubicBezTo>
                    <a:lnTo>
                      <a:pt x="1551" y="9029"/>
                    </a:lnTo>
                    <a:cubicBezTo>
                      <a:pt x="-517" y="6960"/>
                      <a:pt x="-517" y="3619"/>
                      <a:pt x="1551" y="1551"/>
                    </a:cubicBezTo>
                    <a:cubicBezTo>
                      <a:pt x="3619" y="-517"/>
                      <a:pt x="6960" y="-517"/>
                      <a:pt x="9029" y="1551"/>
                    </a:cubicBezTo>
                    <a:lnTo>
                      <a:pt x="19847" y="12370"/>
                    </a:lnTo>
                    <a:cubicBezTo>
                      <a:pt x="21915" y="14438"/>
                      <a:pt x="21915" y="17779"/>
                      <a:pt x="19847" y="19847"/>
                    </a:cubicBezTo>
                    <a:cubicBezTo>
                      <a:pt x="18840" y="20855"/>
                      <a:pt x="17514" y="21385"/>
                      <a:pt x="16135" y="213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Freeform: Shape 151">
                <a:extLst>
                  <a:ext uri="{FF2B5EF4-FFF2-40B4-BE49-F238E27FC236}">
                    <a16:creationId xmlns:a16="http://schemas.microsoft.com/office/drawing/2014/main" id="{2D2E7CB6-9DB7-4149-9D6E-28409CBA8E85}"/>
                  </a:ext>
                </a:extLst>
              </p:cNvPr>
              <p:cNvSpPr/>
              <p:nvPr/>
            </p:nvSpPr>
            <p:spPr>
              <a:xfrm>
                <a:off x="1392230" y="3646519"/>
                <a:ext cx="21213" cy="21213"/>
              </a:xfrm>
              <a:custGeom>
                <a:avLst/>
                <a:gdLst>
                  <a:gd name="connsiteX0" fmla="*/ 5316 w 21212"/>
                  <a:gd name="connsiteY0" fmla="*/ 21385 h 21212"/>
                  <a:gd name="connsiteX1" fmla="*/ 1551 w 21212"/>
                  <a:gd name="connsiteY1" fmla="*/ 19847 h 21212"/>
                  <a:gd name="connsiteX2" fmla="*/ 1551 w 21212"/>
                  <a:gd name="connsiteY2" fmla="*/ 12370 h 21212"/>
                  <a:gd name="connsiteX3" fmla="*/ 12370 w 21212"/>
                  <a:gd name="connsiteY3" fmla="*/ 1551 h 21212"/>
                  <a:gd name="connsiteX4" fmla="*/ 19847 w 21212"/>
                  <a:gd name="connsiteY4" fmla="*/ 1551 h 21212"/>
                  <a:gd name="connsiteX5" fmla="*/ 19847 w 21212"/>
                  <a:gd name="connsiteY5" fmla="*/ 9029 h 21212"/>
                  <a:gd name="connsiteX6" fmla="*/ 9029 w 21212"/>
                  <a:gd name="connsiteY6" fmla="*/ 19847 h 21212"/>
                  <a:gd name="connsiteX7" fmla="*/ 5316 w 21212"/>
                  <a:gd name="connsiteY7" fmla="*/ 21385 h 2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21212">
                    <a:moveTo>
                      <a:pt x="5316" y="21385"/>
                    </a:moveTo>
                    <a:cubicBezTo>
                      <a:pt x="3938" y="21385"/>
                      <a:pt x="2612" y="20855"/>
                      <a:pt x="1551" y="19847"/>
                    </a:cubicBezTo>
                    <a:cubicBezTo>
                      <a:pt x="-517" y="17779"/>
                      <a:pt x="-517" y="14438"/>
                      <a:pt x="1551" y="12370"/>
                    </a:cubicBezTo>
                    <a:lnTo>
                      <a:pt x="12370" y="1551"/>
                    </a:lnTo>
                    <a:cubicBezTo>
                      <a:pt x="14438" y="-517"/>
                      <a:pt x="17779" y="-517"/>
                      <a:pt x="19847" y="1551"/>
                    </a:cubicBezTo>
                    <a:cubicBezTo>
                      <a:pt x="21915" y="3619"/>
                      <a:pt x="21915" y="6960"/>
                      <a:pt x="19847" y="9029"/>
                    </a:cubicBezTo>
                    <a:lnTo>
                      <a:pt x="9029" y="19847"/>
                    </a:lnTo>
                    <a:cubicBezTo>
                      <a:pt x="8021" y="20855"/>
                      <a:pt x="6695" y="21385"/>
                      <a:pt x="5316" y="213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Freeform: Shape 152">
                <a:extLst>
                  <a:ext uri="{FF2B5EF4-FFF2-40B4-BE49-F238E27FC236}">
                    <a16:creationId xmlns:a16="http://schemas.microsoft.com/office/drawing/2014/main" id="{27EBDE57-A1B4-4AFD-A30A-94F6F7A5B91D}"/>
                  </a:ext>
                </a:extLst>
              </p:cNvPr>
              <p:cNvSpPr/>
              <p:nvPr/>
            </p:nvSpPr>
            <p:spPr>
              <a:xfrm>
                <a:off x="1343408" y="3764948"/>
                <a:ext cx="63638" cy="63638"/>
              </a:xfrm>
              <a:custGeom>
                <a:avLst/>
                <a:gdLst>
                  <a:gd name="connsiteX0" fmla="*/ 5296 w 63638"/>
                  <a:gd name="connsiteY0" fmla="*/ 66878 h 63638"/>
                  <a:gd name="connsiteX1" fmla="*/ 258 w 63638"/>
                  <a:gd name="connsiteY1" fmla="*/ 63165 h 63638"/>
                  <a:gd name="connsiteX2" fmla="*/ 3705 w 63638"/>
                  <a:gd name="connsiteY2" fmla="*/ 56483 h 63638"/>
                  <a:gd name="connsiteX3" fmla="*/ 58593 w 63638"/>
                  <a:gd name="connsiteY3" fmla="*/ 3505 h 63638"/>
                  <a:gd name="connsiteX4" fmla="*/ 65381 w 63638"/>
                  <a:gd name="connsiteY4" fmla="*/ 323 h 63638"/>
                  <a:gd name="connsiteX5" fmla="*/ 68563 w 63638"/>
                  <a:gd name="connsiteY5" fmla="*/ 7111 h 63638"/>
                  <a:gd name="connsiteX6" fmla="*/ 6940 w 63638"/>
                  <a:gd name="connsiteY6" fmla="*/ 66612 h 63638"/>
                  <a:gd name="connsiteX7" fmla="*/ 5296 w 63638"/>
                  <a:gd name="connsiteY7" fmla="*/ 66878 h 63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38" h="63638">
                    <a:moveTo>
                      <a:pt x="5296" y="66878"/>
                    </a:moveTo>
                    <a:cubicBezTo>
                      <a:pt x="3068" y="66878"/>
                      <a:pt x="947" y="65446"/>
                      <a:pt x="258" y="63165"/>
                    </a:cubicBezTo>
                    <a:cubicBezTo>
                      <a:pt x="-644" y="60355"/>
                      <a:pt x="894" y="57385"/>
                      <a:pt x="3705" y="56483"/>
                    </a:cubicBezTo>
                    <a:cubicBezTo>
                      <a:pt x="29107" y="48369"/>
                      <a:pt x="49577" y="28536"/>
                      <a:pt x="58593" y="3505"/>
                    </a:cubicBezTo>
                    <a:cubicBezTo>
                      <a:pt x="59600" y="747"/>
                      <a:pt x="62623" y="-685"/>
                      <a:pt x="65381" y="323"/>
                    </a:cubicBezTo>
                    <a:cubicBezTo>
                      <a:pt x="68138" y="1330"/>
                      <a:pt x="69570" y="4353"/>
                      <a:pt x="68563" y="7111"/>
                    </a:cubicBezTo>
                    <a:cubicBezTo>
                      <a:pt x="58487" y="35218"/>
                      <a:pt x="35418" y="57491"/>
                      <a:pt x="6940" y="66612"/>
                    </a:cubicBezTo>
                    <a:cubicBezTo>
                      <a:pt x="6409" y="66824"/>
                      <a:pt x="5826" y="66878"/>
                      <a:pt x="5296" y="66878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Freeform: Shape 153">
                <a:extLst>
                  <a:ext uri="{FF2B5EF4-FFF2-40B4-BE49-F238E27FC236}">
                    <a16:creationId xmlns:a16="http://schemas.microsoft.com/office/drawing/2014/main" id="{C6FE684D-AD44-4A1A-9305-337B815E6DC9}"/>
                  </a:ext>
                </a:extLst>
              </p:cNvPr>
              <p:cNvSpPr/>
              <p:nvPr/>
            </p:nvSpPr>
            <p:spPr>
              <a:xfrm>
                <a:off x="1307711" y="3815757"/>
                <a:ext cx="42425" cy="26516"/>
              </a:xfrm>
              <a:custGeom>
                <a:avLst/>
                <a:gdLst>
                  <a:gd name="connsiteX0" fmla="*/ 40994 w 42425"/>
                  <a:gd name="connsiteY0" fmla="*/ 31236 h 26515"/>
                  <a:gd name="connsiteX1" fmla="*/ 5303 w 42425"/>
                  <a:gd name="connsiteY1" fmla="*/ 31236 h 26515"/>
                  <a:gd name="connsiteX2" fmla="*/ 0 w 42425"/>
                  <a:gd name="connsiteY2" fmla="*/ 25933 h 26515"/>
                  <a:gd name="connsiteX3" fmla="*/ 0 w 42425"/>
                  <a:gd name="connsiteY3" fmla="*/ 5303 h 26515"/>
                  <a:gd name="connsiteX4" fmla="*/ 5303 w 42425"/>
                  <a:gd name="connsiteY4" fmla="*/ 0 h 26515"/>
                  <a:gd name="connsiteX5" fmla="*/ 40994 w 42425"/>
                  <a:gd name="connsiteY5" fmla="*/ 0 h 26515"/>
                  <a:gd name="connsiteX6" fmla="*/ 46297 w 42425"/>
                  <a:gd name="connsiteY6" fmla="*/ 5303 h 26515"/>
                  <a:gd name="connsiteX7" fmla="*/ 46297 w 42425"/>
                  <a:gd name="connsiteY7" fmla="*/ 25933 h 26515"/>
                  <a:gd name="connsiteX8" fmla="*/ 40994 w 42425"/>
                  <a:gd name="connsiteY8" fmla="*/ 31236 h 26515"/>
                  <a:gd name="connsiteX9" fmla="*/ 10606 w 42425"/>
                  <a:gd name="connsiteY9" fmla="*/ 20629 h 26515"/>
                  <a:gd name="connsiteX10" fmla="*/ 35690 w 42425"/>
                  <a:gd name="connsiteY10" fmla="*/ 20629 h 26515"/>
                  <a:gd name="connsiteX11" fmla="*/ 35690 w 42425"/>
                  <a:gd name="connsiteY11" fmla="*/ 10606 h 26515"/>
                  <a:gd name="connsiteX12" fmla="*/ 10606 w 42425"/>
                  <a:gd name="connsiteY12" fmla="*/ 10606 h 26515"/>
                  <a:gd name="connsiteX13" fmla="*/ 10606 w 42425"/>
                  <a:gd name="connsiteY13" fmla="*/ 20629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25" h="26515">
                    <a:moveTo>
                      <a:pt x="40994" y="31236"/>
                    </a:moveTo>
                    <a:lnTo>
                      <a:pt x="5303" y="31236"/>
                    </a:lnTo>
                    <a:cubicBezTo>
                      <a:pt x="2386" y="31236"/>
                      <a:pt x="0" y="28849"/>
                      <a:pt x="0" y="25933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lnTo>
                      <a:pt x="40994" y="0"/>
                    </a:lnTo>
                    <a:cubicBezTo>
                      <a:pt x="43910" y="0"/>
                      <a:pt x="46297" y="2386"/>
                      <a:pt x="46297" y="5303"/>
                    </a:cubicBezTo>
                    <a:lnTo>
                      <a:pt x="46297" y="25933"/>
                    </a:lnTo>
                    <a:cubicBezTo>
                      <a:pt x="46297" y="28902"/>
                      <a:pt x="43963" y="31236"/>
                      <a:pt x="40994" y="31236"/>
                    </a:cubicBezTo>
                    <a:close/>
                    <a:moveTo>
                      <a:pt x="10606" y="20629"/>
                    </a:moveTo>
                    <a:lnTo>
                      <a:pt x="35690" y="20629"/>
                    </a:lnTo>
                    <a:lnTo>
                      <a:pt x="35690" y="10606"/>
                    </a:lnTo>
                    <a:lnTo>
                      <a:pt x="10606" y="10606"/>
                    </a:lnTo>
                    <a:lnTo>
                      <a:pt x="10606" y="20629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225206"/>
                <a:endParaRPr lang="en-US" sz="2400">
                  <a:solidFill>
                    <a:srgbClr val="172144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543A73-BEF0-4BC4-A0A7-CFC343084493}"/>
                </a:ext>
              </a:extLst>
            </p:cNvPr>
            <p:cNvSpPr txBox="1"/>
            <p:nvPr/>
          </p:nvSpPr>
          <p:spPr>
            <a:xfrm>
              <a:off x="6446591" y="4684375"/>
              <a:ext cx="2114083" cy="242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25206"/>
              <a:r>
                <a:rPr lang="ru-RU" sz="1500" b="1" dirty="0" err="1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Тынымсыз</a:t>
              </a:r>
              <a:r>
                <a:rPr lang="ru-RU" sz="15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 </a:t>
              </a:r>
              <a:r>
                <a:rPr lang="ru-RU" sz="1500" b="1" dirty="0" err="1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байланыш</a:t>
              </a:r>
              <a:r>
                <a:rPr lang="ru-RU" sz="15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A8A5E7F-A76F-4BF2-8B83-95092EA74346}"/>
              </a:ext>
            </a:extLst>
          </p:cNvPr>
          <p:cNvGrpSpPr/>
          <p:nvPr/>
        </p:nvGrpSpPr>
        <p:grpSpPr>
          <a:xfrm>
            <a:off x="7205650" y="5654038"/>
            <a:ext cx="5567893" cy="553998"/>
            <a:chOff x="251520" y="4561765"/>
            <a:chExt cx="4176464" cy="415498"/>
          </a:xfrm>
        </p:grpSpPr>
        <p:sp>
          <p:nvSpPr>
            <p:cNvPr id="65" name="Freeform: Shape 29">
              <a:extLst>
                <a:ext uri="{FF2B5EF4-FFF2-40B4-BE49-F238E27FC236}">
                  <a16:creationId xmlns:a16="http://schemas.microsoft.com/office/drawing/2014/main" id="{E2C69D4C-33B6-4EA9-B443-48E433F602C1}"/>
                </a:ext>
              </a:extLst>
            </p:cNvPr>
            <p:cNvSpPr/>
            <p:nvPr/>
          </p:nvSpPr>
          <p:spPr>
            <a:xfrm>
              <a:off x="251520" y="4586332"/>
              <a:ext cx="371222" cy="371222"/>
            </a:xfrm>
            <a:custGeom>
              <a:avLst/>
              <a:gdLst>
                <a:gd name="connsiteX0" fmla="*/ 374616 w 371222"/>
                <a:gd name="connsiteY0" fmla="*/ 312675 h 371222"/>
                <a:gd name="connsiteX1" fmla="*/ 355896 w 371222"/>
                <a:gd name="connsiteY1" fmla="*/ 355843 h 371222"/>
                <a:gd name="connsiteX2" fmla="*/ 245961 w 371222"/>
                <a:gd name="connsiteY2" fmla="*/ 374563 h 371222"/>
                <a:gd name="connsiteX3" fmla="*/ 245961 w 371222"/>
                <a:gd name="connsiteY3" fmla="*/ 232862 h 371222"/>
                <a:gd name="connsiteX4" fmla="*/ 307849 w 371222"/>
                <a:gd name="connsiteY4" fmla="*/ 232862 h 371222"/>
                <a:gd name="connsiteX5" fmla="*/ 307849 w 371222"/>
                <a:gd name="connsiteY5" fmla="*/ 170974 h 371222"/>
                <a:gd name="connsiteX6" fmla="*/ 245961 w 371222"/>
                <a:gd name="connsiteY6" fmla="*/ 170974 h 371222"/>
                <a:gd name="connsiteX7" fmla="*/ 245961 w 371222"/>
                <a:gd name="connsiteY7" fmla="*/ 145731 h 371222"/>
                <a:gd name="connsiteX8" fmla="*/ 257363 w 371222"/>
                <a:gd name="connsiteY8" fmla="*/ 128655 h 371222"/>
                <a:gd name="connsiteX9" fmla="*/ 307849 w 371222"/>
                <a:gd name="connsiteY9" fmla="*/ 128655 h 371222"/>
                <a:gd name="connsiteX10" fmla="*/ 307849 w 371222"/>
                <a:gd name="connsiteY10" fmla="*/ 66767 h 371222"/>
                <a:gd name="connsiteX11" fmla="*/ 208097 w 371222"/>
                <a:gd name="connsiteY11" fmla="*/ 90790 h 371222"/>
                <a:gd name="connsiteX12" fmla="*/ 187308 w 371222"/>
                <a:gd name="connsiteY12" fmla="*/ 171027 h 371222"/>
                <a:gd name="connsiteX13" fmla="*/ 141701 w 371222"/>
                <a:gd name="connsiteY13" fmla="*/ 171027 h 371222"/>
                <a:gd name="connsiteX14" fmla="*/ 141701 w 371222"/>
                <a:gd name="connsiteY14" fmla="*/ 232915 h 371222"/>
                <a:gd name="connsiteX15" fmla="*/ 187308 w 371222"/>
                <a:gd name="connsiteY15" fmla="*/ 232915 h 371222"/>
                <a:gd name="connsiteX16" fmla="*/ 187308 w 371222"/>
                <a:gd name="connsiteY16" fmla="*/ 374616 h 371222"/>
                <a:gd name="connsiteX17" fmla="*/ 61888 w 371222"/>
                <a:gd name="connsiteY17" fmla="*/ 374616 h 371222"/>
                <a:gd name="connsiteX18" fmla="*/ 0 w 371222"/>
                <a:gd name="connsiteY18" fmla="*/ 312728 h 371222"/>
                <a:gd name="connsiteX19" fmla="*/ 0 w 371222"/>
                <a:gd name="connsiteY19" fmla="*/ 61888 h 371222"/>
                <a:gd name="connsiteX20" fmla="*/ 61888 w 371222"/>
                <a:gd name="connsiteY20" fmla="*/ 0 h 371222"/>
                <a:gd name="connsiteX21" fmla="*/ 312728 w 371222"/>
                <a:gd name="connsiteY21" fmla="*/ 0 h 371222"/>
                <a:gd name="connsiteX22" fmla="*/ 374616 w 371222"/>
                <a:gd name="connsiteY22" fmla="*/ 61888 h 371222"/>
                <a:gd name="connsiteX23" fmla="*/ 374616 w 371222"/>
                <a:gd name="connsiteY23" fmla="*/ 312675 h 37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1222" h="371222">
                  <a:moveTo>
                    <a:pt x="374616" y="312675"/>
                  </a:moveTo>
                  <a:cubicBezTo>
                    <a:pt x="374616" y="328956"/>
                    <a:pt x="368359" y="343328"/>
                    <a:pt x="355896" y="355843"/>
                  </a:cubicBezTo>
                  <a:cubicBezTo>
                    <a:pt x="332403" y="379336"/>
                    <a:pt x="316759" y="374563"/>
                    <a:pt x="245961" y="374563"/>
                  </a:cubicBezTo>
                  <a:lnTo>
                    <a:pt x="245961" y="232862"/>
                  </a:lnTo>
                  <a:lnTo>
                    <a:pt x="307849" y="232862"/>
                  </a:lnTo>
                  <a:lnTo>
                    <a:pt x="307849" y="170974"/>
                  </a:lnTo>
                  <a:lnTo>
                    <a:pt x="245961" y="170974"/>
                  </a:lnTo>
                  <a:lnTo>
                    <a:pt x="245961" y="145731"/>
                  </a:lnTo>
                  <a:cubicBezTo>
                    <a:pt x="245961" y="134648"/>
                    <a:pt x="252802" y="128655"/>
                    <a:pt x="257363" y="128655"/>
                  </a:cubicBezTo>
                  <a:lnTo>
                    <a:pt x="307849" y="128655"/>
                  </a:lnTo>
                  <a:lnTo>
                    <a:pt x="307849" y="66767"/>
                  </a:lnTo>
                  <a:cubicBezTo>
                    <a:pt x="254818" y="66767"/>
                    <a:pt x="233446" y="61464"/>
                    <a:pt x="208097" y="90790"/>
                  </a:cubicBezTo>
                  <a:cubicBezTo>
                    <a:pt x="184497" y="118102"/>
                    <a:pt x="187308" y="142496"/>
                    <a:pt x="187308" y="171027"/>
                  </a:cubicBezTo>
                  <a:lnTo>
                    <a:pt x="141701" y="171027"/>
                  </a:lnTo>
                  <a:lnTo>
                    <a:pt x="141701" y="232915"/>
                  </a:lnTo>
                  <a:lnTo>
                    <a:pt x="187308" y="232915"/>
                  </a:lnTo>
                  <a:lnTo>
                    <a:pt x="187308" y="374616"/>
                  </a:lnTo>
                  <a:lnTo>
                    <a:pt x="61888" y="374616"/>
                  </a:lnTo>
                  <a:cubicBezTo>
                    <a:pt x="29061" y="374616"/>
                    <a:pt x="0" y="345608"/>
                    <a:pt x="0" y="312728"/>
                  </a:cubicBezTo>
                  <a:lnTo>
                    <a:pt x="0" y="61888"/>
                  </a:lnTo>
                  <a:cubicBezTo>
                    <a:pt x="0" y="29061"/>
                    <a:pt x="29009" y="0"/>
                    <a:pt x="61888" y="0"/>
                  </a:cubicBezTo>
                  <a:lnTo>
                    <a:pt x="312728" y="0"/>
                  </a:lnTo>
                  <a:cubicBezTo>
                    <a:pt x="345502" y="0"/>
                    <a:pt x="374616" y="29008"/>
                    <a:pt x="374616" y="61888"/>
                  </a:cubicBezTo>
                  <a:lnTo>
                    <a:pt x="374616" y="312675"/>
                  </a:lnTo>
                  <a:close/>
                </a:path>
              </a:pathLst>
            </a:custGeom>
            <a:solidFill>
              <a:srgbClr val="FFFFFF"/>
            </a:solidFill>
            <a:ln w="52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5206"/>
              <a:endParaRPr lang="en-US" sz="2100">
                <a:solidFill>
                  <a:srgbClr val="172144"/>
                </a:solidFill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8B92EF1-ED8F-4833-8982-2F9B77D0ADAF}"/>
                </a:ext>
              </a:extLst>
            </p:cNvPr>
            <p:cNvSpPr txBox="1"/>
            <p:nvPr/>
          </p:nvSpPr>
          <p:spPr>
            <a:xfrm>
              <a:off x="622742" y="4561765"/>
              <a:ext cx="3805242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25206"/>
              <a:r>
                <a:rPr lang="ru-RU" sz="15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Кыргыз Республикасынын Эмгек, социалдык </a:t>
              </a:r>
            </a:p>
            <a:p>
              <a:pPr defTabSz="225206"/>
              <a:r>
                <a:rPr lang="ru-RU" sz="15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камсыздоо жана миграция министрлиги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1011980-0EA6-4F0A-AB2A-B156ECE279AB}"/>
              </a:ext>
            </a:extLst>
          </p:cNvPr>
          <p:cNvGrpSpPr/>
          <p:nvPr/>
        </p:nvGrpSpPr>
        <p:grpSpPr>
          <a:xfrm>
            <a:off x="7177408" y="5050130"/>
            <a:ext cx="7291776" cy="496511"/>
            <a:chOff x="226848" y="3797453"/>
            <a:chExt cx="5469544" cy="372383"/>
          </a:xfrm>
        </p:grpSpPr>
        <p:sp>
          <p:nvSpPr>
            <p:cNvPr id="68" name="Freeform: Shape 25">
              <a:extLst>
                <a:ext uri="{FF2B5EF4-FFF2-40B4-BE49-F238E27FC236}">
                  <a16:creationId xmlns:a16="http://schemas.microsoft.com/office/drawing/2014/main" id="{0F28772D-6DEF-4988-8B08-FB8D2DB76988}"/>
                </a:ext>
              </a:extLst>
            </p:cNvPr>
            <p:cNvSpPr/>
            <p:nvPr/>
          </p:nvSpPr>
          <p:spPr>
            <a:xfrm>
              <a:off x="226848" y="3798614"/>
              <a:ext cx="371222" cy="371222"/>
            </a:xfrm>
            <a:custGeom>
              <a:avLst/>
              <a:gdLst>
                <a:gd name="connsiteX0" fmla="*/ 319702 w 371222"/>
                <a:gd name="connsiteY0" fmla="*/ 319702 h 371222"/>
                <a:gd name="connsiteX1" fmla="*/ 55286 w 371222"/>
                <a:gd name="connsiteY1" fmla="*/ 319702 h 371222"/>
                <a:gd name="connsiteX2" fmla="*/ 55286 w 371222"/>
                <a:gd name="connsiteY2" fmla="*/ 55286 h 371222"/>
                <a:gd name="connsiteX3" fmla="*/ 319702 w 371222"/>
                <a:gd name="connsiteY3" fmla="*/ 55286 h 371222"/>
                <a:gd name="connsiteX4" fmla="*/ 319702 w 371222"/>
                <a:gd name="connsiteY4" fmla="*/ 319702 h 371222"/>
                <a:gd name="connsiteX5" fmla="*/ 76021 w 371222"/>
                <a:gd name="connsiteY5" fmla="*/ 281890 h 371222"/>
                <a:gd name="connsiteX6" fmla="*/ 198896 w 371222"/>
                <a:gd name="connsiteY6" fmla="*/ 185903 h 371222"/>
                <a:gd name="connsiteX7" fmla="*/ 189933 w 371222"/>
                <a:gd name="connsiteY7" fmla="*/ 166387 h 371222"/>
                <a:gd name="connsiteX8" fmla="*/ 41020 w 371222"/>
                <a:gd name="connsiteY8" fmla="*/ 185107 h 371222"/>
                <a:gd name="connsiteX9" fmla="*/ 76021 w 371222"/>
                <a:gd name="connsiteY9" fmla="*/ 281890 h 371222"/>
                <a:gd name="connsiteX10" fmla="*/ 45899 w 371222"/>
                <a:gd name="connsiteY10" fmla="*/ 151697 h 371222"/>
                <a:gd name="connsiteX11" fmla="*/ 175296 w 371222"/>
                <a:gd name="connsiteY11" fmla="*/ 136212 h 371222"/>
                <a:gd name="connsiteX12" fmla="*/ 123219 w 371222"/>
                <a:gd name="connsiteY12" fmla="*/ 56452 h 371222"/>
                <a:gd name="connsiteX13" fmla="*/ 45899 w 371222"/>
                <a:gd name="connsiteY13" fmla="*/ 151697 h 371222"/>
                <a:gd name="connsiteX14" fmla="*/ 239571 w 371222"/>
                <a:gd name="connsiteY14" fmla="*/ 324210 h 371222"/>
                <a:gd name="connsiteX15" fmla="*/ 210297 w 371222"/>
                <a:gd name="connsiteY15" fmla="*/ 216820 h 371222"/>
                <a:gd name="connsiteX16" fmla="*/ 100469 w 371222"/>
                <a:gd name="connsiteY16" fmla="*/ 304694 h 371222"/>
                <a:gd name="connsiteX17" fmla="*/ 239571 w 371222"/>
                <a:gd name="connsiteY17" fmla="*/ 324210 h 371222"/>
                <a:gd name="connsiteX18" fmla="*/ 156576 w 371222"/>
                <a:gd name="connsiteY18" fmla="*/ 45104 h 371222"/>
                <a:gd name="connsiteX19" fmla="*/ 207009 w 371222"/>
                <a:gd name="connsiteY19" fmla="*/ 124863 h 371222"/>
                <a:gd name="connsiteX20" fmla="*/ 278602 w 371222"/>
                <a:gd name="connsiteY20" fmla="*/ 73582 h 371222"/>
                <a:gd name="connsiteX21" fmla="*/ 156576 w 371222"/>
                <a:gd name="connsiteY21" fmla="*/ 45104 h 371222"/>
                <a:gd name="connsiteX22" fmla="*/ 221646 w 371222"/>
                <a:gd name="connsiteY22" fmla="*/ 154932 h 371222"/>
                <a:gd name="connsiteX23" fmla="*/ 231404 w 371222"/>
                <a:gd name="connsiteY23" fmla="*/ 177736 h 371222"/>
                <a:gd name="connsiteX24" fmla="*/ 333119 w 371222"/>
                <a:gd name="connsiteY24" fmla="*/ 180971 h 371222"/>
                <a:gd name="connsiteX25" fmla="*/ 302201 w 371222"/>
                <a:gd name="connsiteY25" fmla="*/ 97181 h 371222"/>
                <a:gd name="connsiteX26" fmla="*/ 221646 w 371222"/>
                <a:gd name="connsiteY26" fmla="*/ 154932 h 371222"/>
                <a:gd name="connsiteX27" fmla="*/ 330680 w 371222"/>
                <a:gd name="connsiteY27" fmla="*/ 214328 h 371222"/>
                <a:gd name="connsiteX28" fmla="*/ 243601 w 371222"/>
                <a:gd name="connsiteY28" fmla="*/ 209449 h 371222"/>
                <a:gd name="connsiteX29" fmla="*/ 270435 w 371222"/>
                <a:gd name="connsiteY29" fmla="*/ 307876 h 371222"/>
                <a:gd name="connsiteX30" fmla="*/ 330680 w 371222"/>
                <a:gd name="connsiteY30" fmla="*/ 214328 h 37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1222" h="371222">
                  <a:moveTo>
                    <a:pt x="319702" y="319702"/>
                  </a:moveTo>
                  <a:cubicBezTo>
                    <a:pt x="245988" y="393416"/>
                    <a:pt x="129000" y="393416"/>
                    <a:pt x="55286" y="319702"/>
                  </a:cubicBezTo>
                  <a:cubicBezTo>
                    <a:pt x="-18429" y="245988"/>
                    <a:pt x="-18429" y="129000"/>
                    <a:pt x="55286" y="55286"/>
                  </a:cubicBezTo>
                  <a:cubicBezTo>
                    <a:pt x="129000" y="-18429"/>
                    <a:pt x="245988" y="-18429"/>
                    <a:pt x="319702" y="55286"/>
                  </a:cubicBezTo>
                  <a:cubicBezTo>
                    <a:pt x="393416" y="128947"/>
                    <a:pt x="393416" y="245988"/>
                    <a:pt x="319702" y="319702"/>
                  </a:cubicBezTo>
                  <a:close/>
                  <a:moveTo>
                    <a:pt x="76021" y="281890"/>
                  </a:moveTo>
                  <a:cubicBezTo>
                    <a:pt x="95219" y="249064"/>
                    <a:pt x="139341" y="205737"/>
                    <a:pt x="198896" y="185903"/>
                  </a:cubicBezTo>
                  <a:cubicBezTo>
                    <a:pt x="196191" y="180547"/>
                    <a:pt x="192903" y="172274"/>
                    <a:pt x="189933" y="166387"/>
                  </a:cubicBezTo>
                  <a:cubicBezTo>
                    <a:pt x="121469" y="188926"/>
                    <a:pt x="48551" y="186592"/>
                    <a:pt x="41020" y="185107"/>
                  </a:cubicBezTo>
                  <a:cubicBezTo>
                    <a:pt x="41020" y="221116"/>
                    <a:pt x="51149" y="252352"/>
                    <a:pt x="76021" y="281890"/>
                  </a:cubicBezTo>
                  <a:close/>
                  <a:moveTo>
                    <a:pt x="45899" y="151697"/>
                  </a:moveTo>
                  <a:cubicBezTo>
                    <a:pt x="51361" y="153076"/>
                    <a:pt x="109855" y="155197"/>
                    <a:pt x="175296" y="136212"/>
                  </a:cubicBezTo>
                  <a:cubicBezTo>
                    <a:pt x="160129" y="107469"/>
                    <a:pt x="142735" y="80900"/>
                    <a:pt x="123219" y="56452"/>
                  </a:cubicBezTo>
                  <a:cubicBezTo>
                    <a:pt x="81961" y="76551"/>
                    <a:pt x="56240" y="108317"/>
                    <a:pt x="45899" y="151697"/>
                  </a:cubicBezTo>
                  <a:close/>
                  <a:moveTo>
                    <a:pt x="239571" y="324210"/>
                  </a:moveTo>
                  <a:cubicBezTo>
                    <a:pt x="231457" y="284065"/>
                    <a:pt x="221646" y="248268"/>
                    <a:pt x="210297" y="216820"/>
                  </a:cubicBezTo>
                  <a:cubicBezTo>
                    <a:pt x="159864" y="233950"/>
                    <a:pt x="128522" y="264443"/>
                    <a:pt x="100469" y="304694"/>
                  </a:cubicBezTo>
                  <a:cubicBezTo>
                    <a:pt x="143424" y="337627"/>
                    <a:pt x="197941" y="340862"/>
                    <a:pt x="239571" y="324210"/>
                  </a:cubicBezTo>
                  <a:close/>
                  <a:moveTo>
                    <a:pt x="156576" y="45104"/>
                  </a:moveTo>
                  <a:cubicBezTo>
                    <a:pt x="176092" y="71142"/>
                    <a:pt x="192903" y="97711"/>
                    <a:pt x="207009" y="124863"/>
                  </a:cubicBezTo>
                  <a:cubicBezTo>
                    <a:pt x="238457" y="110757"/>
                    <a:pt x="262322" y="93681"/>
                    <a:pt x="278602" y="73582"/>
                  </a:cubicBezTo>
                  <a:cubicBezTo>
                    <a:pt x="241268" y="43725"/>
                    <a:pt x="197199" y="34921"/>
                    <a:pt x="156576" y="45104"/>
                  </a:cubicBezTo>
                  <a:close/>
                  <a:moveTo>
                    <a:pt x="221646" y="154932"/>
                  </a:moveTo>
                  <a:cubicBezTo>
                    <a:pt x="225995" y="164690"/>
                    <a:pt x="229230" y="172274"/>
                    <a:pt x="231404" y="177736"/>
                  </a:cubicBezTo>
                  <a:cubicBezTo>
                    <a:pt x="263435" y="171796"/>
                    <a:pt x="294035" y="171955"/>
                    <a:pt x="333119" y="180971"/>
                  </a:cubicBezTo>
                  <a:cubicBezTo>
                    <a:pt x="332589" y="150053"/>
                    <a:pt x="322247" y="122106"/>
                    <a:pt x="302201" y="97181"/>
                  </a:cubicBezTo>
                  <a:cubicBezTo>
                    <a:pt x="281042" y="121045"/>
                    <a:pt x="254208" y="140296"/>
                    <a:pt x="221646" y="154932"/>
                  </a:cubicBezTo>
                  <a:close/>
                  <a:moveTo>
                    <a:pt x="330680" y="214328"/>
                  </a:moveTo>
                  <a:cubicBezTo>
                    <a:pt x="302573" y="207699"/>
                    <a:pt x="272026" y="204411"/>
                    <a:pt x="243601" y="209449"/>
                  </a:cubicBezTo>
                  <a:cubicBezTo>
                    <a:pt x="255534" y="245245"/>
                    <a:pt x="264496" y="278072"/>
                    <a:pt x="270435" y="307876"/>
                  </a:cubicBezTo>
                  <a:cubicBezTo>
                    <a:pt x="304111" y="284065"/>
                    <a:pt x="324210" y="252882"/>
                    <a:pt x="330680" y="214328"/>
                  </a:cubicBezTo>
                  <a:close/>
                </a:path>
              </a:pathLst>
            </a:custGeom>
            <a:solidFill>
              <a:srgbClr val="FFFFFF"/>
            </a:solidFill>
            <a:ln w="52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5206"/>
              <a:endParaRPr lang="en-US" sz="2100">
                <a:solidFill>
                  <a:srgbClr val="172144"/>
                </a:solidFill>
                <a:latin typeface="Calibri"/>
                <a:cs typeface="Calibri" panose="020F050202020403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884205A-AA3A-4F0D-ACD8-4D7C5FCBCA23}"/>
                </a:ext>
              </a:extLst>
            </p:cNvPr>
            <p:cNvSpPr txBox="1"/>
            <p:nvPr/>
          </p:nvSpPr>
          <p:spPr>
            <a:xfrm>
              <a:off x="622742" y="3797453"/>
              <a:ext cx="5073650" cy="253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25206"/>
              <a:r>
                <a:rPr lang="ru-RU" sz="1600" b="1" dirty="0">
                  <a:solidFill>
                    <a:srgbClr val="FFFFFF"/>
                  </a:solidFill>
                  <a:latin typeface="Calibri"/>
                  <a:cs typeface="Calibri" panose="020F0502020204030204" pitchFamily="34" charset="0"/>
                </a:rPr>
                <a:t>https://mlsp.gov.kg/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00C7367-F949-4F8B-853C-748C962B535E}"/>
              </a:ext>
            </a:extLst>
          </p:cNvPr>
          <p:cNvSpPr txBox="1"/>
          <p:nvPr/>
        </p:nvSpPr>
        <p:spPr>
          <a:xfrm>
            <a:off x="944099" y="2952827"/>
            <a:ext cx="10847793" cy="1358751"/>
          </a:xfrm>
          <a:prstGeom prst="rect">
            <a:avLst/>
          </a:prstGeom>
          <a:noFill/>
        </p:spPr>
        <p:txBody>
          <a:bodyPr wrap="square" lIns="45079" tIns="22497" rIns="45079" bIns="22497" rtlCol="0">
            <a:spAutoFit/>
          </a:bodyPr>
          <a:lstStyle/>
          <a:p>
            <a:pPr algn="ctr" defTabSz="225206"/>
            <a:r>
              <a:rPr lang="ky-KG" sz="4300" b="1" dirty="0">
                <a:solidFill>
                  <a:srgbClr val="FFFFFF"/>
                </a:solidFill>
                <a:latin typeface="Calibri"/>
                <a:ea typeface="Open Sans Extrabold" panose="020B0906030804020204" pitchFamily="34" charset="0"/>
                <a:cs typeface="Calibri" panose="020F0502020204030204" pitchFamily="34" charset="0"/>
              </a:rPr>
              <a:t>Көңүл </a:t>
            </a:r>
            <a:r>
              <a:rPr lang="ky-KG" sz="4300" b="1" dirty="0" err="1">
                <a:solidFill>
                  <a:srgbClr val="FFFFFF"/>
                </a:solidFill>
                <a:latin typeface="Calibri"/>
                <a:ea typeface="Open Sans Extrabold" panose="020B0906030804020204" pitchFamily="34" charset="0"/>
                <a:cs typeface="Calibri" panose="020F0502020204030204" pitchFamily="34" charset="0"/>
              </a:rPr>
              <a:t>бурганыңыздар</a:t>
            </a:r>
            <a:r>
              <a:rPr lang="ky-KG" sz="4300" b="1" dirty="0">
                <a:solidFill>
                  <a:srgbClr val="FFFFFF"/>
                </a:solidFill>
                <a:latin typeface="Calibri"/>
                <a:ea typeface="Open Sans Extrabold" panose="020B0906030804020204" pitchFamily="34" charset="0"/>
                <a:cs typeface="Calibri" panose="020F0502020204030204" pitchFamily="34" charset="0"/>
              </a:rPr>
              <a:t> үчүн чоң рахмат!</a:t>
            </a:r>
            <a:endParaRPr lang="en-US" sz="4300" b="1" dirty="0">
              <a:solidFill>
                <a:srgbClr val="FFFFFF"/>
              </a:solidFill>
              <a:latin typeface="Calibri"/>
              <a:ea typeface="Open Sans Extrabold" panose="020B0906030804020204" pitchFamily="34" charset="0"/>
              <a:cs typeface="Calibri" panose="020F0502020204030204" pitchFamily="34" charset="0"/>
            </a:endParaRPr>
          </a:p>
          <a:p>
            <a:pPr defTabSz="225206"/>
            <a:endParaRPr lang="en-US" sz="4300" b="1" dirty="0">
              <a:solidFill>
                <a:srgbClr val="FFFFFF"/>
              </a:solidFill>
              <a:latin typeface="Calibri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8A8F544B-A6A7-45A7-9590-6E8442DA20B3}"/>
              </a:ext>
            </a:extLst>
          </p:cNvPr>
          <p:cNvSpPr/>
          <p:nvPr/>
        </p:nvSpPr>
        <p:spPr>
          <a:xfrm flipH="1">
            <a:off x="4233470" y="51284"/>
            <a:ext cx="48971" cy="12746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79" tIns="22497" rIns="45079" bIns="22497" rtlCol="0" anchor="ctr"/>
          <a:lstStyle/>
          <a:p>
            <a:pPr algn="ctr" defTabSz="225206"/>
            <a:endParaRPr lang="ru-RU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F85221-8FF6-4990-8C0B-71A65CFB1D2E}"/>
              </a:ext>
            </a:extLst>
          </p:cNvPr>
          <p:cNvSpPr txBox="1"/>
          <p:nvPr/>
        </p:nvSpPr>
        <p:spPr>
          <a:xfrm>
            <a:off x="4494426" y="95461"/>
            <a:ext cx="3973083" cy="1030135"/>
          </a:xfrm>
          <a:prstGeom prst="rect">
            <a:avLst/>
          </a:prstGeom>
          <a:noFill/>
        </p:spPr>
        <p:txBody>
          <a:bodyPr wrap="square" lIns="45079" tIns="22497" rIns="45079" bIns="22497" rtlCol="0">
            <a:spAutoFit/>
          </a:bodyPr>
          <a:lstStyle/>
          <a:p>
            <a:pPr defTabSz="225206"/>
            <a:r>
              <a:rPr lang="ru-RU" sz="2100" b="1" dirty="0">
                <a:solidFill>
                  <a:srgbClr val="FFFFFF"/>
                </a:solidFill>
                <a:latin typeface="Calibri"/>
                <a:cs typeface="Calibri" pitchFamily="34" charset="0"/>
              </a:rPr>
              <a:t>Кыргыз Республикасынын Эмгек, </a:t>
            </a:r>
            <a:r>
              <a:rPr lang="ru-RU" sz="2100" b="1" dirty="0" err="1">
                <a:solidFill>
                  <a:srgbClr val="FFFFFF"/>
                </a:solidFill>
                <a:latin typeface="Calibri"/>
                <a:cs typeface="Calibri" pitchFamily="34" charset="0"/>
              </a:rPr>
              <a:t>социалдык</a:t>
            </a:r>
            <a:r>
              <a:rPr lang="ru-RU" sz="2100" b="1" dirty="0">
                <a:solidFill>
                  <a:srgbClr val="FFFFFF"/>
                </a:solidFill>
                <a:latin typeface="Calibri"/>
                <a:cs typeface="Calibri" pitchFamily="34" charset="0"/>
              </a:rPr>
              <a:t> </a:t>
            </a:r>
            <a:r>
              <a:rPr lang="ru-RU" sz="2100" b="1" dirty="0" err="1">
                <a:solidFill>
                  <a:srgbClr val="FFFFFF"/>
                </a:solidFill>
                <a:latin typeface="Calibri"/>
                <a:cs typeface="Calibri" pitchFamily="34" charset="0"/>
              </a:rPr>
              <a:t>камсыздоо</a:t>
            </a:r>
            <a:r>
              <a:rPr lang="ru-RU" sz="2100" b="1" dirty="0">
                <a:solidFill>
                  <a:srgbClr val="FFFFFF"/>
                </a:solidFill>
                <a:latin typeface="Calibri"/>
                <a:cs typeface="Calibri" pitchFamily="34" charset="0"/>
              </a:rPr>
              <a:t> жана миграция </a:t>
            </a:r>
            <a:r>
              <a:rPr lang="ru-RU" sz="2100" b="1" dirty="0" err="1">
                <a:solidFill>
                  <a:srgbClr val="FFFFFF"/>
                </a:solidFill>
                <a:latin typeface="Calibri"/>
                <a:cs typeface="Calibri" pitchFamily="34" charset="0"/>
              </a:rPr>
              <a:t>министрлиги</a:t>
            </a:r>
            <a:endParaRPr lang="ru-RU" sz="2100" b="1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73" name="Picture 2" descr="D:\A.Imanalieva\МСР\Kartinki\National_emblem_of_Kyrgyzstan_2016.svg.png">
            <a:extLst>
              <a:ext uri="{FF2B5EF4-FFF2-40B4-BE49-F238E27FC236}">
                <a16:creationId xmlns:a16="http://schemas.microsoft.com/office/drawing/2014/main" id="{BBE3030F-995B-4ABB-8AEB-86602A38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33" y="212812"/>
            <a:ext cx="868496" cy="8686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1E66DB3-A203-4170-0041-4933450A8971}"/>
              </a:ext>
            </a:extLst>
          </p:cNvPr>
          <p:cNvGrpSpPr/>
          <p:nvPr/>
        </p:nvGrpSpPr>
        <p:grpSpPr>
          <a:xfrm>
            <a:off x="-16239" y="-24642"/>
            <a:ext cx="12208239" cy="6920742"/>
            <a:chOff x="-16239" y="-62742"/>
            <a:chExt cx="12208239" cy="692074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158037E-50D3-CA40-CEBB-57D9EEFF40A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274D21E-E882-190B-7A69-2A33CCB65C3B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BE2AB7D-102B-F328-EC74-80B0426E7D20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2577591-6E6A-2E1E-94DA-AF77C585E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FECF8DF-D48B-3FAA-A137-F96BF1DA3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9" name="Рисунок 28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4906569-18E5-3052-C264-3CFCE2BE7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359742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0" name="Рисунок 2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F66F628-1AF7-9DF4-AADC-1EE35D747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58" y="6163696"/>
            <a:ext cx="525448" cy="48609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88C6DCB-74A9-40D7-AB52-1CCC04567C13}"/>
              </a:ext>
            </a:extLst>
          </p:cNvPr>
          <p:cNvSpPr/>
          <p:nvPr/>
        </p:nvSpPr>
        <p:spPr>
          <a:xfrm>
            <a:off x="377366" y="3384939"/>
            <a:ext cx="4061780" cy="3472529"/>
          </a:xfrm>
          <a:custGeom>
            <a:avLst/>
            <a:gdLst>
              <a:gd name="connsiteX0" fmla="*/ 7144 w 9153525"/>
              <a:gd name="connsiteY0" fmla="*/ 940630 h 7467600"/>
              <a:gd name="connsiteX1" fmla="*/ 2483644 w 9153525"/>
              <a:gd name="connsiteY1" fmla="*/ 7180 h 7467600"/>
              <a:gd name="connsiteX2" fmla="*/ 6770846 w 9153525"/>
              <a:gd name="connsiteY2" fmla="*/ 2501778 h 7467600"/>
              <a:gd name="connsiteX3" fmla="*/ 9151144 w 9153525"/>
              <a:gd name="connsiteY3" fmla="*/ 5064956 h 7467600"/>
              <a:gd name="connsiteX4" fmla="*/ 9046369 w 9153525"/>
              <a:gd name="connsiteY4" fmla="*/ 7465256 h 7467600"/>
              <a:gd name="connsiteX5" fmla="*/ 7144 w 9153525"/>
              <a:gd name="connsiteY5" fmla="*/ 7465256 h 7467600"/>
              <a:gd name="connsiteX6" fmla="*/ 7144 w 9153525"/>
              <a:gd name="connsiteY6" fmla="*/ 940630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525" h="7467600">
                <a:moveTo>
                  <a:pt x="7144" y="940630"/>
                </a:moveTo>
                <a:cubicBezTo>
                  <a:pt x="7144" y="940630"/>
                  <a:pt x="921544" y="16705"/>
                  <a:pt x="2483644" y="7180"/>
                </a:cubicBezTo>
                <a:cubicBezTo>
                  <a:pt x="4045744" y="-2345"/>
                  <a:pt x="4599147" y="1852173"/>
                  <a:pt x="6770846" y="2501778"/>
                </a:cubicBezTo>
                <a:cubicBezTo>
                  <a:pt x="8942546" y="3151383"/>
                  <a:pt x="9151144" y="5064956"/>
                  <a:pt x="9151144" y="5064956"/>
                </a:cubicBezTo>
                <a:lnTo>
                  <a:pt x="9046369" y="7465256"/>
                </a:lnTo>
                <a:lnTo>
                  <a:pt x="7144" y="7465256"/>
                </a:lnTo>
                <a:lnTo>
                  <a:pt x="7144" y="940630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5704" tIns="22851" rIns="45704" bIns="228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14DB4C-342B-4C95-B8BE-B8D48DB90203}"/>
              </a:ext>
            </a:extLst>
          </p:cNvPr>
          <p:cNvGrpSpPr/>
          <p:nvPr/>
        </p:nvGrpSpPr>
        <p:grpSpPr>
          <a:xfrm>
            <a:off x="2359356" y="3362362"/>
            <a:ext cx="591992" cy="991233"/>
            <a:chOff x="17951689" y="6850155"/>
            <a:chExt cx="981075" cy="156756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5B3EA73-1A02-4B58-ACCF-7D0C73CA982A}"/>
                </a:ext>
              </a:extLst>
            </p:cNvPr>
            <p:cNvSpPr/>
            <p:nvPr/>
          </p:nvSpPr>
          <p:spPr>
            <a:xfrm>
              <a:off x="17951689" y="6850155"/>
              <a:ext cx="981075" cy="1276350"/>
            </a:xfrm>
            <a:custGeom>
              <a:avLst/>
              <a:gdLst>
                <a:gd name="connsiteX0" fmla="*/ 409335 w 981075"/>
                <a:gd name="connsiteY0" fmla="*/ 1269907 h 1276350"/>
                <a:gd name="connsiteX1" fmla="*/ 123585 w 981075"/>
                <a:gd name="connsiteY1" fmla="*/ 1069882 h 1276350"/>
                <a:gd name="connsiteX2" fmla="*/ 104535 w 981075"/>
                <a:gd name="connsiteY2" fmla="*/ 841282 h 1276350"/>
                <a:gd name="connsiteX3" fmla="*/ 9285 w 981075"/>
                <a:gd name="connsiteY3" fmla="*/ 536482 h 1276350"/>
                <a:gd name="connsiteX4" fmla="*/ 180735 w 981075"/>
                <a:gd name="connsiteY4" fmla="*/ 384082 h 1276350"/>
                <a:gd name="connsiteX5" fmla="*/ 209310 w 981075"/>
                <a:gd name="connsiteY5" fmla="*/ 79282 h 1276350"/>
                <a:gd name="connsiteX6" fmla="*/ 599835 w 981075"/>
                <a:gd name="connsiteY6" fmla="*/ 79282 h 1276350"/>
                <a:gd name="connsiteX7" fmla="*/ 761760 w 981075"/>
                <a:gd name="connsiteY7" fmla="*/ 450757 h 1276350"/>
                <a:gd name="connsiteX8" fmla="*/ 971310 w 981075"/>
                <a:gd name="connsiteY8" fmla="*/ 517432 h 1276350"/>
                <a:gd name="connsiteX9" fmla="*/ 752235 w 981075"/>
                <a:gd name="connsiteY9" fmla="*/ 1107982 h 1276350"/>
                <a:gd name="connsiteX10" fmla="*/ 409335 w 981075"/>
                <a:gd name="connsiteY10" fmla="*/ 1269907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1075" h="1276350">
                  <a:moveTo>
                    <a:pt x="409335" y="1269907"/>
                  </a:moveTo>
                  <a:cubicBezTo>
                    <a:pt x="409335" y="1269907"/>
                    <a:pt x="199785" y="1184182"/>
                    <a:pt x="123585" y="1069882"/>
                  </a:cubicBezTo>
                  <a:cubicBezTo>
                    <a:pt x="47385" y="955582"/>
                    <a:pt x="9285" y="879382"/>
                    <a:pt x="104535" y="841282"/>
                  </a:cubicBezTo>
                  <a:cubicBezTo>
                    <a:pt x="104535" y="841282"/>
                    <a:pt x="-9765" y="660307"/>
                    <a:pt x="9285" y="536482"/>
                  </a:cubicBezTo>
                  <a:cubicBezTo>
                    <a:pt x="28335" y="412657"/>
                    <a:pt x="75960" y="355507"/>
                    <a:pt x="180735" y="384082"/>
                  </a:cubicBezTo>
                  <a:cubicBezTo>
                    <a:pt x="180735" y="384082"/>
                    <a:pt x="123585" y="155482"/>
                    <a:pt x="209310" y="79282"/>
                  </a:cubicBezTo>
                  <a:cubicBezTo>
                    <a:pt x="295035" y="3082"/>
                    <a:pt x="495060" y="-35018"/>
                    <a:pt x="599835" y="79282"/>
                  </a:cubicBezTo>
                  <a:cubicBezTo>
                    <a:pt x="704610" y="193582"/>
                    <a:pt x="771285" y="307882"/>
                    <a:pt x="761760" y="450757"/>
                  </a:cubicBezTo>
                  <a:cubicBezTo>
                    <a:pt x="761760" y="450757"/>
                    <a:pt x="942735" y="403132"/>
                    <a:pt x="971310" y="517432"/>
                  </a:cubicBezTo>
                  <a:cubicBezTo>
                    <a:pt x="999885" y="631732"/>
                    <a:pt x="952260" y="917482"/>
                    <a:pt x="752235" y="1107982"/>
                  </a:cubicBezTo>
                  <a:cubicBezTo>
                    <a:pt x="552210" y="1298482"/>
                    <a:pt x="409335" y="1269907"/>
                    <a:pt x="409335" y="12699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410343-0F62-40D9-B83F-D8DBBB50105B}"/>
                </a:ext>
              </a:extLst>
            </p:cNvPr>
            <p:cNvSpPr/>
            <p:nvPr/>
          </p:nvSpPr>
          <p:spPr>
            <a:xfrm>
              <a:off x="18334830" y="7198518"/>
              <a:ext cx="76200" cy="1219200"/>
            </a:xfrm>
            <a:custGeom>
              <a:avLst/>
              <a:gdLst>
                <a:gd name="connsiteX0" fmla="*/ 7144 w 76200"/>
                <a:gd name="connsiteY0" fmla="*/ 1216819 h 1219200"/>
                <a:gd name="connsiteX1" fmla="*/ 73819 w 76200"/>
                <a:gd name="connsiteY1" fmla="*/ 1216819 h 1219200"/>
                <a:gd name="connsiteX2" fmla="*/ 54769 w 76200"/>
                <a:gd name="connsiteY2" fmla="*/ 7144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219200">
                  <a:moveTo>
                    <a:pt x="7144" y="1216819"/>
                  </a:moveTo>
                  <a:lnTo>
                    <a:pt x="73819" y="1216819"/>
                  </a:lnTo>
                  <a:lnTo>
                    <a:pt x="54769" y="71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BD19256-E7E1-45ED-B95C-10FB59F0F46B}"/>
                </a:ext>
              </a:extLst>
            </p:cNvPr>
            <p:cNvSpPr/>
            <p:nvPr/>
          </p:nvSpPr>
          <p:spPr>
            <a:xfrm>
              <a:off x="18258630" y="7369968"/>
              <a:ext cx="123825" cy="276225"/>
            </a:xfrm>
            <a:custGeom>
              <a:avLst/>
              <a:gdLst>
                <a:gd name="connsiteX0" fmla="*/ 7144 w 123825"/>
                <a:gd name="connsiteY0" fmla="*/ 7144 h 276225"/>
                <a:gd name="connsiteX1" fmla="*/ 116681 w 123825"/>
                <a:gd name="connsiteY1" fmla="*/ 273844 h 276225"/>
                <a:gd name="connsiteX2" fmla="*/ 116681 w 123825"/>
                <a:gd name="connsiteY2" fmla="*/ 198596 h 276225"/>
                <a:gd name="connsiteX3" fmla="*/ 7144 w 123825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76225">
                  <a:moveTo>
                    <a:pt x="7144" y="7144"/>
                  </a:moveTo>
                  <a:cubicBezTo>
                    <a:pt x="7144" y="7144"/>
                    <a:pt x="102394" y="111919"/>
                    <a:pt x="116681" y="273844"/>
                  </a:cubicBezTo>
                  <a:lnTo>
                    <a:pt x="116681" y="198596"/>
                  </a:lnTo>
                  <a:cubicBezTo>
                    <a:pt x="116681" y="198596"/>
                    <a:pt x="102394" y="102394"/>
                    <a:pt x="714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77BDEC-965E-419A-AD8D-07B332C368E4}"/>
                </a:ext>
              </a:extLst>
            </p:cNvPr>
            <p:cNvSpPr/>
            <p:nvPr/>
          </p:nvSpPr>
          <p:spPr>
            <a:xfrm>
              <a:off x="18115755" y="7750968"/>
              <a:ext cx="247650" cy="276225"/>
            </a:xfrm>
            <a:custGeom>
              <a:avLst/>
              <a:gdLst>
                <a:gd name="connsiteX0" fmla="*/ 7144 w 247650"/>
                <a:gd name="connsiteY0" fmla="*/ 7144 h 276225"/>
                <a:gd name="connsiteX1" fmla="*/ 245269 w 247650"/>
                <a:gd name="connsiteY1" fmla="*/ 273844 h 276225"/>
                <a:gd name="connsiteX2" fmla="*/ 245269 w 247650"/>
                <a:gd name="connsiteY2" fmla="*/ 198596 h 276225"/>
                <a:gd name="connsiteX3" fmla="*/ 7144 w 24765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76225">
                  <a:moveTo>
                    <a:pt x="7144" y="7144"/>
                  </a:moveTo>
                  <a:cubicBezTo>
                    <a:pt x="7144" y="7144"/>
                    <a:pt x="230981" y="111919"/>
                    <a:pt x="245269" y="273844"/>
                  </a:cubicBezTo>
                  <a:lnTo>
                    <a:pt x="245269" y="198596"/>
                  </a:lnTo>
                  <a:cubicBezTo>
                    <a:pt x="245269" y="198596"/>
                    <a:pt x="254794" y="111919"/>
                    <a:pt x="714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847E0D2-2A56-45F5-BA11-DED296C2BE6F}"/>
                </a:ext>
              </a:extLst>
            </p:cNvPr>
            <p:cNvSpPr/>
            <p:nvPr/>
          </p:nvSpPr>
          <p:spPr>
            <a:xfrm>
              <a:off x="18391951" y="7579518"/>
              <a:ext cx="152400" cy="276225"/>
            </a:xfrm>
            <a:custGeom>
              <a:avLst/>
              <a:gdLst>
                <a:gd name="connsiteX0" fmla="*/ 150048 w 152400"/>
                <a:gd name="connsiteY0" fmla="*/ 7144 h 276225"/>
                <a:gd name="connsiteX1" fmla="*/ 7173 w 152400"/>
                <a:gd name="connsiteY1" fmla="*/ 273844 h 276225"/>
                <a:gd name="connsiteX2" fmla="*/ 7173 w 152400"/>
                <a:gd name="connsiteY2" fmla="*/ 198596 h 276225"/>
                <a:gd name="connsiteX3" fmla="*/ 150048 w 15240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76225">
                  <a:moveTo>
                    <a:pt x="150048" y="7144"/>
                  </a:moveTo>
                  <a:cubicBezTo>
                    <a:pt x="150048" y="7144"/>
                    <a:pt x="15746" y="111919"/>
                    <a:pt x="7173" y="273844"/>
                  </a:cubicBezTo>
                  <a:lnTo>
                    <a:pt x="7173" y="198596"/>
                  </a:lnTo>
                  <a:cubicBezTo>
                    <a:pt x="7173" y="198596"/>
                    <a:pt x="1458" y="111919"/>
                    <a:pt x="150048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BEDCD3-9F0A-458A-B797-A72B6BB7C7A1}"/>
                </a:ext>
              </a:extLst>
            </p:cNvPr>
            <p:cNvSpPr/>
            <p:nvPr/>
          </p:nvSpPr>
          <p:spPr>
            <a:xfrm>
              <a:off x="18391925" y="7741443"/>
              <a:ext cx="304800" cy="323850"/>
            </a:xfrm>
            <a:custGeom>
              <a:avLst/>
              <a:gdLst>
                <a:gd name="connsiteX0" fmla="*/ 302474 w 304800"/>
                <a:gd name="connsiteY0" fmla="*/ 7144 h 323850"/>
                <a:gd name="connsiteX1" fmla="*/ 7199 w 304800"/>
                <a:gd name="connsiteY1" fmla="*/ 321469 h 323850"/>
                <a:gd name="connsiteX2" fmla="*/ 7199 w 304800"/>
                <a:gd name="connsiteY2" fmla="*/ 232886 h 323850"/>
                <a:gd name="connsiteX3" fmla="*/ 302474 w 304800"/>
                <a:gd name="connsiteY3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323850">
                  <a:moveTo>
                    <a:pt x="302474" y="7144"/>
                  </a:moveTo>
                  <a:cubicBezTo>
                    <a:pt x="302474" y="7144"/>
                    <a:pt x="25296" y="130969"/>
                    <a:pt x="7199" y="321469"/>
                  </a:cubicBezTo>
                  <a:lnTo>
                    <a:pt x="7199" y="232886"/>
                  </a:lnTo>
                  <a:cubicBezTo>
                    <a:pt x="7199" y="232886"/>
                    <a:pt x="-4231" y="130969"/>
                    <a:pt x="30247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A5F66A-3032-4091-BAE8-F67D519D7EA5}"/>
              </a:ext>
            </a:extLst>
          </p:cNvPr>
          <p:cNvGrpSpPr/>
          <p:nvPr/>
        </p:nvGrpSpPr>
        <p:grpSpPr>
          <a:xfrm>
            <a:off x="1227703" y="3052828"/>
            <a:ext cx="757546" cy="1143991"/>
            <a:chOff x="16811204" y="1698538"/>
            <a:chExt cx="2998650" cy="4321179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226E6F-9AD2-44EB-B354-7C9D90C7DD16}"/>
                </a:ext>
              </a:extLst>
            </p:cNvPr>
            <p:cNvSpPr/>
            <p:nvPr/>
          </p:nvSpPr>
          <p:spPr>
            <a:xfrm>
              <a:off x="16990276" y="1698538"/>
              <a:ext cx="2522325" cy="2559972"/>
            </a:xfrm>
            <a:custGeom>
              <a:avLst/>
              <a:gdLst>
                <a:gd name="connsiteX0" fmla="*/ 9088 w 638175"/>
                <a:gd name="connsiteY0" fmla="*/ 364724 h 647700"/>
                <a:gd name="connsiteX1" fmla="*/ 142438 w 638175"/>
                <a:gd name="connsiteY1" fmla="*/ 50399 h 647700"/>
                <a:gd name="connsiteX2" fmla="*/ 542488 w 638175"/>
                <a:gd name="connsiteY2" fmla="*/ 88499 h 647700"/>
                <a:gd name="connsiteX3" fmla="*/ 628213 w 638175"/>
                <a:gd name="connsiteY3" fmla="*/ 374249 h 647700"/>
                <a:gd name="connsiteX4" fmla="*/ 371038 w 638175"/>
                <a:gd name="connsiteY4" fmla="*/ 640949 h 647700"/>
                <a:gd name="connsiteX5" fmla="*/ 94813 w 638175"/>
                <a:gd name="connsiteY5" fmla="*/ 564749 h 647700"/>
                <a:gd name="connsiteX6" fmla="*/ 9088 w 638175"/>
                <a:gd name="connsiteY6" fmla="*/ 364724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5" h="647700">
                  <a:moveTo>
                    <a:pt x="9088" y="364724"/>
                  </a:moveTo>
                  <a:cubicBezTo>
                    <a:pt x="9088" y="364724"/>
                    <a:pt x="-19487" y="136124"/>
                    <a:pt x="142438" y="50399"/>
                  </a:cubicBezTo>
                  <a:cubicBezTo>
                    <a:pt x="304363" y="-35326"/>
                    <a:pt x="494863" y="21824"/>
                    <a:pt x="542488" y="88499"/>
                  </a:cubicBezTo>
                  <a:cubicBezTo>
                    <a:pt x="590113" y="155174"/>
                    <a:pt x="666313" y="250424"/>
                    <a:pt x="628213" y="374249"/>
                  </a:cubicBezTo>
                  <a:cubicBezTo>
                    <a:pt x="590113" y="498074"/>
                    <a:pt x="475813" y="631424"/>
                    <a:pt x="371038" y="640949"/>
                  </a:cubicBezTo>
                  <a:cubicBezTo>
                    <a:pt x="266263" y="650474"/>
                    <a:pt x="142438" y="612374"/>
                    <a:pt x="94813" y="564749"/>
                  </a:cubicBezTo>
                  <a:cubicBezTo>
                    <a:pt x="47188" y="517124"/>
                    <a:pt x="18613" y="459974"/>
                    <a:pt x="9088" y="364724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011E926-9462-4AEA-941C-1C99B4385491}"/>
                </a:ext>
              </a:extLst>
            </p:cNvPr>
            <p:cNvSpPr/>
            <p:nvPr/>
          </p:nvSpPr>
          <p:spPr>
            <a:xfrm>
              <a:off x="16811204" y="2500437"/>
              <a:ext cx="1919979" cy="1919979"/>
            </a:xfrm>
            <a:custGeom>
              <a:avLst/>
              <a:gdLst>
                <a:gd name="connsiteX0" fmla="*/ 8675 w 485775"/>
                <a:gd name="connsiteY0" fmla="*/ 276135 h 485775"/>
                <a:gd name="connsiteX1" fmla="*/ 108687 w 485775"/>
                <a:gd name="connsiteY1" fmla="*/ 39915 h 485775"/>
                <a:gd name="connsiteX2" fmla="*/ 409678 w 485775"/>
                <a:gd name="connsiteY2" fmla="*/ 68490 h 485775"/>
                <a:gd name="connsiteX3" fmla="*/ 474448 w 485775"/>
                <a:gd name="connsiteY3" fmla="*/ 283755 h 485775"/>
                <a:gd name="connsiteX4" fmla="*/ 281091 w 485775"/>
                <a:gd name="connsiteY4" fmla="*/ 484732 h 485775"/>
                <a:gd name="connsiteX5" fmla="*/ 73445 w 485775"/>
                <a:gd name="connsiteY5" fmla="*/ 427582 h 485775"/>
                <a:gd name="connsiteX6" fmla="*/ 8675 w 485775"/>
                <a:gd name="connsiteY6" fmla="*/ 27613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485775">
                  <a:moveTo>
                    <a:pt x="8675" y="276135"/>
                  </a:moveTo>
                  <a:cubicBezTo>
                    <a:pt x="8675" y="276135"/>
                    <a:pt x="-13232" y="103732"/>
                    <a:pt x="108687" y="39915"/>
                  </a:cubicBezTo>
                  <a:cubicBezTo>
                    <a:pt x="230608" y="-24855"/>
                    <a:pt x="373483" y="18007"/>
                    <a:pt x="409678" y="68490"/>
                  </a:cubicBezTo>
                  <a:cubicBezTo>
                    <a:pt x="445873" y="118972"/>
                    <a:pt x="503023" y="190410"/>
                    <a:pt x="474448" y="283755"/>
                  </a:cubicBezTo>
                  <a:cubicBezTo>
                    <a:pt x="445873" y="377100"/>
                    <a:pt x="360148" y="477112"/>
                    <a:pt x="281091" y="484732"/>
                  </a:cubicBezTo>
                  <a:cubicBezTo>
                    <a:pt x="202033" y="492352"/>
                    <a:pt x="108687" y="462825"/>
                    <a:pt x="73445" y="427582"/>
                  </a:cubicBezTo>
                  <a:cubicBezTo>
                    <a:pt x="37250" y="390435"/>
                    <a:pt x="15343" y="347572"/>
                    <a:pt x="8675" y="2761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B366FC-99C9-4863-BA8E-F78C2024E992}"/>
                </a:ext>
              </a:extLst>
            </p:cNvPr>
            <p:cNvSpPr/>
            <p:nvPr/>
          </p:nvSpPr>
          <p:spPr>
            <a:xfrm>
              <a:off x="18115755" y="2754193"/>
              <a:ext cx="1694099" cy="1694099"/>
            </a:xfrm>
            <a:custGeom>
              <a:avLst/>
              <a:gdLst>
                <a:gd name="connsiteX0" fmla="*/ 8446 w 428625"/>
                <a:gd name="connsiteY0" fmla="*/ 244563 h 428625"/>
                <a:gd name="connsiteX1" fmla="*/ 97029 w 428625"/>
                <a:gd name="connsiteY1" fmla="*/ 35965 h 428625"/>
                <a:gd name="connsiteX2" fmla="*/ 362777 w 428625"/>
                <a:gd name="connsiteY2" fmla="*/ 61683 h 428625"/>
                <a:gd name="connsiteX3" fmla="*/ 419927 w 428625"/>
                <a:gd name="connsiteY3" fmla="*/ 251231 h 428625"/>
                <a:gd name="connsiteX4" fmla="*/ 249429 w 428625"/>
                <a:gd name="connsiteY4" fmla="*/ 428395 h 428625"/>
                <a:gd name="connsiteX5" fmla="*/ 66548 w 428625"/>
                <a:gd name="connsiteY5" fmla="*/ 377913 h 428625"/>
                <a:gd name="connsiteX6" fmla="*/ 8446 w 428625"/>
                <a:gd name="connsiteY6" fmla="*/ 24456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428625">
                  <a:moveTo>
                    <a:pt x="8446" y="244563"/>
                  </a:moveTo>
                  <a:cubicBezTo>
                    <a:pt x="8446" y="244563"/>
                    <a:pt x="-10604" y="93115"/>
                    <a:pt x="97029" y="35965"/>
                  </a:cubicBezTo>
                  <a:cubicBezTo>
                    <a:pt x="204661" y="-21185"/>
                    <a:pt x="331344" y="16915"/>
                    <a:pt x="362777" y="61683"/>
                  </a:cubicBezTo>
                  <a:cubicBezTo>
                    <a:pt x="394208" y="105498"/>
                    <a:pt x="444691" y="169315"/>
                    <a:pt x="419927" y="251231"/>
                  </a:cubicBezTo>
                  <a:cubicBezTo>
                    <a:pt x="394208" y="333145"/>
                    <a:pt x="318961" y="421728"/>
                    <a:pt x="249429" y="428395"/>
                  </a:cubicBezTo>
                  <a:cubicBezTo>
                    <a:pt x="179896" y="435063"/>
                    <a:pt x="97981" y="409345"/>
                    <a:pt x="66548" y="377913"/>
                  </a:cubicBezTo>
                  <a:cubicBezTo>
                    <a:pt x="35116" y="346481"/>
                    <a:pt x="15114" y="307428"/>
                    <a:pt x="8446" y="24456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r="100000" b="100000"/>
              </a:path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B9ED78-1A1B-4555-AE68-86C54098B568}"/>
                </a:ext>
              </a:extLst>
            </p:cNvPr>
            <p:cNvSpPr/>
            <p:nvPr/>
          </p:nvSpPr>
          <p:spPr>
            <a:xfrm>
              <a:off x="18237405" y="3120925"/>
              <a:ext cx="188233" cy="2898792"/>
            </a:xfrm>
            <a:custGeom>
              <a:avLst/>
              <a:gdLst>
                <a:gd name="connsiteX0" fmla="*/ 26194 w 47625"/>
                <a:gd name="connsiteY0" fmla="*/ 731044 h 733425"/>
                <a:gd name="connsiteX1" fmla="*/ 26194 w 47625"/>
                <a:gd name="connsiteY1" fmla="*/ 731044 h 733425"/>
                <a:gd name="connsiteX2" fmla="*/ 7144 w 47625"/>
                <a:gd name="connsiteY2" fmla="*/ 711994 h 733425"/>
                <a:gd name="connsiteX3" fmla="*/ 7144 w 47625"/>
                <a:gd name="connsiteY3" fmla="*/ 7144 h 733425"/>
                <a:gd name="connsiteX4" fmla="*/ 7144 w 47625"/>
                <a:gd name="connsiteY4" fmla="*/ 7144 h 733425"/>
                <a:gd name="connsiteX5" fmla="*/ 45244 w 47625"/>
                <a:gd name="connsiteY5" fmla="*/ 241459 h 733425"/>
                <a:gd name="connsiteX6" fmla="*/ 45244 w 47625"/>
                <a:gd name="connsiteY6" fmla="*/ 711994 h 733425"/>
                <a:gd name="connsiteX7" fmla="*/ 26194 w 47625"/>
                <a:gd name="connsiteY7" fmla="*/ 7310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733425">
                  <a:moveTo>
                    <a:pt x="26194" y="731044"/>
                  </a:moveTo>
                  <a:lnTo>
                    <a:pt x="26194" y="731044"/>
                  </a:lnTo>
                  <a:cubicBezTo>
                    <a:pt x="15716" y="731044"/>
                    <a:pt x="7144" y="722471"/>
                    <a:pt x="7144" y="711994"/>
                  </a:cubicBezTo>
                  <a:lnTo>
                    <a:pt x="7144" y="7144"/>
                  </a:lnTo>
                  <a:lnTo>
                    <a:pt x="7144" y="7144"/>
                  </a:lnTo>
                  <a:cubicBezTo>
                    <a:pt x="31909" y="82391"/>
                    <a:pt x="45244" y="162401"/>
                    <a:pt x="45244" y="241459"/>
                  </a:cubicBezTo>
                  <a:lnTo>
                    <a:pt x="45244" y="711994"/>
                  </a:lnTo>
                  <a:cubicBezTo>
                    <a:pt x="45244" y="722471"/>
                    <a:pt x="36671" y="731044"/>
                    <a:pt x="26194" y="7310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2B3D16F-C01E-4180-A3C0-DCA232A1ECFD}"/>
                </a:ext>
              </a:extLst>
            </p:cNvPr>
            <p:cNvSpPr/>
            <p:nvPr/>
          </p:nvSpPr>
          <p:spPr>
            <a:xfrm>
              <a:off x="17186192" y="3036545"/>
              <a:ext cx="1091753" cy="903520"/>
            </a:xfrm>
            <a:custGeom>
              <a:avLst/>
              <a:gdLst>
                <a:gd name="connsiteX0" fmla="*/ 7144 w 276225"/>
                <a:gd name="connsiteY0" fmla="*/ 7144 h 228600"/>
                <a:gd name="connsiteX1" fmla="*/ 273844 w 276225"/>
                <a:gd name="connsiteY1" fmla="*/ 223361 h 228600"/>
                <a:gd name="connsiteX2" fmla="*/ 273844 w 276225"/>
                <a:gd name="connsiteY2" fmla="*/ 170021 h 228600"/>
                <a:gd name="connsiteX3" fmla="*/ 7144 w 27622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28600">
                  <a:moveTo>
                    <a:pt x="7144" y="7144"/>
                  </a:moveTo>
                  <a:cubicBezTo>
                    <a:pt x="7144" y="7144"/>
                    <a:pt x="245269" y="95726"/>
                    <a:pt x="273844" y="223361"/>
                  </a:cubicBezTo>
                  <a:lnTo>
                    <a:pt x="273844" y="170021"/>
                  </a:lnTo>
                  <a:cubicBezTo>
                    <a:pt x="273844" y="170021"/>
                    <a:pt x="245269" y="83344"/>
                    <a:pt x="714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05750F8-B407-4043-920A-DC2225686869}"/>
                </a:ext>
              </a:extLst>
            </p:cNvPr>
            <p:cNvSpPr/>
            <p:nvPr/>
          </p:nvSpPr>
          <p:spPr>
            <a:xfrm>
              <a:off x="18292588" y="2697725"/>
              <a:ext cx="564700" cy="903520"/>
            </a:xfrm>
            <a:custGeom>
              <a:avLst/>
              <a:gdLst>
                <a:gd name="connsiteX0" fmla="*/ 140494 w 142875"/>
                <a:gd name="connsiteY0" fmla="*/ 7144 h 228600"/>
                <a:gd name="connsiteX1" fmla="*/ 7144 w 142875"/>
                <a:gd name="connsiteY1" fmla="*/ 223361 h 228600"/>
                <a:gd name="connsiteX2" fmla="*/ 7144 w 142875"/>
                <a:gd name="connsiteY2" fmla="*/ 170021 h 228600"/>
                <a:gd name="connsiteX3" fmla="*/ 140494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140494" y="7144"/>
                  </a:moveTo>
                  <a:cubicBezTo>
                    <a:pt x="140494" y="7144"/>
                    <a:pt x="21431" y="95726"/>
                    <a:pt x="7144" y="223361"/>
                  </a:cubicBezTo>
                  <a:lnTo>
                    <a:pt x="7144" y="170021"/>
                  </a:lnTo>
                  <a:cubicBezTo>
                    <a:pt x="7144" y="170021"/>
                    <a:pt x="21431" y="83344"/>
                    <a:pt x="14049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6D12780-E70C-443A-B708-1DAB782C3B4E}"/>
              </a:ext>
            </a:extLst>
          </p:cNvPr>
          <p:cNvSpPr/>
          <p:nvPr/>
        </p:nvSpPr>
        <p:spPr>
          <a:xfrm>
            <a:off x="377366" y="3789134"/>
            <a:ext cx="5224100" cy="3038463"/>
          </a:xfrm>
          <a:custGeom>
            <a:avLst/>
            <a:gdLst>
              <a:gd name="connsiteX0" fmla="*/ 3743801 w 11772900"/>
              <a:gd name="connsiteY0" fmla="*/ 631984 h 6534150"/>
              <a:gd name="connsiteX1" fmla="*/ 6979444 w 11772900"/>
              <a:gd name="connsiteY1" fmla="*/ 1588294 h 6534150"/>
              <a:gd name="connsiteX2" fmla="*/ 11768614 w 11772900"/>
              <a:gd name="connsiteY2" fmla="*/ 6531769 h 6534150"/>
              <a:gd name="connsiteX3" fmla="*/ 7144 w 11772900"/>
              <a:gd name="connsiteY3" fmla="*/ 6531769 h 6534150"/>
              <a:gd name="connsiteX4" fmla="*/ 7144 w 11772900"/>
              <a:gd name="connsiteY4" fmla="*/ 7144 h 65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2900" h="6534150">
                <a:moveTo>
                  <a:pt x="3743801" y="631984"/>
                </a:moveTo>
                <a:cubicBezTo>
                  <a:pt x="3743801" y="631984"/>
                  <a:pt x="5083017" y="1430179"/>
                  <a:pt x="6979444" y="1588294"/>
                </a:cubicBezTo>
                <a:cubicBezTo>
                  <a:pt x="9598819" y="1807369"/>
                  <a:pt x="11051381" y="4598194"/>
                  <a:pt x="11768614" y="6531769"/>
                </a:cubicBezTo>
                <a:lnTo>
                  <a:pt x="7144" y="6531769"/>
                </a:lnTo>
                <a:lnTo>
                  <a:pt x="7144" y="7144"/>
                </a:lnTo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lIns="45704" tIns="22851" rIns="45704" bIns="22851" rtlCol="0" anchor="ctr"/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8E5601D-F455-4BB2-B1E0-30BD700D659D}"/>
              </a:ext>
            </a:extLst>
          </p:cNvPr>
          <p:cNvGrpSpPr/>
          <p:nvPr/>
        </p:nvGrpSpPr>
        <p:grpSpPr>
          <a:xfrm>
            <a:off x="1826888" y="3983798"/>
            <a:ext cx="316722" cy="1171829"/>
            <a:chOff x="17210647" y="6150768"/>
            <a:chExt cx="466725" cy="1647825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32D5624-6926-46FC-BDC2-36B3B701FBFE}"/>
                </a:ext>
              </a:extLst>
            </p:cNvPr>
            <p:cNvSpPr/>
            <p:nvPr/>
          </p:nvSpPr>
          <p:spPr>
            <a:xfrm>
              <a:off x="17210647" y="6150768"/>
              <a:ext cx="466725" cy="1285875"/>
            </a:xfrm>
            <a:custGeom>
              <a:avLst/>
              <a:gdLst>
                <a:gd name="connsiteX0" fmla="*/ 283602 w 466725"/>
                <a:gd name="connsiteY0" fmla="*/ 7144 h 1285875"/>
                <a:gd name="connsiteX1" fmla="*/ 7377 w 466725"/>
                <a:gd name="connsiteY1" fmla="*/ 683419 h 1285875"/>
                <a:gd name="connsiteX2" fmla="*/ 197877 w 466725"/>
                <a:gd name="connsiteY2" fmla="*/ 1283494 h 1285875"/>
                <a:gd name="connsiteX3" fmla="*/ 464577 w 466725"/>
                <a:gd name="connsiteY3" fmla="*/ 788194 h 1285875"/>
                <a:gd name="connsiteX4" fmla="*/ 283602 w 466725"/>
                <a:gd name="connsiteY4" fmla="*/ 7144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5" h="1285875">
                  <a:moveTo>
                    <a:pt x="283602" y="7144"/>
                  </a:moveTo>
                  <a:cubicBezTo>
                    <a:pt x="283602" y="7144"/>
                    <a:pt x="-2148" y="359569"/>
                    <a:pt x="7377" y="683419"/>
                  </a:cubicBezTo>
                  <a:cubicBezTo>
                    <a:pt x="16902" y="1007269"/>
                    <a:pt x="197877" y="1283494"/>
                    <a:pt x="197877" y="1283494"/>
                  </a:cubicBezTo>
                  <a:cubicBezTo>
                    <a:pt x="197877" y="1283494"/>
                    <a:pt x="436002" y="1083469"/>
                    <a:pt x="464577" y="788194"/>
                  </a:cubicBezTo>
                  <a:cubicBezTo>
                    <a:pt x="493152" y="492919"/>
                    <a:pt x="378852" y="150019"/>
                    <a:pt x="283602" y="7144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EC77D9E-F80F-4C35-9AFA-16D631C4AFE8}"/>
                </a:ext>
              </a:extLst>
            </p:cNvPr>
            <p:cNvSpPr/>
            <p:nvPr/>
          </p:nvSpPr>
          <p:spPr>
            <a:xfrm>
              <a:off x="17382330" y="6846093"/>
              <a:ext cx="66675" cy="952500"/>
            </a:xfrm>
            <a:custGeom>
              <a:avLst/>
              <a:gdLst>
                <a:gd name="connsiteX0" fmla="*/ 64294 w 66675"/>
                <a:gd name="connsiteY0" fmla="*/ 950119 h 952500"/>
                <a:gd name="connsiteX1" fmla="*/ 7144 w 66675"/>
                <a:gd name="connsiteY1" fmla="*/ 912019 h 952500"/>
                <a:gd name="connsiteX2" fmla="*/ 26194 w 66675"/>
                <a:gd name="connsiteY2" fmla="*/ 7144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952500">
                  <a:moveTo>
                    <a:pt x="64294" y="950119"/>
                  </a:moveTo>
                  <a:lnTo>
                    <a:pt x="7144" y="912019"/>
                  </a:lnTo>
                  <a:lnTo>
                    <a:pt x="26194" y="71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27AEF6-FCAE-4350-8899-DCE9217F6774}"/>
                </a:ext>
              </a:extLst>
            </p:cNvPr>
            <p:cNvSpPr/>
            <p:nvPr/>
          </p:nvSpPr>
          <p:spPr>
            <a:xfrm>
              <a:off x="17410905" y="6941343"/>
              <a:ext cx="219075" cy="438150"/>
            </a:xfrm>
            <a:custGeom>
              <a:avLst/>
              <a:gdLst>
                <a:gd name="connsiteX0" fmla="*/ 216694 w 219075"/>
                <a:gd name="connsiteY0" fmla="*/ 7144 h 438150"/>
                <a:gd name="connsiteX1" fmla="*/ 214789 w 219075"/>
                <a:gd name="connsiteY1" fmla="*/ 11906 h 438150"/>
                <a:gd name="connsiteX2" fmla="*/ 7144 w 219075"/>
                <a:gd name="connsiteY2" fmla="*/ 330994 h 438150"/>
                <a:gd name="connsiteX3" fmla="*/ 7144 w 219075"/>
                <a:gd name="connsiteY3" fmla="*/ 435769 h 438150"/>
                <a:gd name="connsiteX4" fmla="*/ 216694 w 219075"/>
                <a:gd name="connsiteY4" fmla="*/ 714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438150">
                  <a:moveTo>
                    <a:pt x="216694" y="7144"/>
                  </a:moveTo>
                  <a:cubicBezTo>
                    <a:pt x="216694" y="7144"/>
                    <a:pt x="215741" y="9049"/>
                    <a:pt x="214789" y="11906"/>
                  </a:cubicBezTo>
                  <a:cubicBezTo>
                    <a:pt x="195739" y="47149"/>
                    <a:pt x="69056" y="287179"/>
                    <a:pt x="7144" y="330994"/>
                  </a:cubicBezTo>
                  <a:lnTo>
                    <a:pt x="7144" y="435769"/>
                  </a:lnTo>
                  <a:cubicBezTo>
                    <a:pt x="7144" y="435769"/>
                    <a:pt x="169069" y="169069"/>
                    <a:pt x="21669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476B783-F422-4064-9E7A-6518C51B30C9}"/>
                </a:ext>
              </a:extLst>
            </p:cNvPr>
            <p:cNvSpPr/>
            <p:nvPr/>
          </p:nvSpPr>
          <p:spPr>
            <a:xfrm flipH="1">
              <a:off x="17271032" y="6871201"/>
              <a:ext cx="149781" cy="261554"/>
            </a:xfrm>
            <a:custGeom>
              <a:avLst/>
              <a:gdLst>
                <a:gd name="connsiteX0" fmla="*/ 216694 w 219075"/>
                <a:gd name="connsiteY0" fmla="*/ 7144 h 438150"/>
                <a:gd name="connsiteX1" fmla="*/ 214789 w 219075"/>
                <a:gd name="connsiteY1" fmla="*/ 11906 h 438150"/>
                <a:gd name="connsiteX2" fmla="*/ 7144 w 219075"/>
                <a:gd name="connsiteY2" fmla="*/ 330994 h 438150"/>
                <a:gd name="connsiteX3" fmla="*/ 7144 w 219075"/>
                <a:gd name="connsiteY3" fmla="*/ 435769 h 438150"/>
                <a:gd name="connsiteX4" fmla="*/ 216694 w 219075"/>
                <a:gd name="connsiteY4" fmla="*/ 714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438150">
                  <a:moveTo>
                    <a:pt x="216694" y="7144"/>
                  </a:moveTo>
                  <a:cubicBezTo>
                    <a:pt x="216694" y="7144"/>
                    <a:pt x="215741" y="9049"/>
                    <a:pt x="214789" y="11906"/>
                  </a:cubicBezTo>
                  <a:cubicBezTo>
                    <a:pt x="195739" y="47149"/>
                    <a:pt x="69056" y="287179"/>
                    <a:pt x="7144" y="330994"/>
                  </a:cubicBezTo>
                  <a:lnTo>
                    <a:pt x="7144" y="435769"/>
                  </a:lnTo>
                  <a:cubicBezTo>
                    <a:pt x="7144" y="435769"/>
                    <a:pt x="169069" y="169069"/>
                    <a:pt x="21669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7BD3A03-7A9A-4536-9BAC-F6A83C353A3F}"/>
              </a:ext>
            </a:extLst>
          </p:cNvPr>
          <p:cNvSpPr/>
          <p:nvPr/>
        </p:nvSpPr>
        <p:spPr>
          <a:xfrm>
            <a:off x="377367" y="3788532"/>
            <a:ext cx="4015287" cy="3069468"/>
          </a:xfrm>
          <a:custGeom>
            <a:avLst/>
            <a:gdLst>
              <a:gd name="connsiteX0" fmla="*/ 7144 w 9048750"/>
              <a:gd name="connsiteY0" fmla="*/ 69257 h 6600825"/>
              <a:gd name="connsiteX1" fmla="*/ 9046369 w 9048750"/>
              <a:gd name="connsiteY1" fmla="*/ 6597692 h 6600825"/>
              <a:gd name="connsiteX2" fmla="*/ 7144 w 9048750"/>
              <a:gd name="connsiteY2" fmla="*/ 6597692 h 6600825"/>
              <a:gd name="connsiteX3" fmla="*/ 7144 w 9048750"/>
              <a:gd name="connsiteY3" fmla="*/ 69257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48750" h="6600825">
                <a:moveTo>
                  <a:pt x="7144" y="69257"/>
                </a:moveTo>
                <a:cubicBezTo>
                  <a:pt x="7144" y="69257"/>
                  <a:pt x="5397342" y="-1088983"/>
                  <a:pt x="9046369" y="6597692"/>
                </a:cubicBezTo>
                <a:lnTo>
                  <a:pt x="7144" y="6597692"/>
                </a:lnTo>
                <a:lnTo>
                  <a:pt x="7144" y="69257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lIns="45704" tIns="22851" rIns="45704" bIns="22851" rtlCol="0" anchor="ctr"/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82EAA3C-57A9-4948-85BB-3EF51ACFA721}"/>
              </a:ext>
            </a:extLst>
          </p:cNvPr>
          <p:cNvSpPr/>
          <p:nvPr/>
        </p:nvSpPr>
        <p:spPr>
          <a:xfrm>
            <a:off x="377367" y="4383394"/>
            <a:ext cx="5515737" cy="2471519"/>
          </a:xfrm>
          <a:custGeom>
            <a:avLst/>
            <a:gdLst>
              <a:gd name="connsiteX0" fmla="*/ 7144 w 12430125"/>
              <a:gd name="connsiteY0" fmla="*/ 7144 h 5314950"/>
              <a:gd name="connsiteX1" fmla="*/ 2626519 w 12430125"/>
              <a:gd name="connsiteY1" fmla="*/ 1268254 h 5314950"/>
              <a:gd name="connsiteX2" fmla="*/ 9151144 w 12430125"/>
              <a:gd name="connsiteY2" fmla="*/ 2173129 h 5314950"/>
              <a:gd name="connsiteX3" fmla="*/ 12427744 w 12430125"/>
              <a:gd name="connsiteY3" fmla="*/ 5316379 h 5314950"/>
              <a:gd name="connsiteX4" fmla="*/ 7144 w 12430125"/>
              <a:gd name="connsiteY4" fmla="*/ 5316379 h 5314950"/>
              <a:gd name="connsiteX5" fmla="*/ 7144 w 12430125"/>
              <a:gd name="connsiteY5" fmla="*/ 7144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0125" h="5314950">
                <a:moveTo>
                  <a:pt x="7144" y="7144"/>
                </a:moveTo>
                <a:cubicBezTo>
                  <a:pt x="7144" y="7144"/>
                  <a:pt x="673894" y="982504"/>
                  <a:pt x="2626519" y="1268254"/>
                </a:cubicBezTo>
                <a:cubicBezTo>
                  <a:pt x="4579144" y="1554004"/>
                  <a:pt x="7379494" y="1277779"/>
                  <a:pt x="9151144" y="2173129"/>
                </a:cubicBezTo>
                <a:cubicBezTo>
                  <a:pt x="10922794" y="3068479"/>
                  <a:pt x="12427744" y="5316379"/>
                  <a:pt x="12427744" y="5316379"/>
                </a:cubicBezTo>
                <a:lnTo>
                  <a:pt x="7144" y="5316379"/>
                </a:lnTo>
                <a:lnTo>
                  <a:pt x="7144" y="714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lIns="45704" tIns="22851" rIns="45704" bIns="22851" rtlCol="0" anchor="ctr"/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1D8B51-C522-4109-8DB4-B980B5342AE3}"/>
              </a:ext>
            </a:extLst>
          </p:cNvPr>
          <p:cNvGrpSpPr/>
          <p:nvPr/>
        </p:nvGrpSpPr>
        <p:grpSpPr>
          <a:xfrm>
            <a:off x="409543" y="3349227"/>
            <a:ext cx="983432" cy="1485107"/>
            <a:chOff x="16811204" y="1698538"/>
            <a:chExt cx="2998650" cy="432117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63E9F9C-3B35-43B8-B788-A8D60B6FBB04}"/>
                </a:ext>
              </a:extLst>
            </p:cNvPr>
            <p:cNvSpPr/>
            <p:nvPr/>
          </p:nvSpPr>
          <p:spPr>
            <a:xfrm>
              <a:off x="16990276" y="1698538"/>
              <a:ext cx="2522325" cy="2559972"/>
            </a:xfrm>
            <a:custGeom>
              <a:avLst/>
              <a:gdLst>
                <a:gd name="connsiteX0" fmla="*/ 9088 w 638175"/>
                <a:gd name="connsiteY0" fmla="*/ 364724 h 647700"/>
                <a:gd name="connsiteX1" fmla="*/ 142438 w 638175"/>
                <a:gd name="connsiteY1" fmla="*/ 50399 h 647700"/>
                <a:gd name="connsiteX2" fmla="*/ 542488 w 638175"/>
                <a:gd name="connsiteY2" fmla="*/ 88499 h 647700"/>
                <a:gd name="connsiteX3" fmla="*/ 628213 w 638175"/>
                <a:gd name="connsiteY3" fmla="*/ 374249 h 647700"/>
                <a:gd name="connsiteX4" fmla="*/ 371038 w 638175"/>
                <a:gd name="connsiteY4" fmla="*/ 640949 h 647700"/>
                <a:gd name="connsiteX5" fmla="*/ 94813 w 638175"/>
                <a:gd name="connsiteY5" fmla="*/ 564749 h 647700"/>
                <a:gd name="connsiteX6" fmla="*/ 9088 w 638175"/>
                <a:gd name="connsiteY6" fmla="*/ 364724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5" h="647700">
                  <a:moveTo>
                    <a:pt x="9088" y="364724"/>
                  </a:moveTo>
                  <a:cubicBezTo>
                    <a:pt x="9088" y="364724"/>
                    <a:pt x="-19487" y="136124"/>
                    <a:pt x="142438" y="50399"/>
                  </a:cubicBezTo>
                  <a:cubicBezTo>
                    <a:pt x="304363" y="-35326"/>
                    <a:pt x="494863" y="21824"/>
                    <a:pt x="542488" y="88499"/>
                  </a:cubicBezTo>
                  <a:cubicBezTo>
                    <a:pt x="590113" y="155174"/>
                    <a:pt x="666313" y="250424"/>
                    <a:pt x="628213" y="374249"/>
                  </a:cubicBezTo>
                  <a:cubicBezTo>
                    <a:pt x="590113" y="498074"/>
                    <a:pt x="475813" y="631424"/>
                    <a:pt x="371038" y="640949"/>
                  </a:cubicBezTo>
                  <a:cubicBezTo>
                    <a:pt x="266263" y="650474"/>
                    <a:pt x="142438" y="612374"/>
                    <a:pt x="94813" y="564749"/>
                  </a:cubicBezTo>
                  <a:cubicBezTo>
                    <a:pt x="47188" y="517124"/>
                    <a:pt x="18613" y="459974"/>
                    <a:pt x="9088" y="364724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DF0018-7F7F-4E3F-B12B-C31B67787B74}"/>
                </a:ext>
              </a:extLst>
            </p:cNvPr>
            <p:cNvSpPr/>
            <p:nvPr/>
          </p:nvSpPr>
          <p:spPr>
            <a:xfrm>
              <a:off x="16811204" y="2500437"/>
              <a:ext cx="1919979" cy="1919979"/>
            </a:xfrm>
            <a:custGeom>
              <a:avLst/>
              <a:gdLst>
                <a:gd name="connsiteX0" fmla="*/ 8675 w 485775"/>
                <a:gd name="connsiteY0" fmla="*/ 276135 h 485775"/>
                <a:gd name="connsiteX1" fmla="*/ 108687 w 485775"/>
                <a:gd name="connsiteY1" fmla="*/ 39915 h 485775"/>
                <a:gd name="connsiteX2" fmla="*/ 409678 w 485775"/>
                <a:gd name="connsiteY2" fmla="*/ 68490 h 485775"/>
                <a:gd name="connsiteX3" fmla="*/ 474448 w 485775"/>
                <a:gd name="connsiteY3" fmla="*/ 283755 h 485775"/>
                <a:gd name="connsiteX4" fmla="*/ 281091 w 485775"/>
                <a:gd name="connsiteY4" fmla="*/ 484732 h 485775"/>
                <a:gd name="connsiteX5" fmla="*/ 73445 w 485775"/>
                <a:gd name="connsiteY5" fmla="*/ 427582 h 485775"/>
                <a:gd name="connsiteX6" fmla="*/ 8675 w 485775"/>
                <a:gd name="connsiteY6" fmla="*/ 27613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485775">
                  <a:moveTo>
                    <a:pt x="8675" y="276135"/>
                  </a:moveTo>
                  <a:cubicBezTo>
                    <a:pt x="8675" y="276135"/>
                    <a:pt x="-13232" y="103732"/>
                    <a:pt x="108687" y="39915"/>
                  </a:cubicBezTo>
                  <a:cubicBezTo>
                    <a:pt x="230608" y="-24855"/>
                    <a:pt x="373483" y="18007"/>
                    <a:pt x="409678" y="68490"/>
                  </a:cubicBezTo>
                  <a:cubicBezTo>
                    <a:pt x="445873" y="118972"/>
                    <a:pt x="503023" y="190410"/>
                    <a:pt x="474448" y="283755"/>
                  </a:cubicBezTo>
                  <a:cubicBezTo>
                    <a:pt x="445873" y="377100"/>
                    <a:pt x="360148" y="477112"/>
                    <a:pt x="281091" y="484732"/>
                  </a:cubicBezTo>
                  <a:cubicBezTo>
                    <a:pt x="202033" y="492352"/>
                    <a:pt x="108687" y="462825"/>
                    <a:pt x="73445" y="427582"/>
                  </a:cubicBezTo>
                  <a:cubicBezTo>
                    <a:pt x="37250" y="390435"/>
                    <a:pt x="15343" y="347572"/>
                    <a:pt x="8675" y="2761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BA7718-8E45-4CEC-99BC-C82A3246F6F4}"/>
                </a:ext>
              </a:extLst>
            </p:cNvPr>
            <p:cNvSpPr/>
            <p:nvPr/>
          </p:nvSpPr>
          <p:spPr>
            <a:xfrm>
              <a:off x="18115755" y="2754193"/>
              <a:ext cx="1694099" cy="1694099"/>
            </a:xfrm>
            <a:custGeom>
              <a:avLst/>
              <a:gdLst>
                <a:gd name="connsiteX0" fmla="*/ 8446 w 428625"/>
                <a:gd name="connsiteY0" fmla="*/ 244563 h 428625"/>
                <a:gd name="connsiteX1" fmla="*/ 97029 w 428625"/>
                <a:gd name="connsiteY1" fmla="*/ 35965 h 428625"/>
                <a:gd name="connsiteX2" fmla="*/ 362777 w 428625"/>
                <a:gd name="connsiteY2" fmla="*/ 61683 h 428625"/>
                <a:gd name="connsiteX3" fmla="*/ 419927 w 428625"/>
                <a:gd name="connsiteY3" fmla="*/ 251231 h 428625"/>
                <a:gd name="connsiteX4" fmla="*/ 249429 w 428625"/>
                <a:gd name="connsiteY4" fmla="*/ 428395 h 428625"/>
                <a:gd name="connsiteX5" fmla="*/ 66548 w 428625"/>
                <a:gd name="connsiteY5" fmla="*/ 377913 h 428625"/>
                <a:gd name="connsiteX6" fmla="*/ 8446 w 428625"/>
                <a:gd name="connsiteY6" fmla="*/ 24456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428625">
                  <a:moveTo>
                    <a:pt x="8446" y="244563"/>
                  </a:moveTo>
                  <a:cubicBezTo>
                    <a:pt x="8446" y="244563"/>
                    <a:pt x="-10604" y="93115"/>
                    <a:pt x="97029" y="35965"/>
                  </a:cubicBezTo>
                  <a:cubicBezTo>
                    <a:pt x="204661" y="-21185"/>
                    <a:pt x="331344" y="16915"/>
                    <a:pt x="362777" y="61683"/>
                  </a:cubicBezTo>
                  <a:cubicBezTo>
                    <a:pt x="394208" y="105498"/>
                    <a:pt x="444691" y="169315"/>
                    <a:pt x="419927" y="251231"/>
                  </a:cubicBezTo>
                  <a:cubicBezTo>
                    <a:pt x="394208" y="333145"/>
                    <a:pt x="318961" y="421728"/>
                    <a:pt x="249429" y="428395"/>
                  </a:cubicBezTo>
                  <a:cubicBezTo>
                    <a:pt x="179896" y="435063"/>
                    <a:pt x="97981" y="409345"/>
                    <a:pt x="66548" y="377913"/>
                  </a:cubicBezTo>
                  <a:cubicBezTo>
                    <a:pt x="35116" y="346481"/>
                    <a:pt x="15114" y="307428"/>
                    <a:pt x="8446" y="24456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r="100000" b="100000"/>
              </a:path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D3EEDD-58B8-482B-BD84-FC603854819F}"/>
                </a:ext>
              </a:extLst>
            </p:cNvPr>
            <p:cNvSpPr/>
            <p:nvPr/>
          </p:nvSpPr>
          <p:spPr>
            <a:xfrm>
              <a:off x="18237405" y="3120925"/>
              <a:ext cx="188233" cy="2898792"/>
            </a:xfrm>
            <a:custGeom>
              <a:avLst/>
              <a:gdLst>
                <a:gd name="connsiteX0" fmla="*/ 26194 w 47625"/>
                <a:gd name="connsiteY0" fmla="*/ 731044 h 733425"/>
                <a:gd name="connsiteX1" fmla="*/ 26194 w 47625"/>
                <a:gd name="connsiteY1" fmla="*/ 731044 h 733425"/>
                <a:gd name="connsiteX2" fmla="*/ 7144 w 47625"/>
                <a:gd name="connsiteY2" fmla="*/ 711994 h 733425"/>
                <a:gd name="connsiteX3" fmla="*/ 7144 w 47625"/>
                <a:gd name="connsiteY3" fmla="*/ 7144 h 733425"/>
                <a:gd name="connsiteX4" fmla="*/ 7144 w 47625"/>
                <a:gd name="connsiteY4" fmla="*/ 7144 h 733425"/>
                <a:gd name="connsiteX5" fmla="*/ 45244 w 47625"/>
                <a:gd name="connsiteY5" fmla="*/ 241459 h 733425"/>
                <a:gd name="connsiteX6" fmla="*/ 45244 w 47625"/>
                <a:gd name="connsiteY6" fmla="*/ 711994 h 733425"/>
                <a:gd name="connsiteX7" fmla="*/ 26194 w 47625"/>
                <a:gd name="connsiteY7" fmla="*/ 7310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733425">
                  <a:moveTo>
                    <a:pt x="26194" y="731044"/>
                  </a:moveTo>
                  <a:lnTo>
                    <a:pt x="26194" y="731044"/>
                  </a:lnTo>
                  <a:cubicBezTo>
                    <a:pt x="15716" y="731044"/>
                    <a:pt x="7144" y="722471"/>
                    <a:pt x="7144" y="711994"/>
                  </a:cubicBezTo>
                  <a:lnTo>
                    <a:pt x="7144" y="7144"/>
                  </a:lnTo>
                  <a:lnTo>
                    <a:pt x="7144" y="7144"/>
                  </a:lnTo>
                  <a:cubicBezTo>
                    <a:pt x="31909" y="82391"/>
                    <a:pt x="45244" y="162401"/>
                    <a:pt x="45244" y="241459"/>
                  </a:cubicBezTo>
                  <a:lnTo>
                    <a:pt x="45244" y="711994"/>
                  </a:lnTo>
                  <a:cubicBezTo>
                    <a:pt x="45244" y="722471"/>
                    <a:pt x="36671" y="731044"/>
                    <a:pt x="26194" y="7310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D0C9C03-7349-483E-AF02-E2B85297D311}"/>
                </a:ext>
              </a:extLst>
            </p:cNvPr>
            <p:cNvSpPr/>
            <p:nvPr/>
          </p:nvSpPr>
          <p:spPr>
            <a:xfrm>
              <a:off x="17186192" y="3036545"/>
              <a:ext cx="1091753" cy="903520"/>
            </a:xfrm>
            <a:custGeom>
              <a:avLst/>
              <a:gdLst>
                <a:gd name="connsiteX0" fmla="*/ 7144 w 276225"/>
                <a:gd name="connsiteY0" fmla="*/ 7144 h 228600"/>
                <a:gd name="connsiteX1" fmla="*/ 273844 w 276225"/>
                <a:gd name="connsiteY1" fmla="*/ 223361 h 228600"/>
                <a:gd name="connsiteX2" fmla="*/ 273844 w 276225"/>
                <a:gd name="connsiteY2" fmla="*/ 170021 h 228600"/>
                <a:gd name="connsiteX3" fmla="*/ 7144 w 27622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28600">
                  <a:moveTo>
                    <a:pt x="7144" y="7144"/>
                  </a:moveTo>
                  <a:cubicBezTo>
                    <a:pt x="7144" y="7144"/>
                    <a:pt x="245269" y="95726"/>
                    <a:pt x="273844" y="223361"/>
                  </a:cubicBezTo>
                  <a:lnTo>
                    <a:pt x="273844" y="170021"/>
                  </a:lnTo>
                  <a:cubicBezTo>
                    <a:pt x="273844" y="170021"/>
                    <a:pt x="245269" y="83344"/>
                    <a:pt x="714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E0249D-B19B-4436-A9E9-D1BA75480B71}"/>
                </a:ext>
              </a:extLst>
            </p:cNvPr>
            <p:cNvSpPr/>
            <p:nvPr/>
          </p:nvSpPr>
          <p:spPr>
            <a:xfrm>
              <a:off x="18292588" y="2697725"/>
              <a:ext cx="564700" cy="903520"/>
            </a:xfrm>
            <a:custGeom>
              <a:avLst/>
              <a:gdLst>
                <a:gd name="connsiteX0" fmla="*/ 140494 w 142875"/>
                <a:gd name="connsiteY0" fmla="*/ 7144 h 228600"/>
                <a:gd name="connsiteX1" fmla="*/ 7144 w 142875"/>
                <a:gd name="connsiteY1" fmla="*/ 223361 h 228600"/>
                <a:gd name="connsiteX2" fmla="*/ 7144 w 142875"/>
                <a:gd name="connsiteY2" fmla="*/ 170021 h 228600"/>
                <a:gd name="connsiteX3" fmla="*/ 140494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140494" y="7144"/>
                  </a:moveTo>
                  <a:cubicBezTo>
                    <a:pt x="140494" y="7144"/>
                    <a:pt x="21431" y="95726"/>
                    <a:pt x="7144" y="223361"/>
                  </a:cubicBezTo>
                  <a:lnTo>
                    <a:pt x="7144" y="170021"/>
                  </a:lnTo>
                  <a:cubicBezTo>
                    <a:pt x="7144" y="170021"/>
                    <a:pt x="21431" y="83344"/>
                    <a:pt x="14049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009E5D-5A1A-42F8-BE18-70A5BDF310DB}"/>
              </a:ext>
            </a:extLst>
          </p:cNvPr>
          <p:cNvGrpSpPr/>
          <p:nvPr/>
        </p:nvGrpSpPr>
        <p:grpSpPr>
          <a:xfrm>
            <a:off x="2320159" y="4410278"/>
            <a:ext cx="405872" cy="1501677"/>
            <a:chOff x="17210647" y="6150768"/>
            <a:chExt cx="466725" cy="164782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3914D03-B9AA-48D2-A27B-271CD4D300CE}"/>
                </a:ext>
              </a:extLst>
            </p:cNvPr>
            <p:cNvSpPr/>
            <p:nvPr/>
          </p:nvSpPr>
          <p:spPr>
            <a:xfrm>
              <a:off x="17210647" y="6150768"/>
              <a:ext cx="466725" cy="1285875"/>
            </a:xfrm>
            <a:custGeom>
              <a:avLst/>
              <a:gdLst>
                <a:gd name="connsiteX0" fmla="*/ 283602 w 466725"/>
                <a:gd name="connsiteY0" fmla="*/ 7144 h 1285875"/>
                <a:gd name="connsiteX1" fmla="*/ 7377 w 466725"/>
                <a:gd name="connsiteY1" fmla="*/ 683419 h 1285875"/>
                <a:gd name="connsiteX2" fmla="*/ 197877 w 466725"/>
                <a:gd name="connsiteY2" fmla="*/ 1283494 h 1285875"/>
                <a:gd name="connsiteX3" fmla="*/ 464577 w 466725"/>
                <a:gd name="connsiteY3" fmla="*/ 788194 h 1285875"/>
                <a:gd name="connsiteX4" fmla="*/ 283602 w 466725"/>
                <a:gd name="connsiteY4" fmla="*/ 7144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5" h="1285875">
                  <a:moveTo>
                    <a:pt x="283602" y="7144"/>
                  </a:moveTo>
                  <a:cubicBezTo>
                    <a:pt x="283602" y="7144"/>
                    <a:pt x="-2148" y="359569"/>
                    <a:pt x="7377" y="683419"/>
                  </a:cubicBezTo>
                  <a:cubicBezTo>
                    <a:pt x="16902" y="1007269"/>
                    <a:pt x="197877" y="1283494"/>
                    <a:pt x="197877" y="1283494"/>
                  </a:cubicBezTo>
                  <a:cubicBezTo>
                    <a:pt x="197877" y="1283494"/>
                    <a:pt x="436002" y="1083469"/>
                    <a:pt x="464577" y="788194"/>
                  </a:cubicBezTo>
                  <a:cubicBezTo>
                    <a:pt x="493152" y="492919"/>
                    <a:pt x="378852" y="150019"/>
                    <a:pt x="283602" y="7144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F2BAA88-A0C0-457A-8AE0-222A53A2D5B1}"/>
                </a:ext>
              </a:extLst>
            </p:cNvPr>
            <p:cNvSpPr/>
            <p:nvPr/>
          </p:nvSpPr>
          <p:spPr>
            <a:xfrm>
              <a:off x="17382330" y="6846093"/>
              <a:ext cx="66675" cy="952500"/>
            </a:xfrm>
            <a:custGeom>
              <a:avLst/>
              <a:gdLst>
                <a:gd name="connsiteX0" fmla="*/ 64294 w 66675"/>
                <a:gd name="connsiteY0" fmla="*/ 950119 h 952500"/>
                <a:gd name="connsiteX1" fmla="*/ 7144 w 66675"/>
                <a:gd name="connsiteY1" fmla="*/ 912019 h 952500"/>
                <a:gd name="connsiteX2" fmla="*/ 26194 w 66675"/>
                <a:gd name="connsiteY2" fmla="*/ 7144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952500">
                  <a:moveTo>
                    <a:pt x="64294" y="950119"/>
                  </a:moveTo>
                  <a:lnTo>
                    <a:pt x="7144" y="912019"/>
                  </a:lnTo>
                  <a:lnTo>
                    <a:pt x="26194" y="71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B3AE0B-3BDF-4DC5-A06C-C50BF7A4A7B5}"/>
                </a:ext>
              </a:extLst>
            </p:cNvPr>
            <p:cNvSpPr/>
            <p:nvPr/>
          </p:nvSpPr>
          <p:spPr>
            <a:xfrm>
              <a:off x="17410905" y="6941343"/>
              <a:ext cx="219075" cy="438150"/>
            </a:xfrm>
            <a:custGeom>
              <a:avLst/>
              <a:gdLst>
                <a:gd name="connsiteX0" fmla="*/ 216694 w 219075"/>
                <a:gd name="connsiteY0" fmla="*/ 7144 h 438150"/>
                <a:gd name="connsiteX1" fmla="*/ 214789 w 219075"/>
                <a:gd name="connsiteY1" fmla="*/ 11906 h 438150"/>
                <a:gd name="connsiteX2" fmla="*/ 7144 w 219075"/>
                <a:gd name="connsiteY2" fmla="*/ 330994 h 438150"/>
                <a:gd name="connsiteX3" fmla="*/ 7144 w 219075"/>
                <a:gd name="connsiteY3" fmla="*/ 435769 h 438150"/>
                <a:gd name="connsiteX4" fmla="*/ 216694 w 219075"/>
                <a:gd name="connsiteY4" fmla="*/ 714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438150">
                  <a:moveTo>
                    <a:pt x="216694" y="7144"/>
                  </a:moveTo>
                  <a:cubicBezTo>
                    <a:pt x="216694" y="7144"/>
                    <a:pt x="215741" y="9049"/>
                    <a:pt x="214789" y="11906"/>
                  </a:cubicBezTo>
                  <a:cubicBezTo>
                    <a:pt x="195739" y="47149"/>
                    <a:pt x="69056" y="287179"/>
                    <a:pt x="7144" y="330994"/>
                  </a:cubicBezTo>
                  <a:lnTo>
                    <a:pt x="7144" y="435769"/>
                  </a:lnTo>
                  <a:cubicBezTo>
                    <a:pt x="7144" y="435769"/>
                    <a:pt x="169069" y="169069"/>
                    <a:pt x="21669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1BA4D31-1271-4CF2-B9E6-AFC5A48461A3}"/>
              </a:ext>
            </a:extLst>
          </p:cNvPr>
          <p:cNvSpPr/>
          <p:nvPr/>
        </p:nvSpPr>
        <p:spPr>
          <a:xfrm>
            <a:off x="377366" y="5161117"/>
            <a:ext cx="2916367" cy="1696401"/>
          </a:xfrm>
          <a:custGeom>
            <a:avLst/>
            <a:gdLst>
              <a:gd name="connsiteX0" fmla="*/ 7144 w 6572250"/>
              <a:gd name="connsiteY0" fmla="*/ 41396 h 3648075"/>
              <a:gd name="connsiteX1" fmla="*/ 6569869 w 6572250"/>
              <a:gd name="connsiteY1" fmla="*/ 3645656 h 3648075"/>
              <a:gd name="connsiteX2" fmla="*/ 7144 w 6572250"/>
              <a:gd name="connsiteY2" fmla="*/ 3645656 h 3648075"/>
              <a:gd name="connsiteX3" fmla="*/ 7144 w 6572250"/>
              <a:gd name="connsiteY3" fmla="*/ 41396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3648075">
                <a:moveTo>
                  <a:pt x="7144" y="41396"/>
                </a:moveTo>
                <a:cubicBezTo>
                  <a:pt x="7144" y="41396"/>
                  <a:pt x="3920966" y="-597732"/>
                  <a:pt x="6569869" y="3645656"/>
                </a:cubicBezTo>
                <a:lnTo>
                  <a:pt x="7144" y="3645656"/>
                </a:lnTo>
                <a:lnTo>
                  <a:pt x="7144" y="41396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45704" tIns="22851" rIns="45704" bIns="22851" rtlCol="0" anchor="ctr"/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9214BA7-71B1-4C6D-8479-78AFD4F6DFD6}"/>
              </a:ext>
            </a:extLst>
          </p:cNvPr>
          <p:cNvGrpSpPr/>
          <p:nvPr/>
        </p:nvGrpSpPr>
        <p:grpSpPr>
          <a:xfrm>
            <a:off x="3293733" y="5137967"/>
            <a:ext cx="983075" cy="1646063"/>
            <a:chOff x="17951689" y="6850155"/>
            <a:chExt cx="981075" cy="156756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E942122-5E1C-4A39-AB07-DE0D4A55D9C5}"/>
                </a:ext>
              </a:extLst>
            </p:cNvPr>
            <p:cNvSpPr/>
            <p:nvPr/>
          </p:nvSpPr>
          <p:spPr>
            <a:xfrm>
              <a:off x="17951689" y="6850155"/>
              <a:ext cx="981075" cy="1276350"/>
            </a:xfrm>
            <a:custGeom>
              <a:avLst/>
              <a:gdLst>
                <a:gd name="connsiteX0" fmla="*/ 409335 w 981075"/>
                <a:gd name="connsiteY0" fmla="*/ 1269907 h 1276350"/>
                <a:gd name="connsiteX1" fmla="*/ 123585 w 981075"/>
                <a:gd name="connsiteY1" fmla="*/ 1069882 h 1276350"/>
                <a:gd name="connsiteX2" fmla="*/ 104535 w 981075"/>
                <a:gd name="connsiteY2" fmla="*/ 841282 h 1276350"/>
                <a:gd name="connsiteX3" fmla="*/ 9285 w 981075"/>
                <a:gd name="connsiteY3" fmla="*/ 536482 h 1276350"/>
                <a:gd name="connsiteX4" fmla="*/ 180735 w 981075"/>
                <a:gd name="connsiteY4" fmla="*/ 384082 h 1276350"/>
                <a:gd name="connsiteX5" fmla="*/ 209310 w 981075"/>
                <a:gd name="connsiteY5" fmla="*/ 79282 h 1276350"/>
                <a:gd name="connsiteX6" fmla="*/ 599835 w 981075"/>
                <a:gd name="connsiteY6" fmla="*/ 79282 h 1276350"/>
                <a:gd name="connsiteX7" fmla="*/ 761760 w 981075"/>
                <a:gd name="connsiteY7" fmla="*/ 450757 h 1276350"/>
                <a:gd name="connsiteX8" fmla="*/ 971310 w 981075"/>
                <a:gd name="connsiteY8" fmla="*/ 517432 h 1276350"/>
                <a:gd name="connsiteX9" fmla="*/ 752235 w 981075"/>
                <a:gd name="connsiteY9" fmla="*/ 1107982 h 1276350"/>
                <a:gd name="connsiteX10" fmla="*/ 409335 w 981075"/>
                <a:gd name="connsiteY10" fmla="*/ 1269907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1075" h="1276350">
                  <a:moveTo>
                    <a:pt x="409335" y="1269907"/>
                  </a:moveTo>
                  <a:cubicBezTo>
                    <a:pt x="409335" y="1269907"/>
                    <a:pt x="199785" y="1184182"/>
                    <a:pt x="123585" y="1069882"/>
                  </a:cubicBezTo>
                  <a:cubicBezTo>
                    <a:pt x="47385" y="955582"/>
                    <a:pt x="9285" y="879382"/>
                    <a:pt x="104535" y="841282"/>
                  </a:cubicBezTo>
                  <a:cubicBezTo>
                    <a:pt x="104535" y="841282"/>
                    <a:pt x="-9765" y="660307"/>
                    <a:pt x="9285" y="536482"/>
                  </a:cubicBezTo>
                  <a:cubicBezTo>
                    <a:pt x="28335" y="412657"/>
                    <a:pt x="75960" y="355507"/>
                    <a:pt x="180735" y="384082"/>
                  </a:cubicBezTo>
                  <a:cubicBezTo>
                    <a:pt x="180735" y="384082"/>
                    <a:pt x="123585" y="155482"/>
                    <a:pt x="209310" y="79282"/>
                  </a:cubicBezTo>
                  <a:cubicBezTo>
                    <a:pt x="295035" y="3082"/>
                    <a:pt x="495060" y="-35018"/>
                    <a:pt x="599835" y="79282"/>
                  </a:cubicBezTo>
                  <a:cubicBezTo>
                    <a:pt x="704610" y="193582"/>
                    <a:pt x="771285" y="307882"/>
                    <a:pt x="761760" y="450757"/>
                  </a:cubicBezTo>
                  <a:cubicBezTo>
                    <a:pt x="761760" y="450757"/>
                    <a:pt x="942735" y="403132"/>
                    <a:pt x="971310" y="517432"/>
                  </a:cubicBezTo>
                  <a:cubicBezTo>
                    <a:pt x="999885" y="631732"/>
                    <a:pt x="952260" y="917482"/>
                    <a:pt x="752235" y="1107982"/>
                  </a:cubicBezTo>
                  <a:cubicBezTo>
                    <a:pt x="552210" y="1298482"/>
                    <a:pt x="409335" y="1269907"/>
                    <a:pt x="409335" y="126990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E74E8E3-3781-440E-BEA6-056EB7126916}"/>
                </a:ext>
              </a:extLst>
            </p:cNvPr>
            <p:cNvSpPr/>
            <p:nvPr/>
          </p:nvSpPr>
          <p:spPr>
            <a:xfrm>
              <a:off x="18334830" y="7198518"/>
              <a:ext cx="76200" cy="1219200"/>
            </a:xfrm>
            <a:custGeom>
              <a:avLst/>
              <a:gdLst>
                <a:gd name="connsiteX0" fmla="*/ 7144 w 76200"/>
                <a:gd name="connsiteY0" fmla="*/ 1216819 h 1219200"/>
                <a:gd name="connsiteX1" fmla="*/ 73819 w 76200"/>
                <a:gd name="connsiteY1" fmla="*/ 1216819 h 1219200"/>
                <a:gd name="connsiteX2" fmla="*/ 54769 w 76200"/>
                <a:gd name="connsiteY2" fmla="*/ 7144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219200">
                  <a:moveTo>
                    <a:pt x="7144" y="1216819"/>
                  </a:moveTo>
                  <a:lnTo>
                    <a:pt x="73819" y="1216819"/>
                  </a:lnTo>
                  <a:lnTo>
                    <a:pt x="54769" y="71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F920F3-FBF1-4DCE-90ED-E67121507DF6}"/>
                </a:ext>
              </a:extLst>
            </p:cNvPr>
            <p:cNvSpPr/>
            <p:nvPr/>
          </p:nvSpPr>
          <p:spPr>
            <a:xfrm>
              <a:off x="18258630" y="7501280"/>
              <a:ext cx="123825" cy="276225"/>
            </a:xfrm>
            <a:custGeom>
              <a:avLst/>
              <a:gdLst>
                <a:gd name="connsiteX0" fmla="*/ 7144 w 123825"/>
                <a:gd name="connsiteY0" fmla="*/ 7144 h 276225"/>
                <a:gd name="connsiteX1" fmla="*/ 116681 w 123825"/>
                <a:gd name="connsiteY1" fmla="*/ 273844 h 276225"/>
                <a:gd name="connsiteX2" fmla="*/ 116681 w 123825"/>
                <a:gd name="connsiteY2" fmla="*/ 198596 h 276225"/>
                <a:gd name="connsiteX3" fmla="*/ 7144 w 123825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76225">
                  <a:moveTo>
                    <a:pt x="7144" y="7144"/>
                  </a:moveTo>
                  <a:cubicBezTo>
                    <a:pt x="7144" y="7144"/>
                    <a:pt x="102394" y="111919"/>
                    <a:pt x="116681" y="273844"/>
                  </a:cubicBezTo>
                  <a:lnTo>
                    <a:pt x="116681" y="198596"/>
                  </a:lnTo>
                  <a:cubicBezTo>
                    <a:pt x="116681" y="198596"/>
                    <a:pt x="102394" y="102394"/>
                    <a:pt x="714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2BBAA-C2EB-4E7D-9042-22347CF3EE2F}"/>
                </a:ext>
              </a:extLst>
            </p:cNvPr>
            <p:cNvSpPr/>
            <p:nvPr/>
          </p:nvSpPr>
          <p:spPr>
            <a:xfrm>
              <a:off x="18115755" y="7750968"/>
              <a:ext cx="247650" cy="276225"/>
            </a:xfrm>
            <a:custGeom>
              <a:avLst/>
              <a:gdLst>
                <a:gd name="connsiteX0" fmla="*/ 7144 w 247650"/>
                <a:gd name="connsiteY0" fmla="*/ 7144 h 276225"/>
                <a:gd name="connsiteX1" fmla="*/ 245269 w 247650"/>
                <a:gd name="connsiteY1" fmla="*/ 273844 h 276225"/>
                <a:gd name="connsiteX2" fmla="*/ 245269 w 247650"/>
                <a:gd name="connsiteY2" fmla="*/ 198596 h 276225"/>
                <a:gd name="connsiteX3" fmla="*/ 7144 w 24765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76225">
                  <a:moveTo>
                    <a:pt x="7144" y="7144"/>
                  </a:moveTo>
                  <a:cubicBezTo>
                    <a:pt x="7144" y="7144"/>
                    <a:pt x="230981" y="111919"/>
                    <a:pt x="245269" y="273844"/>
                  </a:cubicBezTo>
                  <a:lnTo>
                    <a:pt x="245269" y="198596"/>
                  </a:lnTo>
                  <a:cubicBezTo>
                    <a:pt x="245269" y="198596"/>
                    <a:pt x="254794" y="111919"/>
                    <a:pt x="714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42F13F6-E64E-4711-BC48-CF6316A56CA2}"/>
                </a:ext>
              </a:extLst>
            </p:cNvPr>
            <p:cNvSpPr/>
            <p:nvPr/>
          </p:nvSpPr>
          <p:spPr>
            <a:xfrm>
              <a:off x="18391951" y="7312509"/>
              <a:ext cx="152400" cy="276225"/>
            </a:xfrm>
            <a:custGeom>
              <a:avLst/>
              <a:gdLst>
                <a:gd name="connsiteX0" fmla="*/ 150048 w 152400"/>
                <a:gd name="connsiteY0" fmla="*/ 7144 h 276225"/>
                <a:gd name="connsiteX1" fmla="*/ 7173 w 152400"/>
                <a:gd name="connsiteY1" fmla="*/ 273844 h 276225"/>
                <a:gd name="connsiteX2" fmla="*/ 7173 w 152400"/>
                <a:gd name="connsiteY2" fmla="*/ 198596 h 276225"/>
                <a:gd name="connsiteX3" fmla="*/ 150048 w 15240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76225">
                  <a:moveTo>
                    <a:pt x="150048" y="7144"/>
                  </a:moveTo>
                  <a:cubicBezTo>
                    <a:pt x="150048" y="7144"/>
                    <a:pt x="15746" y="111919"/>
                    <a:pt x="7173" y="273844"/>
                  </a:cubicBezTo>
                  <a:lnTo>
                    <a:pt x="7173" y="198596"/>
                  </a:lnTo>
                  <a:cubicBezTo>
                    <a:pt x="7173" y="198596"/>
                    <a:pt x="1458" y="111919"/>
                    <a:pt x="150048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BC97A06-4CBF-4D39-B252-FDDBA965EA74}"/>
                </a:ext>
              </a:extLst>
            </p:cNvPr>
            <p:cNvSpPr/>
            <p:nvPr/>
          </p:nvSpPr>
          <p:spPr>
            <a:xfrm>
              <a:off x="18391925" y="7588734"/>
              <a:ext cx="304800" cy="323850"/>
            </a:xfrm>
            <a:custGeom>
              <a:avLst/>
              <a:gdLst>
                <a:gd name="connsiteX0" fmla="*/ 302474 w 304800"/>
                <a:gd name="connsiteY0" fmla="*/ 7144 h 323850"/>
                <a:gd name="connsiteX1" fmla="*/ 7199 w 304800"/>
                <a:gd name="connsiteY1" fmla="*/ 321469 h 323850"/>
                <a:gd name="connsiteX2" fmla="*/ 7199 w 304800"/>
                <a:gd name="connsiteY2" fmla="*/ 232886 h 323850"/>
                <a:gd name="connsiteX3" fmla="*/ 302474 w 304800"/>
                <a:gd name="connsiteY3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323850">
                  <a:moveTo>
                    <a:pt x="302474" y="7144"/>
                  </a:moveTo>
                  <a:cubicBezTo>
                    <a:pt x="302474" y="7144"/>
                    <a:pt x="25296" y="130969"/>
                    <a:pt x="7199" y="321469"/>
                  </a:cubicBezTo>
                  <a:lnTo>
                    <a:pt x="7199" y="232886"/>
                  </a:lnTo>
                  <a:cubicBezTo>
                    <a:pt x="7199" y="232886"/>
                    <a:pt x="-4231" y="130969"/>
                    <a:pt x="302474" y="7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6A2D47B-DFFD-4E85-8337-5A38609AA0F9}"/>
              </a:ext>
            </a:extLst>
          </p:cNvPr>
          <p:cNvSpPr txBox="1"/>
          <p:nvPr/>
        </p:nvSpPr>
        <p:spPr>
          <a:xfrm>
            <a:off x="9276943" y="1797338"/>
            <a:ext cx="2536391" cy="353925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lvl="0" defTabSz="228520"/>
            <a:r>
              <a:rPr lang="ru-RU" sz="2000" b="1" dirty="0" err="1">
                <a:solidFill>
                  <a:schemeClr val="bg1"/>
                </a:solidFill>
              </a:rPr>
              <a:t>Форумдан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күтүүлөр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995D536-6AFF-4121-A667-5B6BFA728AEC}"/>
              </a:ext>
            </a:extLst>
          </p:cNvPr>
          <p:cNvGrpSpPr/>
          <p:nvPr/>
        </p:nvGrpSpPr>
        <p:grpSpPr>
          <a:xfrm>
            <a:off x="9065379" y="1992482"/>
            <a:ext cx="2986436" cy="2713234"/>
            <a:chOff x="3403746" y="4440528"/>
            <a:chExt cx="2424494" cy="54264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8601B3A-9D61-48E7-B061-4C90635D1ECC}"/>
                </a:ext>
              </a:extLst>
            </p:cNvPr>
            <p:cNvSpPr txBox="1"/>
            <p:nvPr/>
          </p:nvSpPr>
          <p:spPr>
            <a:xfrm>
              <a:off x="3514371" y="5804346"/>
              <a:ext cx="2313869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520"/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Адамдык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капиталды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өнүктүрүү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боюнча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улуттук</a:t>
              </a:r>
              <a:r>
                <a:rPr lang="ru-RU" sz="1800" dirty="0">
                  <a:solidFill>
                    <a:srgbClr val="FF0000"/>
                  </a:solidFill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практикалар</a:t>
              </a:r>
              <a:r>
                <a:rPr lang="ru-RU" sz="1800" dirty="0">
                  <a:solidFill>
                    <a:schemeClr val="bg1"/>
                  </a:solidFill>
                </a:rPr>
                <a:t>,</a:t>
              </a:r>
              <a:r>
                <a:rPr lang="ru-RU" sz="1800" dirty="0">
                  <a:solidFill>
                    <a:srgbClr val="FA3585"/>
                  </a:solidFill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тажрыйбалар</a:t>
              </a:r>
              <a:r>
                <a:rPr lang="ru-RU" sz="1800" dirty="0">
                  <a:solidFill>
                    <a:srgbClr val="FA3585"/>
                  </a:solidFill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менен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бөлүшүп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,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биргелешип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жаңы</a:t>
              </a:r>
              <a:r>
                <a:rPr lang="ru-RU" sz="1800" dirty="0">
                  <a:solidFill>
                    <a:srgbClr val="FF0000"/>
                  </a:solidFill>
                </a:rPr>
                <a:t> идея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жана</a:t>
              </a:r>
              <a:r>
                <a:rPr lang="ru-RU" sz="1800" dirty="0">
                  <a:solidFill>
                    <a:srgbClr val="000000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иш-чараларды</a:t>
              </a:r>
              <a:r>
                <a:rPr lang="ru-RU" sz="1800" dirty="0">
                  <a:solidFill>
                    <a:srgbClr val="000000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иштеп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чыгуу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C0D0DD0-501F-4565-97F7-5EAB79352D57}"/>
                </a:ext>
              </a:extLst>
            </p:cNvPr>
            <p:cNvSpPr txBox="1"/>
            <p:nvPr/>
          </p:nvSpPr>
          <p:spPr>
            <a:xfrm>
              <a:off x="3403746" y="4440528"/>
              <a:ext cx="158572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A8B4964-C5AB-4B5E-8C4A-AFBF4BC9208F}"/>
              </a:ext>
            </a:extLst>
          </p:cNvPr>
          <p:cNvSpPr txBox="1"/>
          <p:nvPr/>
        </p:nvSpPr>
        <p:spPr>
          <a:xfrm>
            <a:off x="6379769" y="1797339"/>
            <a:ext cx="2173157" cy="353925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marL="0" marR="0" lvl="0" indent="0" algn="l" defTabSz="11893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Татыктуу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эмгек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31D4C1A-29FE-44DC-9954-E10EFF256A93}"/>
              </a:ext>
            </a:extLst>
          </p:cNvPr>
          <p:cNvGrpSpPr/>
          <p:nvPr/>
        </p:nvGrpSpPr>
        <p:grpSpPr>
          <a:xfrm>
            <a:off x="5911670" y="2162870"/>
            <a:ext cx="3251371" cy="2513927"/>
            <a:chOff x="3403746" y="4440528"/>
            <a:chExt cx="6503589" cy="502784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2B5B3A-77C6-4CAD-826E-A51628381C09}"/>
                </a:ext>
              </a:extLst>
            </p:cNvPr>
            <p:cNvSpPr txBox="1"/>
            <p:nvPr/>
          </p:nvSpPr>
          <p:spPr>
            <a:xfrm>
              <a:off x="3544684" y="5405731"/>
              <a:ext cx="6362651" cy="4062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189312">
                <a:defRPr/>
              </a:pPr>
              <a:r>
                <a:rPr lang="ky-KG" sz="1800" dirty="0">
                  <a:solidFill>
                    <a:srgbClr val="FF0000"/>
                  </a:solidFill>
                </a:rPr>
                <a:t>Адамдык капиталга инвестициялоо </a:t>
              </a:r>
              <a:r>
                <a:rPr lang="ky-KG" sz="1800" dirty="0">
                  <a:solidFill>
                    <a:schemeClr val="bg1"/>
                  </a:solidFill>
                  <a:cs typeface="Calibri"/>
                </a:rPr>
                <a:t>жана татыктуу эмгек үчүн шарттарды түзүү менен узак мөөнөттүү экономикалык өсүштүн жана социалдык бакубаттуулуктун пайдубалын түзүлөт</a:t>
              </a:r>
              <a:endParaRPr kumimoji="0" lang="ky-KG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F0E6A4A-3018-4713-BF45-78946351D8C4}"/>
                </a:ext>
              </a:extLst>
            </p:cNvPr>
            <p:cNvSpPr txBox="1"/>
            <p:nvPr/>
          </p:nvSpPr>
          <p:spPr>
            <a:xfrm>
              <a:off x="3403746" y="4440528"/>
              <a:ext cx="369510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1044D7F-EA67-4F92-B68C-E9C093651BC5}"/>
              </a:ext>
            </a:extLst>
          </p:cNvPr>
          <p:cNvSpPr txBox="1"/>
          <p:nvPr/>
        </p:nvSpPr>
        <p:spPr>
          <a:xfrm>
            <a:off x="3062308" y="1801638"/>
            <a:ext cx="2261128" cy="353925"/>
          </a:xfrm>
          <a:prstGeom prst="rect">
            <a:avLst/>
          </a:prstGeom>
          <a:noFill/>
        </p:spPr>
        <p:txBody>
          <a:bodyPr wrap="square" lIns="45704" tIns="22851" rIns="45704" bIns="22851" rtlCol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Форумдун максаты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784A14-24A8-4ADA-BB4A-F32EEE43AE6B}"/>
              </a:ext>
            </a:extLst>
          </p:cNvPr>
          <p:cNvGrpSpPr/>
          <p:nvPr/>
        </p:nvGrpSpPr>
        <p:grpSpPr>
          <a:xfrm>
            <a:off x="2774532" y="2474336"/>
            <a:ext cx="3180910" cy="1954381"/>
            <a:chOff x="3265911" y="4440528"/>
            <a:chExt cx="3268554" cy="568661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DCC8564-27DB-4CBD-ACF1-26F03219B256}"/>
                </a:ext>
              </a:extLst>
            </p:cNvPr>
            <p:cNvSpPr txBox="1"/>
            <p:nvPr/>
          </p:nvSpPr>
          <p:spPr>
            <a:xfrm>
              <a:off x="3265911" y="5022623"/>
              <a:ext cx="3268554" cy="5104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520"/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Бардык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жарандардын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бакубат</a:t>
              </a:r>
              <a:r>
                <a:rPr lang="ru-RU" sz="1800" dirty="0">
                  <a:solidFill>
                    <a:srgbClr val="FF0000"/>
                  </a:solidFill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жашоосу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,</a:t>
              </a:r>
              <a:r>
                <a:rPr lang="ru-RU" sz="1800" dirty="0">
                  <a:solidFill>
                    <a:srgbClr val="FF0000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эмгект</a:t>
              </a:r>
              <a:r>
                <a:rPr lang="ky-KG" sz="1800" dirty="0">
                  <a:solidFill>
                    <a:srgbClr val="FF0000"/>
                  </a:solidFill>
                </a:rPr>
                <a:t>өөнү</a:t>
              </a:r>
              <a:r>
                <a:rPr lang="ru-RU" sz="1800" dirty="0">
                  <a:solidFill>
                    <a:srgbClr val="FA3585"/>
                  </a:solidFill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жана</a:t>
              </a:r>
              <a:r>
                <a:rPr lang="ru-RU" sz="1800" dirty="0">
                  <a:solidFill>
                    <a:srgbClr val="000000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билим</a:t>
              </a:r>
              <a:r>
                <a:rPr lang="ru-RU" sz="1800" dirty="0">
                  <a:solidFill>
                    <a:srgbClr val="FF0000"/>
                  </a:solidFill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деңгээлин</a:t>
              </a:r>
              <a:r>
                <a:rPr lang="ru-RU" sz="1800" dirty="0">
                  <a:solidFill>
                    <a:srgbClr val="FF0000"/>
                  </a:solidFill>
                </a:rPr>
                <a:t> </a:t>
              </a:r>
              <a:r>
                <a:rPr lang="ru-RU" sz="1800" dirty="0" err="1">
                  <a:solidFill>
                    <a:srgbClr val="FF0000"/>
                  </a:solidFill>
                </a:rPr>
                <a:t>жогорулатуу</a:t>
              </a:r>
              <a:r>
                <a:rPr lang="ru-RU" sz="1800" dirty="0">
                  <a:solidFill>
                    <a:srgbClr val="FF0000"/>
                  </a:solidFill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үчүн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шарттарды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түзүү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боюнча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артыкчылык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багыттарды</a:t>
              </a:r>
              <a:r>
                <a:rPr lang="ru-RU" sz="1800" dirty="0">
                  <a:solidFill>
                    <a:schemeClr val="bg1"/>
                  </a:solidFill>
                  <a:cs typeface="Calibri"/>
                </a:rPr>
                <a:t> </a:t>
              </a:r>
              <a:r>
                <a:rPr lang="ru-RU" sz="1800" dirty="0" err="1">
                  <a:solidFill>
                    <a:schemeClr val="bg1"/>
                  </a:solidFill>
                  <a:cs typeface="Calibri"/>
                </a:rPr>
                <a:t>талкуулоо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0124D88-984F-4F36-B2C9-917FCF7773BD}"/>
                </a:ext>
              </a:extLst>
            </p:cNvPr>
            <p:cNvSpPr txBox="1"/>
            <p:nvPr/>
          </p:nvSpPr>
          <p:spPr>
            <a:xfrm>
              <a:off x="3403747" y="4440528"/>
              <a:ext cx="201567" cy="1164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EF5B2DC-04AC-4F1D-BEE3-41535D71E4AC}"/>
              </a:ext>
            </a:extLst>
          </p:cNvPr>
          <p:cNvSpPr txBox="1"/>
          <p:nvPr/>
        </p:nvSpPr>
        <p:spPr>
          <a:xfrm>
            <a:off x="979906" y="81517"/>
            <a:ext cx="9307093" cy="1076481"/>
          </a:xfrm>
          <a:prstGeom prst="rect">
            <a:avLst/>
          </a:prstGeom>
          <a:noFill/>
        </p:spPr>
        <p:txBody>
          <a:bodyPr wrap="square" lIns="90710" tIns="45355" rIns="90710" bIns="45355" rtlCol="0" anchor="ctr">
            <a:spAutoFit/>
          </a:bodyPr>
          <a:lstStyle/>
          <a:p>
            <a:pPr lvl="0" algn="ctr" defTabSz="226780">
              <a:defRPr/>
            </a:pPr>
            <a:r>
              <a:rPr lang="ky-KG" sz="3200" b="1" dirty="0">
                <a:solidFill>
                  <a:schemeClr val="bg1"/>
                </a:solidFill>
                <a:ea typeface="Open Sans Extrabold" panose="020B0906030804020204" pitchFamily="34" charset="0"/>
                <a:cs typeface="Times New Roman" panose="02020603050405020304" pitchFamily="18" charset="0"/>
              </a:rPr>
              <a:t>Эмгек жана адамдык капиталы:</a:t>
            </a:r>
          </a:p>
          <a:p>
            <a:pPr lvl="0" algn="ctr" defTabSz="226780">
              <a:defRPr/>
            </a:pPr>
            <a:r>
              <a:rPr lang="ky-KG" sz="3200" b="1" dirty="0">
                <a:solidFill>
                  <a:schemeClr val="bg1"/>
                </a:solidFill>
                <a:ea typeface="Open Sans Extrabold" panose="020B0906030804020204" pitchFamily="34" charset="0"/>
                <a:cs typeface="Times New Roman" panose="02020603050405020304" pitchFamily="18" charset="0"/>
              </a:rPr>
              <a:t>өнүгүүнүн жана жыргалчылыктын негизи</a:t>
            </a:r>
            <a:endParaRPr kumimoji="0" lang="ky-KG" altLang="ru-RU" sz="3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61" grpId="0"/>
      <p:bldP spid="65" grpId="0"/>
      <p:bldP spid="69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DF02758-6B8D-F7FF-5425-A23CBC5C06C6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33398"/>
            <a:chExt cx="12194811" cy="6891398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0EA7DFD0-A255-4535-3ED5-5A34ECB4A275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9A975A20-DEB8-8FD7-48BE-837FA6359C40}"/>
                </a:ext>
              </a:extLst>
            </p:cNvPr>
            <p:cNvSpPr/>
            <p:nvPr/>
          </p:nvSpPr>
          <p:spPr>
            <a:xfrm>
              <a:off x="-19050" y="-25058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84EDB9EB-0262-08A3-AF6A-784D1456836A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60B3866F-911C-0F4E-9469-A0DE85ABA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0552D07C-CB79-35A0-69FC-05ADAD3A1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36" name="Рисунок 3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142B2CE-C9FB-77B3-EC81-4A0192BB2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7" name="Рисунок 36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7C6350B-6001-6CCD-0DFC-CEB44CAA9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446608-9C03-4C40-8CA2-CA9D91F81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-1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215571"/>
            <a:ext cx="10760515" cy="51687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Graphic 5">
            <a:extLst>
              <a:ext uri="{FF2B5EF4-FFF2-40B4-BE49-F238E27FC236}">
                <a16:creationId xmlns:a16="http://schemas.microsoft.com/office/drawing/2014/main" id="{64CC471D-5DC2-48DA-83F6-FCD549840E31}"/>
              </a:ext>
            </a:extLst>
          </p:cNvPr>
          <p:cNvSpPr/>
          <p:nvPr/>
        </p:nvSpPr>
        <p:spPr>
          <a:xfrm>
            <a:off x="4096901" y="196474"/>
            <a:ext cx="1116788" cy="2845152"/>
          </a:xfrm>
          <a:custGeom>
            <a:avLst/>
            <a:gdLst>
              <a:gd name="connsiteX0" fmla="*/ 400575 w 400050"/>
              <a:gd name="connsiteY0" fmla="*/ 618649 h 1019175"/>
              <a:gd name="connsiteX1" fmla="*/ 400575 w 400050"/>
              <a:gd name="connsiteY1" fmla="*/ 1012031 h 1019175"/>
              <a:gd name="connsiteX2" fmla="*/ 7192 w 400050"/>
              <a:gd name="connsiteY2" fmla="*/ 1012031 h 1019175"/>
              <a:gd name="connsiteX3" fmla="*/ 7192 w 400050"/>
              <a:gd name="connsiteY3" fmla="*/ 618649 h 1019175"/>
              <a:gd name="connsiteX4" fmla="*/ 324375 w 400050"/>
              <a:gd name="connsiteY4" fmla="*/ 7144 h 1019175"/>
              <a:gd name="connsiteX5" fmla="*/ 392955 w 400050"/>
              <a:gd name="connsiteY5" fmla="*/ 124301 h 1019175"/>
              <a:gd name="connsiteX6" fmla="*/ 199597 w 400050"/>
              <a:gd name="connsiteY6" fmla="*/ 618649 h 1019175"/>
              <a:gd name="connsiteX7" fmla="*/ 400575 w 400050"/>
              <a:gd name="connsiteY7" fmla="*/ 618649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1019175">
                <a:moveTo>
                  <a:pt x="400575" y="618649"/>
                </a:moveTo>
                <a:lnTo>
                  <a:pt x="400575" y="1012031"/>
                </a:lnTo>
                <a:lnTo>
                  <a:pt x="7192" y="1012031"/>
                </a:lnTo>
                <a:lnTo>
                  <a:pt x="7192" y="618649"/>
                </a:lnTo>
                <a:cubicBezTo>
                  <a:pt x="7192" y="618649"/>
                  <a:pt x="-4238" y="176689"/>
                  <a:pt x="324375" y="7144"/>
                </a:cubicBezTo>
                <a:lnTo>
                  <a:pt x="392955" y="124301"/>
                </a:lnTo>
                <a:cubicBezTo>
                  <a:pt x="392955" y="124301"/>
                  <a:pt x="199597" y="249079"/>
                  <a:pt x="199597" y="618649"/>
                </a:cubicBezTo>
                <a:lnTo>
                  <a:pt x="400575" y="618649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28594"/>
            <a:endParaRPr lang="en-US" sz="900">
              <a:solidFill>
                <a:srgbClr val="172144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F9204-F9EE-47E8-AA34-1AC5A009DFF3}"/>
              </a:ext>
            </a:extLst>
          </p:cNvPr>
          <p:cNvSpPr txBox="1"/>
          <p:nvPr/>
        </p:nvSpPr>
        <p:spPr>
          <a:xfrm>
            <a:off x="4282690" y="1678034"/>
            <a:ext cx="4224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94"/>
            <a:r>
              <a:rPr lang="en-US" sz="9600" b="1" kern="2400" spc="2500" dirty="0">
                <a:solidFill>
                  <a:schemeClr val="bg1"/>
                </a:solidFill>
                <a:latin typeface="Century Gothic"/>
              </a:rPr>
              <a:t>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118EA-620A-404B-B93B-5C695CFE5638}"/>
              </a:ext>
            </a:extLst>
          </p:cNvPr>
          <p:cNvSpPr txBox="1"/>
          <p:nvPr/>
        </p:nvSpPr>
        <p:spPr>
          <a:xfrm>
            <a:off x="1629888" y="3356247"/>
            <a:ext cx="9330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94"/>
            <a:r>
              <a:rPr lang="ru-RU" sz="4000" b="1" dirty="0">
                <a:solidFill>
                  <a:schemeClr val="bg1"/>
                </a:solidFill>
              </a:rPr>
              <a:t>«</a:t>
            </a:r>
            <a:r>
              <a:rPr lang="ru-RU" sz="4000" b="1" dirty="0" err="1">
                <a:solidFill>
                  <a:schemeClr val="bg1"/>
                </a:solidFill>
              </a:rPr>
              <a:t>Татыктуу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эмгек</a:t>
            </a:r>
            <a:r>
              <a:rPr lang="ru-RU" sz="4000" b="1" dirty="0">
                <a:solidFill>
                  <a:schemeClr val="bg1"/>
                </a:solidFill>
              </a:rPr>
              <a:t> 2030-жылга </a:t>
            </a:r>
            <a:r>
              <a:rPr lang="ru-RU" sz="4000" b="1" dirty="0" err="1">
                <a:solidFill>
                  <a:schemeClr val="bg1"/>
                </a:solidFill>
              </a:rPr>
              <a:t>чейин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туруктуу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өнүгүүнүн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негизги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бөлүгү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  <a:endParaRPr lang="en-US" sz="40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B2A9D-B32E-46B5-89BE-F16E4D86ABAE}"/>
              </a:ext>
            </a:extLst>
          </p:cNvPr>
          <p:cNvSpPr txBox="1"/>
          <p:nvPr/>
        </p:nvSpPr>
        <p:spPr>
          <a:xfrm>
            <a:off x="1660368" y="5039256"/>
            <a:ext cx="863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94"/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ru-RU" sz="2800" b="1" dirty="0">
                <a:solidFill>
                  <a:schemeClr val="bg1"/>
                </a:solidFill>
              </a:rPr>
              <a:t>ТӨМ 8 «</a:t>
            </a:r>
            <a:r>
              <a:rPr lang="ru-RU" sz="2800" b="1" dirty="0" err="1">
                <a:solidFill>
                  <a:schemeClr val="bg1"/>
                </a:solidFill>
              </a:rPr>
              <a:t>Татыктуу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жумуш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жана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экономикалык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өсүү</a:t>
            </a:r>
            <a:r>
              <a:rPr lang="ru-RU" sz="2800" b="1" dirty="0">
                <a:solidFill>
                  <a:schemeClr val="bg1"/>
                </a:solidFill>
              </a:rPr>
              <a:t>»</a:t>
            </a:r>
            <a:r>
              <a:rPr lang="en-US" sz="2800" b="1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002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BADD60AC-F69D-F477-1886-FBDEA84322F9}"/>
              </a:ext>
            </a:extLst>
          </p:cNvPr>
          <p:cNvGrpSpPr/>
          <p:nvPr/>
        </p:nvGrpSpPr>
        <p:grpSpPr>
          <a:xfrm>
            <a:off x="-11892" y="-109274"/>
            <a:ext cx="12194811" cy="6967274"/>
            <a:chOff x="-19050" y="-33398"/>
            <a:chExt cx="12194811" cy="6891398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8D9814D-8AC5-1A4A-D277-ED28B64E6D3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5644859B-B710-A19D-5EAD-130CFE5C2A3F}"/>
                </a:ext>
              </a:extLst>
            </p:cNvPr>
            <p:cNvSpPr/>
            <p:nvPr/>
          </p:nvSpPr>
          <p:spPr>
            <a:xfrm>
              <a:off x="-19050" y="-25058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AA3EA9B4-1F5F-CB53-388E-16F95688554A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1FBD1805-D168-1640-21F6-B78E2E405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4994B876-A012-A6FF-83DA-59EF5DD88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66" name="Рисунок 6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2D3810D-B781-C60C-7703-01D5F9B031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67" name="Рисунок 66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AEABB94-8C4B-C753-4F05-0C260B845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1915E-69C4-4818-99DE-72B2B4844D51}"/>
              </a:ext>
            </a:extLst>
          </p:cNvPr>
          <p:cNvSpPr txBox="1"/>
          <p:nvPr/>
        </p:nvSpPr>
        <p:spPr>
          <a:xfrm>
            <a:off x="2938028" y="1467940"/>
            <a:ext cx="2912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71450"/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400" dirty="0" err="1">
                <a:solidFill>
                  <a:schemeClr val="bg1"/>
                </a:solidFill>
              </a:rPr>
              <a:t>Татыктуу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эмгектин</a:t>
            </a:r>
            <a:endParaRPr lang="en-US" sz="1800" dirty="0">
              <a:solidFill>
                <a:schemeClr val="bg1"/>
              </a:solidFill>
              <a:latin typeface="Open Sans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C2DFB9-0017-414B-A555-8F25B3B9304F}"/>
              </a:ext>
            </a:extLst>
          </p:cNvPr>
          <p:cNvCxnSpPr>
            <a:cxnSpLocks/>
          </p:cNvCxnSpPr>
          <p:nvPr/>
        </p:nvCxnSpPr>
        <p:spPr>
          <a:xfrm flipV="1">
            <a:off x="3089701" y="1891877"/>
            <a:ext cx="2710949" cy="95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23F0283-01B0-43D9-9313-C9BE98045FA4}"/>
              </a:ext>
            </a:extLst>
          </p:cNvPr>
          <p:cNvSpPr txBox="1"/>
          <p:nvPr/>
        </p:nvSpPr>
        <p:spPr>
          <a:xfrm>
            <a:off x="5800650" y="1482170"/>
            <a:ext cx="5562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71450"/>
            <a:r>
              <a:rPr lang="ru-RU" sz="2400" dirty="0" err="1">
                <a:solidFill>
                  <a:schemeClr val="bg1"/>
                </a:solidFill>
              </a:rPr>
              <a:t>стандарттарын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этабы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менен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киргизүү</a:t>
            </a:r>
            <a:endParaRPr lang="en-US" sz="1200" b="1" dirty="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5A69F7-2493-470E-9557-EE722E80D055}"/>
              </a:ext>
            </a:extLst>
          </p:cNvPr>
          <p:cNvGrpSpPr/>
          <p:nvPr/>
        </p:nvGrpSpPr>
        <p:grpSpPr>
          <a:xfrm>
            <a:off x="2185349" y="1161747"/>
            <a:ext cx="631369" cy="681893"/>
            <a:chOff x="3230446" y="10347158"/>
            <a:chExt cx="1849255" cy="1997242"/>
          </a:xfrm>
          <a:solidFill>
            <a:schemeClr val="accent6">
              <a:lumMod val="20000"/>
              <a:lumOff val="80000"/>
            </a:schemeClr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4" name="Graphic 5">
              <a:extLst>
                <a:ext uri="{FF2B5EF4-FFF2-40B4-BE49-F238E27FC236}">
                  <a16:creationId xmlns:a16="http://schemas.microsoft.com/office/drawing/2014/main" id="{8275E903-A9B4-4656-A758-4BFD0E7AD8BE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94"/>
              <a:endParaRPr lang="en-US" sz="1000">
                <a:solidFill>
                  <a:schemeClr val="accent6">
                    <a:lumMod val="20000"/>
                    <a:lumOff val="80000"/>
                  </a:schemeClr>
                </a:solidFill>
                <a:latin typeface="Open Sans Light"/>
              </a:endParaRPr>
            </a:p>
          </p:txBody>
        </p:sp>
        <p:sp>
          <p:nvSpPr>
            <p:cNvPr id="5" name="Graphic 5">
              <a:extLst>
                <a:ext uri="{FF2B5EF4-FFF2-40B4-BE49-F238E27FC236}">
                  <a16:creationId xmlns:a16="http://schemas.microsoft.com/office/drawing/2014/main" id="{9CD2074A-6E06-43B5-8774-42FB6706BCBD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94"/>
              <a:endParaRPr lang="en-US" sz="10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 Ligh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82B546-C889-F5A5-BCF7-A60426E727B0}"/>
              </a:ext>
            </a:extLst>
          </p:cNvPr>
          <p:cNvSpPr txBox="1"/>
          <p:nvPr/>
        </p:nvSpPr>
        <p:spPr>
          <a:xfrm>
            <a:off x="1919427" y="1930376"/>
            <a:ext cx="9239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71450"/>
            <a:r>
              <a:rPr lang="ru-RU" sz="2000" dirty="0">
                <a:solidFill>
                  <a:schemeClr val="bg1"/>
                </a:solidFill>
              </a:rPr>
              <a:t> </a:t>
            </a:r>
            <a:r>
              <a:rPr lang="ru-RU" sz="2000" dirty="0" err="1">
                <a:solidFill>
                  <a:schemeClr val="bg1"/>
                </a:solidFill>
              </a:rPr>
              <a:t>адамдын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бакубаттыгынын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жана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өлкөнү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өнүктүрүүнүн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негизи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болуп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саналат</a:t>
            </a:r>
            <a:endParaRPr lang="en-US" sz="1100" b="1" dirty="0">
              <a:solidFill>
                <a:schemeClr val="bg1"/>
              </a:solidFill>
              <a:latin typeface="Open Sans Light"/>
            </a:endParaRPr>
          </a:p>
        </p:txBody>
      </p:sp>
      <p:grpSp>
        <p:nvGrpSpPr>
          <p:cNvPr id="23" name="Group 6">
            <a:extLst>
              <a:ext uri="{FF2B5EF4-FFF2-40B4-BE49-F238E27FC236}">
                <a16:creationId xmlns:a16="http://schemas.microsoft.com/office/drawing/2014/main" id="{75F26B08-B8D9-A069-9B09-F08F67CC00AC}"/>
              </a:ext>
            </a:extLst>
          </p:cNvPr>
          <p:cNvGrpSpPr/>
          <p:nvPr/>
        </p:nvGrpSpPr>
        <p:grpSpPr>
          <a:xfrm rot="10800000">
            <a:off x="11363583" y="1943835"/>
            <a:ext cx="631369" cy="681893"/>
            <a:chOff x="3230446" y="10347158"/>
            <a:chExt cx="1849255" cy="1997242"/>
          </a:xfrm>
          <a:solidFill>
            <a:schemeClr val="accent6">
              <a:lumMod val="20000"/>
              <a:lumOff val="80000"/>
            </a:schemeClr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6CE748BC-9A97-7939-2736-0B64AF43C440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94"/>
              <a:endParaRPr lang="en-US" sz="10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 Light"/>
              </a:endParaRPr>
            </a:p>
          </p:txBody>
        </p:sp>
        <p:sp>
          <p:nvSpPr>
            <p:cNvPr id="25" name="Graphic 5">
              <a:extLst>
                <a:ext uri="{FF2B5EF4-FFF2-40B4-BE49-F238E27FC236}">
                  <a16:creationId xmlns:a16="http://schemas.microsoft.com/office/drawing/2014/main" id="{BCFC965D-9F5A-936E-96E0-D7CA54BD258F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94"/>
              <a:endParaRPr lang="en-US" sz="1000">
                <a:solidFill>
                  <a:schemeClr val="accent6">
                    <a:lumMod val="20000"/>
                    <a:lumOff val="80000"/>
                  </a:schemeClr>
                </a:solidFill>
                <a:latin typeface="Open Sans Ligh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4C9DD63-7400-4A16-B896-1154B370554A}"/>
              </a:ext>
            </a:extLst>
          </p:cNvPr>
          <p:cNvSpPr txBox="1"/>
          <p:nvPr/>
        </p:nvSpPr>
        <p:spPr>
          <a:xfrm>
            <a:off x="2572086" y="2362877"/>
            <a:ext cx="7825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171450">
              <a:defRPr/>
            </a:pPr>
            <a:r>
              <a:rPr lang="en-US" sz="1600" b="1" dirty="0">
                <a:solidFill>
                  <a:srgbClr val="92D050"/>
                </a:solidFill>
                <a:latin typeface="Open Sans Light"/>
              </a:rPr>
              <a:t>-</a:t>
            </a:r>
            <a:r>
              <a:rPr lang="ky-KG" sz="1600" b="1" dirty="0">
                <a:solidFill>
                  <a:srgbClr val="92D050"/>
                </a:solidFill>
                <a:latin typeface="Open Sans Light"/>
              </a:rPr>
              <a:t> Кыргыз Республикасын 2026-жылга чейин өнүктүрүүнүн Улуттук программасы</a:t>
            </a:r>
            <a:endParaRPr lang="en-US" sz="1600" b="1" dirty="0">
              <a:solidFill>
                <a:srgbClr val="92D050"/>
              </a:solidFill>
              <a:latin typeface="Open Sans Light"/>
            </a:endParaRPr>
          </a:p>
        </p:txBody>
      </p:sp>
      <p:sp>
        <p:nvSpPr>
          <p:cNvPr id="9" name="Rectangle: Single Corner Snipped 86">
            <a:extLst>
              <a:ext uri="{FF2B5EF4-FFF2-40B4-BE49-F238E27FC236}">
                <a16:creationId xmlns:a16="http://schemas.microsoft.com/office/drawing/2014/main" id="{C030DAA6-A914-F540-0679-50D6C55B5F85}"/>
              </a:ext>
            </a:extLst>
          </p:cNvPr>
          <p:cNvSpPr/>
          <p:nvPr/>
        </p:nvSpPr>
        <p:spPr>
          <a:xfrm>
            <a:off x="2082044" y="3945496"/>
            <a:ext cx="1945129" cy="2555845"/>
          </a:xfrm>
          <a:prstGeom prst="snip1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7">
              <a:defRPr/>
            </a:pPr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BE1819B6-2A9F-32DB-D8A9-B75140AEA0A6}"/>
              </a:ext>
            </a:extLst>
          </p:cNvPr>
          <p:cNvGrpSpPr/>
          <p:nvPr/>
        </p:nvGrpSpPr>
        <p:grpSpPr>
          <a:xfrm>
            <a:off x="2087005" y="4010839"/>
            <a:ext cx="1992988" cy="2216408"/>
            <a:chOff x="13099742" y="1312126"/>
            <a:chExt cx="3987013" cy="44339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C118E3-1FAB-A49A-2538-4CE6DEE9A60C}"/>
                </a:ext>
              </a:extLst>
            </p:cNvPr>
            <p:cNvSpPr txBox="1"/>
            <p:nvPr/>
          </p:nvSpPr>
          <p:spPr>
            <a:xfrm>
              <a:off x="13119797" y="1312126"/>
              <a:ext cx="3776214" cy="141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597">
                <a:defRPr/>
              </a:pPr>
              <a:r>
                <a:rPr lang="ru-RU" sz="1333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Медиандык</a:t>
              </a:r>
              <a:r>
                <a:rPr lang="ru-RU" sz="1333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333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эмгек</a:t>
              </a:r>
              <a:r>
                <a:rPr lang="ru-RU" sz="1333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акыны </a:t>
              </a:r>
              <a:r>
                <a:rPr lang="ru-RU" sz="1333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колдонуу</a:t>
              </a:r>
              <a:r>
                <a:rPr lang="ru-RU" sz="1333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333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сунушталууда</a:t>
              </a:r>
              <a:endParaRPr lang="en-US" sz="13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A478E918-A02B-69A2-6FD6-7A538F1F7EF6}"/>
                </a:ext>
              </a:extLst>
            </p:cNvPr>
            <p:cNvSpPr/>
            <p:nvPr/>
          </p:nvSpPr>
          <p:spPr>
            <a:xfrm>
              <a:off x="14452800" y="3218058"/>
              <a:ext cx="1110209" cy="129299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97">
                <a:defRPr/>
              </a:pPr>
              <a:r>
                <a:rPr lang="ky-KG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Ж</a:t>
              </a:r>
              <a:endPara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Designball-Finance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EB121D-4F2A-D909-0B3A-E182EE2793DE}"/>
                </a:ext>
              </a:extLst>
            </p:cNvPr>
            <p:cNvSpPr txBox="1"/>
            <p:nvPr/>
          </p:nvSpPr>
          <p:spPr>
            <a:xfrm>
              <a:off x="13099742" y="4575856"/>
              <a:ext cx="3987013" cy="117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597">
                <a:defRPr/>
              </a:pPr>
              <a:r>
                <a:rPr lang="ru-RU" sz="1067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социалдык-экономикалык</a:t>
              </a:r>
              <a:r>
                <a:rPr lang="ru-RU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67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саясатты</a:t>
              </a:r>
              <a:r>
                <a:rPr lang="ru-RU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67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өнүктүрүүнүн</a:t>
              </a:r>
              <a:r>
                <a:rPr lang="ru-RU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67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негизги</a:t>
              </a:r>
              <a:r>
                <a:rPr lang="ru-RU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67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көрсөткүчтөрүнүн</a:t>
              </a:r>
              <a:r>
                <a:rPr lang="ru-RU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67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бири</a:t>
              </a:r>
              <a:r>
                <a:rPr lang="ru-RU" sz="1067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катары</a:t>
              </a:r>
              <a:endParaRPr lang="en-US" sz="9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25190D65-35A9-01E7-A803-14BCED785B48}"/>
              </a:ext>
            </a:extLst>
          </p:cNvPr>
          <p:cNvGrpSpPr/>
          <p:nvPr/>
        </p:nvGrpSpPr>
        <p:grpSpPr>
          <a:xfrm>
            <a:off x="8518783" y="3987815"/>
            <a:ext cx="1945129" cy="1646251"/>
            <a:chOff x="17680095" y="6805783"/>
            <a:chExt cx="3659416" cy="329336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15CAAA-F66F-572F-5620-90B2DAE16DB3}"/>
                </a:ext>
              </a:extLst>
            </p:cNvPr>
            <p:cNvSpPr txBox="1"/>
            <p:nvPr/>
          </p:nvSpPr>
          <p:spPr>
            <a:xfrm>
              <a:off x="17680095" y="6805783"/>
              <a:ext cx="3659416" cy="240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597">
                <a:defRPr/>
              </a:pP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Татыктуу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эмгек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менен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камсыз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кылуунун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комплекстуу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программасынын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долбоорун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иштеп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чыгуу</a:t>
              </a:r>
              <a:r>
                <a:rPr lang="ru-RU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пландаштырууда</a:t>
              </a:r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6">
              <a:extLst>
                <a:ext uri="{FF2B5EF4-FFF2-40B4-BE49-F238E27FC236}">
                  <a16:creationId xmlns:a16="http://schemas.microsoft.com/office/drawing/2014/main" id="{413883FE-5F89-BEF3-FB83-CFDBBEF99D52}"/>
                </a:ext>
              </a:extLst>
            </p:cNvPr>
            <p:cNvSpPr/>
            <p:nvPr/>
          </p:nvSpPr>
          <p:spPr>
            <a:xfrm>
              <a:off x="19124601" y="8806145"/>
              <a:ext cx="878192" cy="129300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228594">
                <a:defRPr/>
              </a:pPr>
              <a:r>
                <a:rPr lang="ky-KG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Designball-Finance-01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Л</a:t>
              </a:r>
              <a:endPara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Designball-Finance-01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9" name="Rectangle: Single Corner Snipped 87">
            <a:extLst>
              <a:ext uri="{FF2B5EF4-FFF2-40B4-BE49-F238E27FC236}">
                <a16:creationId xmlns:a16="http://schemas.microsoft.com/office/drawing/2014/main" id="{301909E0-3018-CC44-7890-D50DDF4BCA07}"/>
              </a:ext>
            </a:extLst>
          </p:cNvPr>
          <p:cNvSpPr/>
          <p:nvPr/>
        </p:nvSpPr>
        <p:spPr>
          <a:xfrm>
            <a:off x="5331091" y="3974466"/>
            <a:ext cx="2000613" cy="2555845"/>
          </a:xfrm>
          <a:prstGeom prst="snip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7">
              <a:defRPr/>
            </a:pPr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Rectangle: Single Corner Snipped 88">
            <a:extLst>
              <a:ext uri="{FF2B5EF4-FFF2-40B4-BE49-F238E27FC236}">
                <a16:creationId xmlns:a16="http://schemas.microsoft.com/office/drawing/2014/main" id="{E1A6D261-36C0-FD16-B154-486AA796BBFF}"/>
              </a:ext>
            </a:extLst>
          </p:cNvPr>
          <p:cNvSpPr/>
          <p:nvPr/>
        </p:nvSpPr>
        <p:spPr>
          <a:xfrm>
            <a:off x="8567362" y="4008800"/>
            <a:ext cx="1945129" cy="2555845"/>
          </a:xfrm>
          <a:prstGeom prst="snip1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7">
              <a:defRPr/>
            </a:pPr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51" name="Group 10">
            <a:extLst>
              <a:ext uri="{FF2B5EF4-FFF2-40B4-BE49-F238E27FC236}">
                <a16:creationId xmlns:a16="http://schemas.microsoft.com/office/drawing/2014/main" id="{976AEA5C-BB4C-9BA8-9BDC-8967844DD0FF}"/>
              </a:ext>
            </a:extLst>
          </p:cNvPr>
          <p:cNvGrpSpPr/>
          <p:nvPr/>
        </p:nvGrpSpPr>
        <p:grpSpPr>
          <a:xfrm>
            <a:off x="5228754" y="4101075"/>
            <a:ext cx="2112541" cy="2259292"/>
            <a:chOff x="12774097" y="6987472"/>
            <a:chExt cx="4226184" cy="451975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4FDEC2A-8210-7D1A-0990-217037E2FE31}"/>
                </a:ext>
              </a:extLst>
            </p:cNvPr>
            <p:cNvSpPr txBox="1"/>
            <p:nvPr/>
          </p:nvSpPr>
          <p:spPr>
            <a:xfrm>
              <a:off x="12928911" y="6987472"/>
              <a:ext cx="4002270" cy="190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597">
                <a:defRPr/>
              </a:pP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Санариптик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эмгек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китепчесин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түзүү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маселеси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боюнча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иштеп</a:t>
              </a:r>
              <a:r>
                <a:rPr lang="ru-RU" sz="1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чыгуу</a:t>
              </a:r>
              <a:endParaRPr lang="ru-RU" sz="1333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36C259AD-4E60-12ED-7741-5FB490FC8DA2}"/>
                </a:ext>
              </a:extLst>
            </p:cNvPr>
            <p:cNvSpPr/>
            <p:nvPr/>
          </p:nvSpPr>
          <p:spPr>
            <a:xfrm>
              <a:off x="14396220" y="8746900"/>
              <a:ext cx="981936" cy="1292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457194">
                <a:defRPr/>
              </a:pPr>
              <a:r>
                <a:rPr lang="ky-KG" sz="36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Designball-Finance-01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О</a:t>
              </a:r>
              <a:endPara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Designball-Finance-01" pitchFamily="2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E809165-0FF2-AABB-D883-10175327C6F6}"/>
                </a:ext>
              </a:extLst>
            </p:cNvPr>
            <p:cNvSpPr txBox="1"/>
            <p:nvPr/>
          </p:nvSpPr>
          <p:spPr>
            <a:xfrm>
              <a:off x="12774097" y="10059793"/>
              <a:ext cx="4226184" cy="1447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594">
                <a:lnSpc>
                  <a:spcPct val="115000"/>
                </a:lnSpc>
                <a:spcAft>
                  <a:spcPts val="500"/>
                </a:spcAft>
                <a:defRPr/>
              </a:pPr>
              <a:r>
                <a:rPr lang="ru-RU" sz="11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Кыска</a:t>
              </a:r>
              <a:r>
                <a:rPr lang="ru-RU" sz="11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1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мөөнөттө</a:t>
              </a:r>
              <a:r>
                <a:rPr lang="ru-RU" sz="11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1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пландаштырууда</a:t>
              </a:r>
              <a:endParaRPr lang="ru-RU" sz="1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28594">
                <a:lnSpc>
                  <a:spcPct val="115000"/>
                </a:lnSpc>
                <a:spcAft>
                  <a:spcPts val="500"/>
                </a:spcAft>
                <a:defRPr/>
              </a:pPr>
              <a:endParaRPr lang="ru-RU" sz="1067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81A854-5943-1238-CDBC-871BEC631F64}"/>
              </a:ext>
            </a:extLst>
          </p:cNvPr>
          <p:cNvSpPr txBox="1"/>
          <p:nvPr/>
        </p:nvSpPr>
        <p:spPr>
          <a:xfrm>
            <a:off x="5019816" y="3039150"/>
            <a:ext cx="249028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38059"/>
            <a:r>
              <a:rPr lang="ru-RU" sz="2133" b="1" dirty="0" err="1">
                <a:solidFill>
                  <a:schemeClr val="bg1"/>
                </a:solidFill>
              </a:rPr>
              <a:t>Санарип</a:t>
            </a:r>
            <a:r>
              <a:rPr lang="ru-RU" sz="2133" b="1" dirty="0">
                <a:solidFill>
                  <a:schemeClr val="bg1"/>
                </a:solidFill>
              </a:rPr>
              <a:t> форматы</a:t>
            </a:r>
            <a:endParaRPr lang="ru-RU" sz="2133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282BB5-4BC5-B353-C73C-CB35334420DF}"/>
              </a:ext>
            </a:extLst>
          </p:cNvPr>
          <p:cNvSpPr txBox="1"/>
          <p:nvPr/>
        </p:nvSpPr>
        <p:spPr>
          <a:xfrm>
            <a:off x="8203945" y="3052022"/>
            <a:ext cx="2574807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38059"/>
            <a:r>
              <a:rPr lang="ru-RU" sz="2133" b="1" dirty="0" err="1">
                <a:solidFill>
                  <a:schemeClr val="bg1"/>
                </a:solidFill>
              </a:rPr>
              <a:t>Комплекст</a:t>
            </a:r>
            <a:r>
              <a:rPr lang="ky-KG" sz="2133" b="1" dirty="0">
                <a:solidFill>
                  <a:schemeClr val="bg1"/>
                </a:solidFill>
              </a:rPr>
              <a:t>үү</a:t>
            </a:r>
            <a:r>
              <a:rPr lang="ru-RU" sz="2133" b="1" dirty="0">
                <a:solidFill>
                  <a:schemeClr val="bg1"/>
                </a:solidFill>
              </a:rPr>
              <a:t> программа</a:t>
            </a:r>
            <a:endParaRPr lang="ru-RU" sz="2133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871A15-91CE-1C7F-5F70-CDE411418156}"/>
              </a:ext>
            </a:extLst>
          </p:cNvPr>
          <p:cNvSpPr txBox="1"/>
          <p:nvPr/>
        </p:nvSpPr>
        <p:spPr>
          <a:xfrm>
            <a:off x="1761891" y="3099906"/>
            <a:ext cx="263335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38059"/>
            <a:r>
              <a:rPr lang="ru-RU" sz="2133" b="1" dirty="0" err="1">
                <a:solidFill>
                  <a:schemeClr val="bg1"/>
                </a:solidFill>
              </a:rPr>
              <a:t>Медиандык</a:t>
            </a:r>
            <a:r>
              <a:rPr lang="ru-RU" sz="2133" b="1" dirty="0">
                <a:solidFill>
                  <a:schemeClr val="bg1"/>
                </a:solidFill>
              </a:rPr>
              <a:t> </a:t>
            </a:r>
            <a:r>
              <a:rPr lang="ru-RU" sz="2133" b="1" dirty="0" err="1">
                <a:solidFill>
                  <a:schemeClr val="bg1"/>
                </a:solidFill>
              </a:rPr>
              <a:t>эмгек</a:t>
            </a:r>
            <a:r>
              <a:rPr lang="ru-RU" sz="2133" b="1" dirty="0">
                <a:solidFill>
                  <a:schemeClr val="bg1"/>
                </a:solidFill>
              </a:rPr>
              <a:t> </a:t>
            </a:r>
            <a:r>
              <a:rPr lang="ru-RU" sz="2133" b="1" dirty="0" err="1">
                <a:solidFill>
                  <a:schemeClr val="bg1"/>
                </a:solidFill>
              </a:rPr>
              <a:t>акы</a:t>
            </a:r>
            <a:endParaRPr lang="ru-RU" sz="2133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0FC48A-3C4B-7FFE-F4BF-CB50D11BAE1B}"/>
              </a:ext>
            </a:extLst>
          </p:cNvPr>
          <p:cNvSpPr/>
          <p:nvPr/>
        </p:nvSpPr>
        <p:spPr>
          <a:xfrm>
            <a:off x="8471349" y="5601242"/>
            <a:ext cx="2137152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38059"/>
            <a:r>
              <a:rPr lang="ru-RU" sz="933" dirty="0" err="1">
                <a:solidFill>
                  <a:schemeClr val="bg1"/>
                </a:solidFill>
              </a:rPr>
              <a:t>глобалдык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чакырыктарды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эске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алуу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менен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артыкчылыктуу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милдеттер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жана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багыттар</a:t>
            </a:r>
            <a:r>
              <a:rPr lang="ru-RU" sz="933" dirty="0">
                <a:solidFill>
                  <a:schemeClr val="bg1"/>
                </a:solidFill>
              </a:rPr>
              <a:t> </a:t>
            </a:r>
            <a:r>
              <a:rPr lang="ru-RU" sz="933" dirty="0" err="1">
                <a:solidFill>
                  <a:schemeClr val="bg1"/>
                </a:solidFill>
              </a:rPr>
              <a:t>аныкталат</a:t>
            </a:r>
            <a:endParaRPr lang="ru-RU" sz="933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77DBC5-8F7E-4BE7-B223-1DE64BE84902}"/>
              </a:ext>
            </a:extLst>
          </p:cNvPr>
          <p:cNvSpPr/>
          <p:nvPr/>
        </p:nvSpPr>
        <p:spPr>
          <a:xfrm>
            <a:off x="3318318" y="227840"/>
            <a:ext cx="6828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8059"/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Артыкчылык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багыт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ky-KG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Татыктуу эмгек.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4A28E7-A281-4818-A440-8B1C5D7F5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8" y="935270"/>
            <a:ext cx="1604055" cy="17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decel="10000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8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6" grpId="0"/>
          <p:bldP spid="18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decel="10000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6" grpId="0"/>
          <p:bldP spid="13" grpId="0" animBg="1"/>
          <p:bldP spid="18" grpId="0"/>
          <p:bldP spid="19" grpId="0" animBg="1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EB00764-F058-FF94-A2D1-5E5B2A2353B1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33398"/>
            <a:chExt cx="12194811" cy="6891398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E81072E-5615-BC3F-A812-1E681AD07AD7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FE1BE48-EE2A-3EBE-7F87-068D73918ED3}"/>
                </a:ext>
              </a:extLst>
            </p:cNvPr>
            <p:cNvSpPr/>
            <p:nvPr/>
          </p:nvSpPr>
          <p:spPr>
            <a:xfrm>
              <a:off x="-19050" y="-25058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B884C6F-AED2-1A32-4B78-A255856F5F2F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F2F59B35-3383-3994-9C86-D1916ABC1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0DFD8567-92C6-826F-C2D3-402046A24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31" name="Рисунок 3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9B65332-62C1-7D3A-4D04-E2E7D247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2" name="Рисунок 3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DBB43E1-49CD-BEAC-1CD6-B06943D87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DD6ACF-2A1A-4112-A894-9B1B27C60A4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2" b="15192"/>
          <a:stretch>
            <a:fillRect/>
          </a:stretch>
        </p:blipFill>
        <p:spPr>
          <a:xfrm>
            <a:off x="364508" y="711200"/>
            <a:ext cx="11243292" cy="6024603"/>
          </a:xfrm>
          <a:effectLst>
            <a:softEdge rad="1270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912280-CED6-4AC9-8B56-B9AA74668D04}"/>
              </a:ext>
            </a:extLst>
          </p:cNvPr>
          <p:cNvGrpSpPr/>
          <p:nvPr/>
        </p:nvGrpSpPr>
        <p:grpSpPr>
          <a:xfrm>
            <a:off x="1218630" y="3187603"/>
            <a:ext cx="3214771" cy="3472031"/>
            <a:chOff x="3230446" y="10347158"/>
            <a:chExt cx="1849255" cy="1997242"/>
          </a:xfrm>
          <a:solidFill>
            <a:schemeClr val="accent2"/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C09D674F-2D21-458C-BCA1-D72092C85565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478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Graphic 5">
              <a:extLst>
                <a:ext uri="{FF2B5EF4-FFF2-40B4-BE49-F238E27FC236}">
                  <a16:creationId xmlns:a16="http://schemas.microsoft.com/office/drawing/2014/main" id="{9A26D188-5833-4BFE-8D8B-CB5FB74EBB2B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solidFill>
              <a:schemeClr val="accent3">
                <a:alpha val="12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478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4643B439-C488-702D-71CF-1CB31D972853}"/>
              </a:ext>
            </a:extLst>
          </p:cNvPr>
          <p:cNvCxnSpPr>
            <a:cxnSpLocks/>
          </p:cNvCxnSpPr>
          <p:nvPr/>
        </p:nvCxnSpPr>
        <p:spPr>
          <a:xfrm>
            <a:off x="8899769" y="4287980"/>
            <a:ext cx="20501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">
            <a:extLst>
              <a:ext uri="{FF2B5EF4-FFF2-40B4-BE49-F238E27FC236}">
                <a16:creationId xmlns:a16="http://schemas.microsoft.com/office/drawing/2014/main" id="{A1A02384-4581-A5EF-B38E-B57E87E3D36A}"/>
              </a:ext>
            </a:extLst>
          </p:cNvPr>
          <p:cNvCxnSpPr>
            <a:cxnSpLocks/>
          </p:cNvCxnSpPr>
          <p:nvPr/>
        </p:nvCxnSpPr>
        <p:spPr>
          <a:xfrm>
            <a:off x="8899769" y="6407065"/>
            <a:ext cx="20501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>
            <a:extLst>
              <a:ext uri="{FF2B5EF4-FFF2-40B4-BE49-F238E27FC236}">
                <a16:creationId xmlns:a16="http://schemas.microsoft.com/office/drawing/2014/main" id="{EEF580C8-0F28-AD7C-DAB9-13F50B4FC8C4}"/>
              </a:ext>
            </a:extLst>
          </p:cNvPr>
          <p:cNvSpPr/>
          <p:nvPr/>
        </p:nvSpPr>
        <p:spPr>
          <a:xfrm rot="16200000">
            <a:off x="8097194" y="3595206"/>
            <a:ext cx="3581235" cy="2305987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1" rIns="91410" bIns="45711" rtlCol="0" anchor="ctr"/>
          <a:lstStyle/>
          <a:p>
            <a:pPr algn="ctr" defTabSz="228478">
              <a:defRPr/>
            </a:pPr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B245E-F357-74F6-4AF9-EF744D260121}"/>
              </a:ext>
            </a:extLst>
          </p:cNvPr>
          <p:cNvSpPr txBox="1"/>
          <p:nvPr/>
        </p:nvSpPr>
        <p:spPr>
          <a:xfrm>
            <a:off x="8916659" y="2994356"/>
            <a:ext cx="1991656" cy="1408076"/>
          </a:xfrm>
          <a:prstGeom prst="rect">
            <a:avLst/>
          </a:prstGeom>
          <a:noFill/>
        </p:spPr>
        <p:txBody>
          <a:bodyPr wrap="square" lIns="91410" tIns="45711" rIns="91410" bIns="45711" rtlCol="0">
            <a:spAutoFit/>
          </a:bodyPr>
          <a:lstStyle/>
          <a:p>
            <a:pPr algn="ctr" defTabSz="228478">
              <a:lnSpc>
                <a:spcPct val="150000"/>
              </a:lnSpc>
              <a:defRPr/>
            </a:pPr>
            <a:r>
              <a:rPr lang="ky-KG" b="1" dirty="0">
                <a:solidFill>
                  <a:schemeClr val="bg1"/>
                </a:solidFill>
                <a:latin typeface="Calibri"/>
              </a:rPr>
              <a:t>мамлекеттик саясат жаңы нукка </a:t>
            </a:r>
            <a:r>
              <a:rPr lang="ky-KG" b="1" dirty="0" err="1">
                <a:solidFill>
                  <a:schemeClr val="bg1"/>
                </a:solidFill>
                <a:latin typeface="Calibri"/>
              </a:rPr>
              <a:t>бурулууда</a:t>
            </a:r>
            <a:endParaRPr lang="en-US" sz="28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18560-8296-CD6B-5FD2-7B11F3329D92}"/>
              </a:ext>
            </a:extLst>
          </p:cNvPr>
          <p:cNvSpPr txBox="1"/>
          <p:nvPr/>
        </p:nvSpPr>
        <p:spPr>
          <a:xfrm>
            <a:off x="8804055" y="4426699"/>
            <a:ext cx="2308644" cy="338555"/>
          </a:xfrm>
          <a:prstGeom prst="rect">
            <a:avLst/>
          </a:prstGeom>
          <a:noFill/>
        </p:spPr>
        <p:txBody>
          <a:bodyPr wrap="none" lIns="91410" tIns="45711" rIns="91410" bIns="45711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B0F0"/>
                </a:solidFill>
                <a:latin typeface="Century Gothic"/>
              </a:rPr>
              <a:t>- </a:t>
            </a:r>
            <a:r>
              <a:rPr lang="ky-KG" sz="1600" b="1" dirty="0">
                <a:solidFill>
                  <a:srgbClr val="00B0F0"/>
                </a:solidFill>
                <a:latin typeface="Century Gothic"/>
              </a:rPr>
              <a:t>Адамдык капитал</a:t>
            </a:r>
            <a:r>
              <a:rPr lang="en-US" sz="1600" b="1" dirty="0">
                <a:solidFill>
                  <a:srgbClr val="00B0F0"/>
                </a:solidFill>
                <a:latin typeface="Century Gothic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C1AEB-470C-AE06-1417-BA76330B6608}"/>
              </a:ext>
            </a:extLst>
          </p:cNvPr>
          <p:cNvSpPr txBox="1"/>
          <p:nvPr/>
        </p:nvSpPr>
        <p:spPr>
          <a:xfrm>
            <a:off x="8732669" y="4800112"/>
            <a:ext cx="2346261" cy="969495"/>
          </a:xfrm>
          <a:prstGeom prst="rect">
            <a:avLst/>
          </a:prstGeom>
          <a:noFill/>
        </p:spPr>
        <p:txBody>
          <a:bodyPr wrap="square" lIns="91410" tIns="45711" rIns="91410" bIns="45711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B0F0"/>
                </a:solidFill>
                <a:latin typeface="Century Gothic"/>
              </a:rPr>
              <a:t>- </a:t>
            </a:r>
            <a:r>
              <a:rPr lang="ky-KG" b="1" dirty="0" err="1">
                <a:solidFill>
                  <a:srgbClr val="00B0F0"/>
                </a:solidFill>
                <a:latin typeface="Calibri"/>
              </a:rPr>
              <a:t>инклюзивдик</a:t>
            </a:r>
            <a:r>
              <a:rPr lang="ky-KG" b="1" dirty="0">
                <a:solidFill>
                  <a:srgbClr val="00B0F0"/>
                </a:solidFill>
                <a:latin typeface="Calibri"/>
              </a:rPr>
              <a:t> социалдык коргоо системасын </a:t>
            </a:r>
            <a:r>
              <a:rPr lang="en-US" sz="1600" b="1" dirty="0">
                <a:solidFill>
                  <a:srgbClr val="00B0F0"/>
                </a:solidFill>
                <a:latin typeface="Century Gothic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69F81E-FD6D-DDD5-B50D-B2380566D2A9}"/>
              </a:ext>
            </a:extLst>
          </p:cNvPr>
          <p:cNvSpPr txBox="1"/>
          <p:nvPr/>
        </p:nvSpPr>
        <p:spPr>
          <a:xfrm>
            <a:off x="8751733" y="5723443"/>
            <a:ext cx="2346261" cy="707887"/>
          </a:xfrm>
          <a:prstGeom prst="rect">
            <a:avLst/>
          </a:prstGeom>
          <a:noFill/>
        </p:spPr>
        <p:txBody>
          <a:bodyPr wrap="square" lIns="91410" tIns="45711" rIns="91410" bIns="45711" rtlCol="0">
            <a:spAutoFit/>
          </a:bodyPr>
          <a:lstStyle/>
          <a:p>
            <a:pPr algn="ctr">
              <a:defRPr/>
            </a:pPr>
            <a:r>
              <a:rPr lang="ky-KG" sz="2000" b="1" dirty="0">
                <a:solidFill>
                  <a:schemeClr val="bg1"/>
                </a:solidFill>
                <a:latin typeface="Calibri"/>
              </a:rPr>
              <a:t>түзүүгө басым </a:t>
            </a:r>
            <a:r>
              <a:rPr lang="ky-KG" sz="2000" b="1" dirty="0" err="1">
                <a:solidFill>
                  <a:schemeClr val="bg1"/>
                </a:solidFill>
                <a:latin typeface="Calibri"/>
              </a:rPr>
              <a:t>жасалууда</a:t>
            </a:r>
            <a:endParaRPr lang="en-US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3070" y="4316661"/>
            <a:ext cx="4278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478">
              <a:defRPr/>
            </a:pPr>
            <a:r>
              <a:rPr lang="en-US" sz="1800" b="1" dirty="0">
                <a:solidFill>
                  <a:schemeClr val="bg1"/>
                </a:solidFill>
                <a:latin typeface="Century Gothic"/>
              </a:rPr>
              <a:t>-</a:t>
            </a:r>
            <a:r>
              <a:rPr lang="ky-KG" sz="1800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ky-KG" sz="1800" b="1" dirty="0">
                <a:solidFill>
                  <a:schemeClr val="bg1"/>
                </a:solidFill>
              </a:rPr>
              <a:t>Кыргыз Республикасынын Президенти Садыр Нургожоевич Жапаров </a:t>
            </a:r>
            <a:r>
              <a:rPr lang="en-US" sz="1800" b="1" dirty="0">
                <a:solidFill>
                  <a:schemeClr val="bg1"/>
                </a:solidFill>
                <a:latin typeface="Century Gothic"/>
              </a:rPr>
              <a:t>-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381BAC12-EFE1-4179-9010-05FB89AD67F1}"/>
              </a:ext>
            </a:extLst>
          </p:cNvPr>
          <p:cNvSpPr/>
          <p:nvPr/>
        </p:nvSpPr>
        <p:spPr>
          <a:xfrm rot="16200000">
            <a:off x="2480645" y="3401093"/>
            <a:ext cx="1582492" cy="4914903"/>
          </a:xfrm>
          <a:prstGeom prst="rect">
            <a:avLst/>
          </a:prstGeom>
          <a:noFill/>
          <a:ln w="6350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0" tIns="45711" rIns="91410" bIns="45711" rtlCol="0" anchor="ctr"/>
          <a:lstStyle/>
          <a:p>
            <a:pPr algn="ctr" defTabSz="228478">
              <a:defRPr/>
            </a:pPr>
            <a:r>
              <a:rPr lang="ky-KG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Биздин мамлекеттин эң башкы байлыгы - биздин адамдарыбыз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230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2" grpId="0"/>
      <p:bldP spid="23" grpId="0"/>
      <p:bldP spid="26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06A1C31-6165-E2FA-86B6-2BA823D74478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33398"/>
            <a:chExt cx="12194811" cy="6891398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A50506C-098B-5568-4EF7-AB5470893EEF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E0672F2-3087-96C0-E2BA-7DFD4173B230}"/>
                </a:ext>
              </a:extLst>
            </p:cNvPr>
            <p:cNvSpPr/>
            <p:nvPr/>
          </p:nvSpPr>
          <p:spPr>
            <a:xfrm>
              <a:off x="-19050" y="-25058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9FC1A50-E43C-674A-CD7B-B7E9EF7FD4B3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101D4652-E081-E874-5EBB-096139133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EB3AD819-7599-095B-4E5F-F634878ED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A879494-09E4-ED9D-6C98-19E1953655B7}"/>
              </a:ext>
            </a:extLst>
          </p:cNvPr>
          <p:cNvGrpSpPr/>
          <p:nvPr/>
        </p:nvGrpSpPr>
        <p:grpSpPr>
          <a:xfrm>
            <a:off x="11293067" y="196474"/>
            <a:ext cx="704864" cy="6453319"/>
            <a:chOff x="11293067" y="196474"/>
            <a:chExt cx="704864" cy="6453319"/>
          </a:xfrm>
        </p:grpSpPr>
        <p:pic>
          <p:nvPicPr>
            <p:cNvPr id="37" name="Рисунок 36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84681287-8BF1-A543-A925-F6094E74A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38" name="Рисунок 37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E3949E3-76EB-18F5-8AE7-DE95B033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sp>
        <p:nvSpPr>
          <p:cNvPr id="46" name="Прямоугольник 45"/>
          <p:cNvSpPr/>
          <p:nvPr/>
        </p:nvSpPr>
        <p:spPr>
          <a:xfrm>
            <a:off x="3810000" y="105010"/>
            <a:ext cx="7480256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 defTabSz="1375376">
              <a:defRPr/>
            </a:pPr>
            <a:r>
              <a:rPr lang="ky-KG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2021-2023 жемиштүү жылдары</a:t>
            </a:r>
            <a:endParaRPr lang="ru-RU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1" name="TextBox 1030"/>
          <p:cNvSpPr txBox="1"/>
          <p:nvPr/>
        </p:nvSpPr>
        <p:spPr>
          <a:xfrm>
            <a:off x="678488" y="377792"/>
            <a:ext cx="2392858" cy="173891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3" tIns="45711" rIns="91423" bIns="45711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7161,9</a:t>
            </a:r>
          </a:p>
          <a:p>
            <a:pPr algn="ctr" defTabSz="1375376">
              <a:defRPr/>
            </a:pPr>
            <a:r>
              <a:rPr lang="ky-KG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алкынын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саны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ky-KG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ң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адам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y-KG" sz="1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375376">
              <a:defRPr/>
            </a:pPr>
            <a:r>
              <a:rPr lang="ky-KG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өсүш 1,8%</a:t>
            </a:r>
            <a:endParaRPr lang="ru-RU" sz="1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375376">
              <a:defRPr/>
            </a:pPr>
            <a:endParaRPr lang="ru-RU" sz="1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2" name="TextBox 1071"/>
          <p:cNvSpPr txBox="1"/>
          <p:nvPr/>
        </p:nvSpPr>
        <p:spPr>
          <a:xfrm>
            <a:off x="10284447" y="3204228"/>
            <a:ext cx="1797160" cy="147855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</a:t>
            </a:r>
            <a:r>
              <a:rPr lang="en-US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algn="ctr" defTabSz="1375376">
              <a:defRPr/>
            </a:pP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жалпы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жумушсуздуктун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деңгээли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57170" y="4924810"/>
            <a:ext cx="1797160" cy="123467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2,1%</a:t>
            </a:r>
          </a:p>
          <a:p>
            <a:pPr algn="ctr" defTabSz="1375376">
              <a:defRPr/>
            </a:pPr>
            <a:r>
              <a:rPr lang="ky-KG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расмий жумушсуздук</a:t>
            </a:r>
            <a:endParaRPr lang="ru-RU" sz="1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C5785D2-1CDC-46D8-8791-028AE7A63626}"/>
              </a:ext>
            </a:extLst>
          </p:cNvPr>
          <p:cNvGrpSpPr/>
          <p:nvPr/>
        </p:nvGrpSpPr>
        <p:grpSpPr>
          <a:xfrm>
            <a:off x="678487" y="1971843"/>
            <a:ext cx="2392857" cy="2397712"/>
            <a:chOff x="189810" y="712618"/>
            <a:chExt cx="1953062" cy="1815507"/>
          </a:xfrm>
        </p:grpSpPr>
        <p:sp>
          <p:nvSpPr>
            <p:cNvPr id="69" name="TextBox 68"/>
            <p:cNvSpPr txBox="1"/>
            <p:nvPr/>
          </p:nvSpPr>
          <p:spPr>
            <a:xfrm>
              <a:off x="189810" y="712618"/>
              <a:ext cx="1953062" cy="1765855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23" tIns="45711" rIns="91423" bIns="45711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ru-RU" sz="4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2 712,7</a:t>
              </a:r>
            </a:p>
            <a:p>
              <a:pPr algn="ctr" defTabSz="1375376">
                <a:defRPr/>
              </a:pPr>
              <a:r>
                <a:rPr lang="ru-RU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экономикалык</a:t>
              </a:r>
              <a:r>
                <a:rPr lang="ru-RU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жактан</a:t>
              </a:r>
              <a:r>
                <a:rPr lang="ru-RU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активдүү</a:t>
              </a:r>
              <a:r>
                <a:rPr lang="ru-RU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1375376">
                <a:defRPr/>
              </a:pPr>
              <a:r>
                <a:rPr lang="ru-RU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калктын</a:t>
              </a:r>
              <a:r>
                <a:rPr lang="ru-RU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саны</a:t>
              </a:r>
            </a:p>
            <a:p>
              <a:pPr algn="ctr" defTabSz="1375376">
                <a:defRPr/>
              </a:pPr>
              <a:r>
                <a:rPr lang="en-US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</a:t>
              </a:r>
              <a:r>
                <a:rPr lang="ky-KG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ң.</a:t>
              </a:r>
              <a:r>
                <a:rPr lang="en-US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адам)</a:t>
              </a:r>
              <a:endParaRPr lang="ru-R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375376">
                <a:defRPr/>
              </a:pP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375376">
                <a:defRPr/>
              </a:pP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375376">
                <a:defRPr/>
              </a:pP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334704" y="2071993"/>
              <a:ext cx="854605" cy="442768"/>
            </a:xfrm>
            <a:prstGeom prst="rect">
              <a:avLst/>
            </a:prstGeom>
          </p:spPr>
          <p:txBody>
            <a:bodyPr wrap="none" lIns="91423" tIns="45711" rIns="91423" bIns="45711">
              <a:spAutoFit/>
            </a:bodyPr>
            <a:lstStyle/>
            <a:p>
              <a:pPr algn="ctr" defTabSz="1375376">
                <a:defRPr/>
              </a:pPr>
              <a:r>
                <a:rPr lang="ru-RU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1 650,8 </a:t>
              </a:r>
            </a:p>
            <a:p>
              <a:pPr algn="ctr" defTabSz="1375376">
                <a:defRPr/>
              </a:pPr>
              <a:r>
                <a:rPr lang="ru-RU" sz="16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миң</a:t>
              </a:r>
              <a:r>
                <a:rPr lang="ru-RU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ru-RU" sz="16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адам</a:t>
              </a: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6479" y="2085357"/>
              <a:ext cx="892549" cy="442768"/>
            </a:xfrm>
            <a:prstGeom prst="rect">
              <a:avLst/>
            </a:prstGeom>
          </p:spPr>
          <p:txBody>
            <a:bodyPr wrap="none" lIns="91423" tIns="45711" rIns="91423" bIns="45711">
              <a:spAutoFit/>
            </a:bodyPr>
            <a:lstStyle/>
            <a:p>
              <a:pPr algn="ctr" defTabSz="1375376">
                <a:defRPr/>
              </a:pPr>
              <a:r>
                <a:rPr lang="ru-RU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1 061,9 </a:t>
              </a:r>
            </a:p>
            <a:p>
              <a:pPr algn="ctr" defTabSz="1375376">
                <a:defRPr/>
              </a:pPr>
              <a:r>
                <a:rPr lang="ru-RU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ru-RU" sz="16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миң</a:t>
              </a:r>
              <a:r>
                <a:rPr lang="ru-RU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ru-RU" sz="16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адам</a:t>
              </a: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1188815" y="2173790"/>
              <a:ext cx="144000" cy="288000"/>
              <a:chOff x="2195736" y="3958581"/>
              <a:chExt cx="193091" cy="414537"/>
            </a:xfrm>
            <a:solidFill>
              <a:srgbClr val="002060"/>
            </a:solidFill>
          </p:grpSpPr>
          <p:sp>
            <p:nvSpPr>
              <p:cNvPr id="84" name="Oval 98"/>
              <p:cNvSpPr>
                <a:spLocks noChangeArrowheads="1"/>
              </p:cNvSpPr>
              <p:nvPr/>
            </p:nvSpPr>
            <p:spPr bwMode="auto">
              <a:xfrm>
                <a:off x="2261900" y="3958581"/>
                <a:ext cx="62113" cy="6211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99"/>
              <p:cNvSpPr/>
              <p:nvPr/>
            </p:nvSpPr>
            <p:spPr bwMode="auto">
              <a:xfrm>
                <a:off x="2195736" y="4034197"/>
                <a:ext cx="193091" cy="338921"/>
              </a:xfrm>
              <a:custGeom>
                <a:avLst/>
                <a:gdLst/>
                <a:ahLst/>
                <a:cxnLst>
                  <a:cxn ang="0">
                    <a:pos x="87" y="56"/>
                  </a:cxn>
                  <a:cxn ang="0">
                    <a:pos x="71" y="9"/>
                  </a:cxn>
                  <a:cxn ang="0">
                    <a:pos x="61" y="0"/>
                  </a:cxn>
                  <a:cxn ang="0">
                    <a:pos x="26" y="0"/>
                  </a:cxn>
                  <a:cxn ang="0">
                    <a:pos x="18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6" y="7"/>
                  </a:cxn>
                  <a:cxn ang="0">
                    <a:pos x="1" y="56"/>
                  </a:cxn>
                  <a:cxn ang="0">
                    <a:pos x="5" y="64"/>
                  </a:cxn>
                  <a:cxn ang="0">
                    <a:pos x="13" y="60"/>
                  </a:cxn>
                  <a:cxn ang="0">
                    <a:pos x="25" y="21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9" y="91"/>
                  </a:cxn>
                  <a:cxn ang="0">
                    <a:pos x="28" y="91"/>
                  </a:cxn>
                  <a:cxn ang="0">
                    <a:pos x="28" y="146"/>
                  </a:cxn>
                  <a:cxn ang="0">
                    <a:pos x="35" y="153"/>
                  </a:cxn>
                  <a:cxn ang="0">
                    <a:pos x="42" y="146"/>
                  </a:cxn>
                  <a:cxn ang="0">
                    <a:pos x="42" y="91"/>
                  </a:cxn>
                  <a:cxn ang="0">
                    <a:pos x="46" y="91"/>
                  </a:cxn>
                  <a:cxn ang="0">
                    <a:pos x="46" y="146"/>
                  </a:cxn>
                  <a:cxn ang="0">
                    <a:pos x="54" y="153"/>
                  </a:cxn>
                  <a:cxn ang="0">
                    <a:pos x="61" y="146"/>
                  </a:cxn>
                  <a:cxn ang="0">
                    <a:pos x="61" y="91"/>
                  </a:cxn>
                  <a:cxn ang="0">
                    <a:pos x="80" y="91"/>
                  </a:cxn>
                  <a:cxn ang="0">
                    <a:pos x="60" y="21"/>
                  </a:cxn>
                  <a:cxn ang="0">
                    <a:pos x="61" y="21"/>
                  </a:cxn>
                  <a:cxn ang="0">
                    <a:pos x="62" y="21"/>
                  </a:cxn>
                  <a:cxn ang="0">
                    <a:pos x="75" y="60"/>
                  </a:cxn>
                  <a:cxn ang="0">
                    <a:pos x="83" y="64"/>
                  </a:cxn>
                  <a:cxn ang="0">
                    <a:pos x="87" y="56"/>
                  </a:cxn>
                </a:cxnLst>
                <a:rect l="0" t="0" r="r" b="b"/>
                <a:pathLst>
                  <a:path w="88" h="153">
                    <a:moveTo>
                      <a:pt x="87" y="56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19" y="1"/>
                      <a:pt x="18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60"/>
                      <a:pt x="2" y="63"/>
                      <a:pt x="5" y="64"/>
                    </a:cubicBezTo>
                    <a:cubicBezTo>
                      <a:pt x="8" y="65"/>
                      <a:pt x="12" y="63"/>
                      <a:pt x="13" y="6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50"/>
                      <a:pt x="31" y="153"/>
                      <a:pt x="35" y="153"/>
                    </a:cubicBezTo>
                    <a:cubicBezTo>
                      <a:pt x="39" y="153"/>
                      <a:pt x="42" y="150"/>
                      <a:pt x="42" y="146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50"/>
                      <a:pt x="50" y="153"/>
                      <a:pt x="54" y="153"/>
                    </a:cubicBezTo>
                    <a:cubicBezTo>
                      <a:pt x="58" y="153"/>
                      <a:pt x="61" y="150"/>
                      <a:pt x="61" y="146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63"/>
                      <a:pt x="80" y="65"/>
                      <a:pt x="83" y="64"/>
                    </a:cubicBezTo>
                    <a:cubicBezTo>
                      <a:pt x="87" y="63"/>
                      <a:pt x="88" y="59"/>
                      <a:pt x="87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1" name="Группа 150"/>
            <p:cNvGrpSpPr/>
            <p:nvPr/>
          </p:nvGrpSpPr>
          <p:grpSpPr>
            <a:xfrm>
              <a:off x="272500" y="2159869"/>
              <a:ext cx="144000" cy="321452"/>
              <a:chOff x="2129380" y="3957065"/>
              <a:chExt cx="163157" cy="417570"/>
            </a:xfrm>
            <a:solidFill>
              <a:srgbClr val="002060"/>
            </a:solidFill>
          </p:grpSpPr>
          <p:sp>
            <p:nvSpPr>
              <p:cNvPr id="153" name="Freeform 96"/>
              <p:cNvSpPr/>
              <p:nvPr/>
            </p:nvSpPr>
            <p:spPr bwMode="auto">
              <a:xfrm>
                <a:off x="2129380" y="4027581"/>
                <a:ext cx="163157" cy="347054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Oval 97"/>
              <p:cNvSpPr>
                <a:spLocks noChangeArrowheads="1"/>
              </p:cNvSpPr>
              <p:nvPr/>
            </p:nvSpPr>
            <p:spPr bwMode="auto">
              <a:xfrm>
                <a:off x="2177774" y="3957065"/>
                <a:ext cx="64987" cy="66369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" name="Стрелка: вниз 5"/>
            <p:cNvSpPr/>
            <p:nvPr/>
          </p:nvSpPr>
          <p:spPr>
            <a:xfrm rot="10800000">
              <a:off x="1847645" y="1579455"/>
              <a:ext cx="172211" cy="417944"/>
            </a:xfrm>
            <a:prstGeom prst="downArrow">
              <a:avLst/>
            </a:prstGeom>
            <a:solidFill>
              <a:srgbClr val="9ADFFF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Стрелка: вниз 9"/>
          <p:cNvSpPr/>
          <p:nvPr/>
        </p:nvSpPr>
        <p:spPr>
          <a:xfrm rot="10800000">
            <a:off x="2674741" y="496680"/>
            <a:ext cx="205184" cy="551972"/>
          </a:xfrm>
          <a:prstGeom prst="downArrow">
            <a:avLst/>
          </a:prstGeom>
          <a:solidFill>
            <a:srgbClr val="9ADF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Стрелка: вниз 11"/>
          <p:cNvSpPr/>
          <p:nvPr/>
        </p:nvSpPr>
        <p:spPr>
          <a:xfrm>
            <a:off x="11771081" y="5215824"/>
            <a:ext cx="205184" cy="551972"/>
          </a:xfrm>
          <a:prstGeom prst="downArrow">
            <a:avLst/>
          </a:prstGeom>
          <a:solidFill>
            <a:srgbClr val="9ADF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4E77EA4-124E-452D-B2A0-7474B618747C}"/>
              </a:ext>
            </a:extLst>
          </p:cNvPr>
          <p:cNvGrpSpPr/>
          <p:nvPr/>
        </p:nvGrpSpPr>
        <p:grpSpPr>
          <a:xfrm>
            <a:off x="678489" y="4571803"/>
            <a:ext cx="2392858" cy="1905355"/>
            <a:chOff x="6850802" y="2560399"/>
            <a:chExt cx="2008337" cy="1548509"/>
          </a:xfrm>
        </p:grpSpPr>
        <p:sp>
          <p:nvSpPr>
            <p:cNvPr id="1070" name="TextBox 1069"/>
            <p:cNvSpPr txBox="1"/>
            <p:nvPr/>
          </p:nvSpPr>
          <p:spPr>
            <a:xfrm>
              <a:off x="6850802" y="2560399"/>
              <a:ext cx="2008337" cy="1548509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ru-RU" sz="4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2 581,1</a:t>
              </a:r>
            </a:p>
            <a:p>
              <a:pPr algn="ctr" defTabSz="1375376">
                <a:defRPr/>
              </a:pPr>
              <a:r>
                <a:rPr lang="ky-KG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</a:t>
              </a:r>
              <a:r>
                <a:rPr lang="en-US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штеген</a:t>
              </a:r>
              <a:r>
                <a:rPr lang="en-US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калктын</a:t>
              </a:r>
              <a:r>
                <a:rPr lang="en-US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саны </a:t>
              </a:r>
            </a:p>
            <a:p>
              <a:pPr algn="ctr" defTabSz="1375376">
                <a:defRPr/>
              </a:pPr>
              <a:r>
                <a:rPr lang="en-US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1400" i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</a:t>
              </a:r>
              <a:r>
                <a:rPr lang="ky-KG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ң</a:t>
              </a:r>
              <a:r>
                <a:rPr lang="en-US" sz="1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адам)</a:t>
              </a:r>
              <a:endParaRPr lang="ru-R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375376">
                <a:defRPr/>
              </a:pP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375376">
                <a:defRPr/>
              </a:pP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375376">
                <a:defRPr/>
              </a:pPr>
              <a:endPara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71" name="Группа 1070"/>
            <p:cNvGrpSpPr/>
            <p:nvPr/>
          </p:nvGrpSpPr>
          <p:grpSpPr>
            <a:xfrm>
              <a:off x="7073361" y="3534552"/>
              <a:ext cx="1780606" cy="475577"/>
              <a:chOff x="7124671" y="2414535"/>
              <a:chExt cx="1780607" cy="475577"/>
            </a:xfrm>
          </p:grpSpPr>
          <p:sp>
            <p:nvSpPr>
              <p:cNvPr id="1073" name="Прямоугольник 1072"/>
              <p:cNvSpPr/>
              <p:nvPr/>
            </p:nvSpPr>
            <p:spPr>
              <a:xfrm>
                <a:off x="7124671" y="2419366"/>
                <a:ext cx="953784" cy="470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375376">
                  <a:defRPr/>
                </a:pPr>
                <a:r>
                  <a:rPr lang="ru-RU" sz="1600" i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11 584,2 </a:t>
                </a:r>
              </a:p>
              <a:p>
                <a:pPr algn="ctr" defTabSz="1375376">
                  <a:defRPr/>
                </a:pPr>
                <a:r>
                  <a:rPr lang="en-US" sz="1600" i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ми</a:t>
                </a:r>
                <a:r>
                  <a:rPr lang="ky-KG" sz="1600" i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ң</a:t>
                </a:r>
                <a:r>
                  <a:rPr lang="en-US" sz="1600" i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адам</a:t>
                </a:r>
              </a:p>
            </p:txBody>
          </p:sp>
          <p:sp>
            <p:nvSpPr>
              <p:cNvPr id="1074" name="Прямоугольник 1073"/>
              <p:cNvSpPr/>
              <p:nvPr/>
            </p:nvSpPr>
            <p:spPr>
              <a:xfrm>
                <a:off x="8026457" y="2414535"/>
                <a:ext cx="878821" cy="475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375376">
                  <a:defRPr/>
                </a:pPr>
                <a:r>
                  <a:rPr lang="ru-RU" sz="1600" i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996,9</a:t>
                </a:r>
              </a:p>
              <a:p>
                <a:pPr algn="ctr" defTabSz="1375376">
                  <a:defRPr/>
                </a:pPr>
                <a:r>
                  <a:rPr lang="en-US" sz="1600" i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ми</a:t>
                </a:r>
                <a:r>
                  <a:rPr lang="ky-KG" sz="1600" i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ң</a:t>
                </a:r>
                <a:r>
                  <a:rPr lang="en-US" sz="1600" i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адам</a:t>
                </a:r>
                <a:endParaRPr lang="ru-RU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75" name="Группа 1074"/>
            <p:cNvGrpSpPr/>
            <p:nvPr/>
          </p:nvGrpSpPr>
          <p:grpSpPr>
            <a:xfrm>
              <a:off x="7928820" y="3657917"/>
              <a:ext cx="144000" cy="288004"/>
              <a:chOff x="2197936" y="3724210"/>
              <a:chExt cx="193091" cy="414542"/>
            </a:xfrm>
            <a:solidFill>
              <a:srgbClr val="002060"/>
            </a:solidFill>
          </p:grpSpPr>
          <p:sp>
            <p:nvSpPr>
              <p:cNvPr id="1076" name="Oval 98"/>
              <p:cNvSpPr>
                <a:spLocks noChangeArrowheads="1"/>
              </p:cNvSpPr>
              <p:nvPr/>
            </p:nvSpPr>
            <p:spPr bwMode="auto">
              <a:xfrm>
                <a:off x="2264101" y="3724210"/>
                <a:ext cx="62114" cy="62114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7" name="Freeform 99"/>
              <p:cNvSpPr/>
              <p:nvPr/>
            </p:nvSpPr>
            <p:spPr bwMode="auto">
              <a:xfrm>
                <a:off x="2197936" y="3799831"/>
                <a:ext cx="193091" cy="338921"/>
              </a:xfrm>
              <a:custGeom>
                <a:avLst/>
                <a:gdLst/>
                <a:ahLst/>
                <a:cxnLst>
                  <a:cxn ang="0">
                    <a:pos x="87" y="56"/>
                  </a:cxn>
                  <a:cxn ang="0">
                    <a:pos x="71" y="9"/>
                  </a:cxn>
                  <a:cxn ang="0">
                    <a:pos x="61" y="0"/>
                  </a:cxn>
                  <a:cxn ang="0">
                    <a:pos x="26" y="0"/>
                  </a:cxn>
                  <a:cxn ang="0">
                    <a:pos x="18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6" y="7"/>
                  </a:cxn>
                  <a:cxn ang="0">
                    <a:pos x="1" y="56"/>
                  </a:cxn>
                  <a:cxn ang="0">
                    <a:pos x="5" y="64"/>
                  </a:cxn>
                  <a:cxn ang="0">
                    <a:pos x="13" y="60"/>
                  </a:cxn>
                  <a:cxn ang="0">
                    <a:pos x="25" y="21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9" y="91"/>
                  </a:cxn>
                  <a:cxn ang="0">
                    <a:pos x="28" y="91"/>
                  </a:cxn>
                  <a:cxn ang="0">
                    <a:pos x="28" y="146"/>
                  </a:cxn>
                  <a:cxn ang="0">
                    <a:pos x="35" y="153"/>
                  </a:cxn>
                  <a:cxn ang="0">
                    <a:pos x="42" y="146"/>
                  </a:cxn>
                  <a:cxn ang="0">
                    <a:pos x="42" y="91"/>
                  </a:cxn>
                  <a:cxn ang="0">
                    <a:pos x="46" y="91"/>
                  </a:cxn>
                  <a:cxn ang="0">
                    <a:pos x="46" y="146"/>
                  </a:cxn>
                  <a:cxn ang="0">
                    <a:pos x="54" y="153"/>
                  </a:cxn>
                  <a:cxn ang="0">
                    <a:pos x="61" y="146"/>
                  </a:cxn>
                  <a:cxn ang="0">
                    <a:pos x="61" y="91"/>
                  </a:cxn>
                  <a:cxn ang="0">
                    <a:pos x="80" y="91"/>
                  </a:cxn>
                  <a:cxn ang="0">
                    <a:pos x="60" y="21"/>
                  </a:cxn>
                  <a:cxn ang="0">
                    <a:pos x="61" y="21"/>
                  </a:cxn>
                  <a:cxn ang="0">
                    <a:pos x="62" y="21"/>
                  </a:cxn>
                  <a:cxn ang="0">
                    <a:pos x="75" y="60"/>
                  </a:cxn>
                  <a:cxn ang="0">
                    <a:pos x="83" y="64"/>
                  </a:cxn>
                  <a:cxn ang="0">
                    <a:pos x="87" y="56"/>
                  </a:cxn>
                </a:cxnLst>
                <a:rect l="0" t="0" r="r" b="b"/>
                <a:pathLst>
                  <a:path w="88" h="153">
                    <a:moveTo>
                      <a:pt x="87" y="56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19" y="1"/>
                      <a:pt x="18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60"/>
                      <a:pt x="2" y="63"/>
                      <a:pt x="5" y="64"/>
                    </a:cubicBezTo>
                    <a:cubicBezTo>
                      <a:pt x="8" y="65"/>
                      <a:pt x="12" y="63"/>
                      <a:pt x="13" y="6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50"/>
                      <a:pt x="31" y="153"/>
                      <a:pt x="35" y="153"/>
                    </a:cubicBezTo>
                    <a:cubicBezTo>
                      <a:pt x="39" y="153"/>
                      <a:pt x="42" y="150"/>
                      <a:pt x="42" y="146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50"/>
                      <a:pt x="50" y="153"/>
                      <a:pt x="54" y="153"/>
                    </a:cubicBezTo>
                    <a:cubicBezTo>
                      <a:pt x="58" y="153"/>
                      <a:pt x="61" y="150"/>
                      <a:pt x="61" y="146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63"/>
                      <a:pt x="80" y="65"/>
                      <a:pt x="83" y="64"/>
                    </a:cubicBezTo>
                    <a:cubicBezTo>
                      <a:pt x="87" y="63"/>
                      <a:pt x="88" y="59"/>
                      <a:pt x="87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78" name="Группа 1077"/>
            <p:cNvGrpSpPr/>
            <p:nvPr/>
          </p:nvGrpSpPr>
          <p:grpSpPr>
            <a:xfrm>
              <a:off x="7033264" y="3632457"/>
              <a:ext cx="144000" cy="321445"/>
              <a:chOff x="2132343" y="3736886"/>
              <a:chExt cx="163157" cy="417561"/>
            </a:xfrm>
            <a:solidFill>
              <a:srgbClr val="002060"/>
            </a:solidFill>
          </p:grpSpPr>
          <p:sp>
            <p:nvSpPr>
              <p:cNvPr id="1079" name="Freeform 96"/>
              <p:cNvSpPr/>
              <p:nvPr/>
            </p:nvSpPr>
            <p:spPr bwMode="auto">
              <a:xfrm>
                <a:off x="2132343" y="3807393"/>
                <a:ext cx="163157" cy="347054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0" name="Oval 97"/>
              <p:cNvSpPr>
                <a:spLocks noChangeArrowheads="1"/>
              </p:cNvSpPr>
              <p:nvPr/>
            </p:nvSpPr>
            <p:spPr bwMode="auto">
              <a:xfrm>
                <a:off x="2180737" y="3736886"/>
                <a:ext cx="64987" cy="66369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375376">
                  <a:defRPr/>
                </a:pPr>
                <a:endParaRPr lang="en-US" sz="2700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Стрелка: вниз 12"/>
            <p:cNvSpPr/>
            <p:nvPr/>
          </p:nvSpPr>
          <p:spPr>
            <a:xfrm rot="10800000">
              <a:off x="8658938" y="3069337"/>
              <a:ext cx="172211" cy="417944"/>
            </a:xfrm>
            <a:prstGeom prst="downArrow">
              <a:avLst/>
            </a:prstGeom>
            <a:solidFill>
              <a:srgbClr val="9ADFFF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Стрелка: вниз 15"/>
          <p:cNvSpPr/>
          <p:nvPr/>
        </p:nvSpPr>
        <p:spPr>
          <a:xfrm>
            <a:off x="11771081" y="3491162"/>
            <a:ext cx="205184" cy="551972"/>
          </a:xfrm>
          <a:prstGeom prst="downArrow">
            <a:avLst/>
          </a:prstGeom>
          <a:solidFill>
            <a:srgbClr val="9ADF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7" name="Group 20">
            <a:extLst>
              <a:ext uri="{FF2B5EF4-FFF2-40B4-BE49-F238E27FC236}">
                <a16:creationId xmlns:a16="http://schemas.microsoft.com/office/drawing/2014/main" id="{304C8A29-1B2A-40D4-926D-B5B0F383B20F}"/>
              </a:ext>
            </a:extLst>
          </p:cNvPr>
          <p:cNvGrpSpPr/>
          <p:nvPr/>
        </p:nvGrpSpPr>
        <p:grpSpPr>
          <a:xfrm>
            <a:off x="3518079" y="971049"/>
            <a:ext cx="6601239" cy="3423615"/>
            <a:chOff x="2286457" y="1683496"/>
            <a:chExt cx="9782830" cy="4177047"/>
          </a:xfrm>
        </p:grpSpPr>
        <p:sp>
          <p:nvSpPr>
            <p:cNvPr id="98" name="任意多边形 9">
              <a:extLst>
                <a:ext uri="{FF2B5EF4-FFF2-40B4-BE49-F238E27FC236}">
                  <a16:creationId xmlns:a16="http://schemas.microsoft.com/office/drawing/2014/main" id="{9C3AF3B4-E627-4E7F-9C05-BB7B5B8F6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56" y="3889371"/>
              <a:ext cx="3118581" cy="1971172"/>
            </a:xfrm>
            <a:custGeom>
              <a:avLst/>
              <a:gdLst>
                <a:gd name="T0" fmla="*/ 0 w 18380414"/>
                <a:gd name="T1" fmla="*/ 0 h 12947420"/>
                <a:gd name="T2" fmla="*/ 18380414 w 18380414"/>
                <a:gd name="T3" fmla="*/ 12947420 h 12947420"/>
              </a:gdLst>
              <a:ahLst/>
              <a:cxnLst>
                <a:cxn ang="0">
                  <a:pos x="3331330" y="5522171"/>
                </a:cxn>
                <a:cxn ang="0">
                  <a:pos x="3373351" y="5041486"/>
                </a:cxn>
                <a:cxn ang="0">
                  <a:pos x="4250885" y="4177754"/>
                </a:cxn>
                <a:cxn ang="0">
                  <a:pos x="5233165" y="4679348"/>
                </a:cxn>
                <a:cxn ang="0">
                  <a:pos x="4710255" y="4024495"/>
                </a:cxn>
                <a:cxn ang="0">
                  <a:pos x="4904922" y="3342036"/>
                </a:cxn>
                <a:cxn ang="0">
                  <a:pos x="5866293" y="3822926"/>
                </a:cxn>
                <a:cxn ang="0">
                  <a:pos x="6584076" y="3725082"/>
                </a:cxn>
                <a:cxn ang="0">
                  <a:pos x="7224718" y="3160968"/>
                </a:cxn>
                <a:cxn ang="0">
                  <a:pos x="8235011" y="2701190"/>
                </a:cxn>
                <a:cxn ang="0">
                  <a:pos x="9186786" y="2150226"/>
                </a:cxn>
                <a:cxn ang="0">
                  <a:pos x="9562437" y="1370371"/>
                </a:cxn>
                <a:cxn ang="0">
                  <a:pos x="10521024" y="384178"/>
                </a:cxn>
                <a:cxn ang="0">
                  <a:pos x="11560575" y="451226"/>
                </a:cxn>
                <a:cxn ang="0">
                  <a:pos x="11346446" y="1703051"/>
                </a:cxn>
                <a:cxn ang="0">
                  <a:pos x="12567882" y="218768"/>
                </a:cxn>
                <a:cxn ang="0">
                  <a:pos x="13277979" y="990277"/>
                </a:cxn>
                <a:cxn ang="0">
                  <a:pos x="14447364" y="1588038"/>
                </a:cxn>
                <a:cxn ang="0">
                  <a:pos x="15293079" y="2886898"/>
                </a:cxn>
                <a:cxn ang="0">
                  <a:pos x="16622975" y="3519128"/>
                </a:cxn>
                <a:cxn ang="0">
                  <a:pos x="17293070" y="4303205"/>
                </a:cxn>
                <a:cxn ang="0">
                  <a:pos x="17882211" y="4602616"/>
                </a:cxn>
                <a:cxn ang="0">
                  <a:pos x="18188934" y="5397130"/>
                </a:cxn>
                <a:cxn ang="0">
                  <a:pos x="17345907" y="5173836"/>
                </a:cxn>
                <a:cxn ang="0">
                  <a:pos x="16705061" y="5703240"/>
                </a:cxn>
                <a:cxn ang="0">
                  <a:pos x="15437579" y="6915306"/>
                </a:cxn>
                <a:cxn ang="0">
                  <a:pos x="14608559" y="6741139"/>
                </a:cxn>
                <a:cxn ang="0">
                  <a:pos x="13521738" y="7165797"/>
                </a:cxn>
                <a:cxn ang="0">
                  <a:pos x="13236332" y="8440792"/>
                </a:cxn>
                <a:cxn ang="0">
                  <a:pos x="12755442" y="9095441"/>
                </a:cxn>
                <a:cxn ang="0">
                  <a:pos x="13389387" y="9708274"/>
                </a:cxn>
                <a:cxn ang="0">
                  <a:pos x="12992538" y="10829806"/>
                </a:cxn>
                <a:cxn ang="0">
                  <a:pos x="11822492" y="11254872"/>
                </a:cxn>
                <a:cxn ang="0">
                  <a:pos x="10512786" y="11199049"/>
                </a:cxn>
                <a:cxn ang="0">
                  <a:pos x="9008412" y="11972450"/>
                </a:cxn>
                <a:cxn ang="0">
                  <a:pos x="7190415" y="11916627"/>
                </a:cxn>
                <a:cxn ang="0">
                  <a:pos x="6069087" y="11902620"/>
                </a:cxn>
                <a:cxn ang="0">
                  <a:pos x="4627030" y="12034562"/>
                </a:cxn>
                <a:cxn ang="0">
                  <a:pos x="4083824" y="12947420"/>
                </a:cxn>
                <a:cxn ang="0">
                  <a:pos x="3296619" y="12306778"/>
                </a:cxn>
                <a:cxn ang="0">
                  <a:pos x="2460698" y="11965141"/>
                </a:cxn>
                <a:cxn ang="0">
                  <a:pos x="1401890" y="12139512"/>
                </a:cxn>
                <a:cxn ang="0">
                  <a:pos x="1478622" y="11171239"/>
                </a:cxn>
                <a:cxn ang="0">
                  <a:pos x="279133" y="10872236"/>
                </a:cxn>
                <a:cxn ang="0">
                  <a:pos x="0" y="9940120"/>
                </a:cxn>
                <a:cxn ang="0">
                  <a:pos x="1450118" y="10202311"/>
                </a:cxn>
                <a:cxn ang="0">
                  <a:pos x="2912647" y="10561393"/>
                </a:cxn>
                <a:cxn ang="0">
                  <a:pos x="4596440" y="10276504"/>
                </a:cxn>
                <a:cxn ang="0">
                  <a:pos x="5469651" y="9190091"/>
                </a:cxn>
                <a:cxn ang="0">
                  <a:pos x="4297861" y="8275584"/>
                </a:cxn>
                <a:cxn ang="0">
                  <a:pos x="4066109" y="6907067"/>
                </a:cxn>
                <a:cxn ang="0">
                  <a:pos x="2820634" y="5933065"/>
                </a:cxn>
              </a:cxnLst>
              <a:rect l="T0" t="T1" r="T2" b="T3"/>
              <a:pathLst>
                <a:path w="18380414" h="12947420">
                  <a:moveTo>
                    <a:pt x="2820634" y="5933065"/>
                  </a:moveTo>
                  <a:lnTo>
                    <a:pt x="3247697" y="5752162"/>
                  </a:lnTo>
                  <a:lnTo>
                    <a:pt x="3331330" y="5522171"/>
                  </a:lnTo>
                  <a:lnTo>
                    <a:pt x="3045516" y="5348004"/>
                  </a:lnTo>
                  <a:lnTo>
                    <a:pt x="2948285" y="5180738"/>
                  </a:lnTo>
                  <a:lnTo>
                    <a:pt x="3373351" y="5041486"/>
                  </a:lnTo>
                  <a:lnTo>
                    <a:pt x="3554420" y="4700052"/>
                  </a:lnTo>
                  <a:lnTo>
                    <a:pt x="3784207" y="4428449"/>
                  </a:lnTo>
                  <a:lnTo>
                    <a:pt x="4250885" y="4177754"/>
                  </a:lnTo>
                  <a:lnTo>
                    <a:pt x="4543601" y="4526293"/>
                  </a:lnTo>
                  <a:lnTo>
                    <a:pt x="4850119" y="4797896"/>
                  </a:lnTo>
                  <a:lnTo>
                    <a:pt x="5233165" y="4679348"/>
                  </a:lnTo>
                  <a:lnTo>
                    <a:pt x="5379319" y="4351921"/>
                  </a:lnTo>
                  <a:lnTo>
                    <a:pt x="5093505" y="4177754"/>
                  </a:lnTo>
                  <a:lnTo>
                    <a:pt x="4710255" y="4024495"/>
                  </a:lnTo>
                  <a:lnTo>
                    <a:pt x="5044991" y="3822518"/>
                  </a:lnTo>
                  <a:lnTo>
                    <a:pt x="4752071" y="3564717"/>
                  </a:lnTo>
                  <a:lnTo>
                    <a:pt x="4904922" y="3342036"/>
                  </a:lnTo>
                  <a:lnTo>
                    <a:pt x="5239454" y="3397860"/>
                  </a:lnTo>
                  <a:lnTo>
                    <a:pt x="5336686" y="3809123"/>
                  </a:lnTo>
                  <a:lnTo>
                    <a:pt x="5866293" y="3822926"/>
                  </a:lnTo>
                  <a:lnTo>
                    <a:pt x="6029801" y="3988888"/>
                  </a:lnTo>
                  <a:lnTo>
                    <a:pt x="6549160" y="4024903"/>
                  </a:lnTo>
                  <a:lnTo>
                    <a:pt x="6584076" y="3725082"/>
                  </a:lnTo>
                  <a:lnTo>
                    <a:pt x="7127486" y="3620745"/>
                  </a:lnTo>
                  <a:lnTo>
                    <a:pt x="7252731" y="3321128"/>
                  </a:lnTo>
                  <a:lnTo>
                    <a:pt x="7224718" y="3160968"/>
                  </a:lnTo>
                  <a:lnTo>
                    <a:pt x="7601066" y="3007708"/>
                  </a:lnTo>
                  <a:lnTo>
                    <a:pt x="8053942" y="2938082"/>
                  </a:lnTo>
                  <a:lnTo>
                    <a:pt x="8235011" y="2701190"/>
                  </a:lnTo>
                  <a:lnTo>
                    <a:pt x="8418202" y="2547444"/>
                  </a:lnTo>
                  <a:lnTo>
                    <a:pt x="8771520" y="2171582"/>
                  </a:lnTo>
                  <a:lnTo>
                    <a:pt x="9186786" y="2150226"/>
                  </a:lnTo>
                  <a:lnTo>
                    <a:pt x="8980718" y="1812099"/>
                  </a:lnTo>
                  <a:lnTo>
                    <a:pt x="9563586" y="1747577"/>
                  </a:lnTo>
                  <a:lnTo>
                    <a:pt x="9562437" y="1370371"/>
                  </a:lnTo>
                  <a:lnTo>
                    <a:pt x="9611153" y="866717"/>
                  </a:lnTo>
                  <a:lnTo>
                    <a:pt x="10135919" y="743533"/>
                  </a:lnTo>
                  <a:lnTo>
                    <a:pt x="10521024" y="384178"/>
                  </a:lnTo>
                  <a:lnTo>
                    <a:pt x="10837228" y="476976"/>
                  </a:lnTo>
                  <a:lnTo>
                    <a:pt x="11316057" y="0"/>
                  </a:lnTo>
                  <a:lnTo>
                    <a:pt x="11560575" y="451226"/>
                  </a:lnTo>
                  <a:lnTo>
                    <a:pt x="11130462" y="812437"/>
                  </a:lnTo>
                  <a:lnTo>
                    <a:pt x="11249010" y="1270153"/>
                  </a:lnTo>
                  <a:lnTo>
                    <a:pt x="11346446" y="1703051"/>
                  </a:lnTo>
                  <a:lnTo>
                    <a:pt x="11630405" y="1418162"/>
                  </a:lnTo>
                  <a:lnTo>
                    <a:pt x="12111091" y="914511"/>
                  </a:lnTo>
                  <a:lnTo>
                    <a:pt x="12567882" y="218768"/>
                  </a:lnTo>
                  <a:lnTo>
                    <a:pt x="12835366" y="332678"/>
                  </a:lnTo>
                  <a:lnTo>
                    <a:pt x="12908907" y="787614"/>
                  </a:lnTo>
                  <a:lnTo>
                    <a:pt x="13277979" y="990277"/>
                  </a:lnTo>
                  <a:lnTo>
                    <a:pt x="13716598" y="1094366"/>
                  </a:lnTo>
                  <a:lnTo>
                    <a:pt x="14000450" y="1444273"/>
                  </a:lnTo>
                  <a:lnTo>
                    <a:pt x="14447364" y="1588038"/>
                  </a:lnTo>
                  <a:lnTo>
                    <a:pt x="14667061" y="1974070"/>
                  </a:lnTo>
                  <a:lnTo>
                    <a:pt x="14958441" y="2290272"/>
                  </a:lnTo>
                  <a:lnTo>
                    <a:pt x="15293079" y="2886898"/>
                  </a:lnTo>
                  <a:lnTo>
                    <a:pt x="15685499" y="3059553"/>
                  </a:lnTo>
                  <a:lnTo>
                    <a:pt x="16140434" y="3299431"/>
                  </a:lnTo>
                  <a:lnTo>
                    <a:pt x="16622975" y="3519128"/>
                  </a:lnTo>
                  <a:lnTo>
                    <a:pt x="16544902" y="3896061"/>
                  </a:lnTo>
                  <a:lnTo>
                    <a:pt x="17059579" y="4069643"/>
                  </a:lnTo>
                  <a:lnTo>
                    <a:pt x="17293070" y="4303205"/>
                  </a:lnTo>
                  <a:lnTo>
                    <a:pt x="17652425" y="4089077"/>
                  </a:lnTo>
                  <a:lnTo>
                    <a:pt x="18212277" y="4071522"/>
                  </a:lnTo>
                  <a:lnTo>
                    <a:pt x="17882211" y="4602616"/>
                  </a:lnTo>
                  <a:lnTo>
                    <a:pt x="18112202" y="4818396"/>
                  </a:lnTo>
                  <a:lnTo>
                    <a:pt x="18380414" y="5116301"/>
                  </a:lnTo>
                  <a:lnTo>
                    <a:pt x="18188934" y="5397130"/>
                  </a:lnTo>
                  <a:lnTo>
                    <a:pt x="17902646" y="5285263"/>
                  </a:lnTo>
                  <a:lnTo>
                    <a:pt x="17645524" y="5187843"/>
                  </a:lnTo>
                  <a:lnTo>
                    <a:pt x="17345907" y="5173836"/>
                  </a:lnTo>
                  <a:lnTo>
                    <a:pt x="17324999" y="5571093"/>
                  </a:lnTo>
                  <a:lnTo>
                    <a:pt x="17074304" y="5787077"/>
                  </a:lnTo>
                  <a:lnTo>
                    <a:pt x="16705061" y="5703240"/>
                  </a:lnTo>
                  <a:lnTo>
                    <a:pt x="16224171" y="6225946"/>
                  </a:lnTo>
                  <a:lnTo>
                    <a:pt x="15813724" y="6685316"/>
                  </a:lnTo>
                  <a:lnTo>
                    <a:pt x="15437579" y="6915306"/>
                  </a:lnTo>
                  <a:lnTo>
                    <a:pt x="15096146" y="6782955"/>
                  </a:lnTo>
                  <a:lnTo>
                    <a:pt x="14913319" y="6626759"/>
                  </a:lnTo>
                  <a:lnTo>
                    <a:pt x="14608559" y="6741139"/>
                  </a:lnTo>
                  <a:lnTo>
                    <a:pt x="14225513" y="6887293"/>
                  </a:lnTo>
                  <a:lnTo>
                    <a:pt x="13856270" y="7040552"/>
                  </a:lnTo>
                  <a:lnTo>
                    <a:pt x="13521738" y="7165797"/>
                  </a:lnTo>
                  <a:lnTo>
                    <a:pt x="13591568" y="7576857"/>
                  </a:lnTo>
                  <a:lnTo>
                    <a:pt x="13215219" y="7959902"/>
                  </a:lnTo>
                  <a:lnTo>
                    <a:pt x="13236332" y="8440792"/>
                  </a:lnTo>
                  <a:lnTo>
                    <a:pt x="12902004" y="8489306"/>
                  </a:lnTo>
                  <a:lnTo>
                    <a:pt x="12699823" y="8837641"/>
                  </a:lnTo>
                  <a:lnTo>
                    <a:pt x="12755442" y="9095441"/>
                  </a:lnTo>
                  <a:lnTo>
                    <a:pt x="13131790" y="9109244"/>
                  </a:lnTo>
                  <a:lnTo>
                    <a:pt x="13194311" y="9394854"/>
                  </a:lnTo>
                  <a:lnTo>
                    <a:pt x="13389387" y="9708274"/>
                  </a:lnTo>
                  <a:lnTo>
                    <a:pt x="13479184" y="10191495"/>
                  </a:lnTo>
                  <a:lnTo>
                    <a:pt x="13173403" y="10412049"/>
                  </a:lnTo>
                  <a:lnTo>
                    <a:pt x="12992538" y="10829806"/>
                  </a:lnTo>
                  <a:lnTo>
                    <a:pt x="12755850" y="11164338"/>
                  </a:lnTo>
                  <a:lnTo>
                    <a:pt x="12295868" y="11199457"/>
                  </a:lnTo>
                  <a:lnTo>
                    <a:pt x="11822492" y="11254872"/>
                  </a:lnTo>
                  <a:lnTo>
                    <a:pt x="11446348" y="11213056"/>
                  </a:lnTo>
                  <a:lnTo>
                    <a:pt x="10965662" y="11185246"/>
                  </a:lnTo>
                  <a:lnTo>
                    <a:pt x="10512786" y="11199049"/>
                  </a:lnTo>
                  <a:lnTo>
                    <a:pt x="10074121" y="11631017"/>
                  </a:lnTo>
                  <a:lnTo>
                    <a:pt x="9530711" y="11728452"/>
                  </a:lnTo>
                  <a:lnTo>
                    <a:pt x="9008412" y="11972450"/>
                  </a:lnTo>
                  <a:lnTo>
                    <a:pt x="8332447" y="11840099"/>
                  </a:lnTo>
                  <a:lnTo>
                    <a:pt x="7789036" y="11854106"/>
                  </a:lnTo>
                  <a:lnTo>
                    <a:pt x="7190415" y="11916627"/>
                  </a:lnTo>
                  <a:lnTo>
                    <a:pt x="6681715" y="11777374"/>
                  </a:lnTo>
                  <a:lnTo>
                    <a:pt x="6340486" y="11672629"/>
                  </a:lnTo>
                  <a:lnTo>
                    <a:pt x="6069087" y="11902620"/>
                  </a:lnTo>
                  <a:lnTo>
                    <a:pt x="5623316" y="11721347"/>
                  </a:lnTo>
                  <a:lnTo>
                    <a:pt x="5149532" y="11895514"/>
                  </a:lnTo>
                  <a:lnTo>
                    <a:pt x="4627030" y="12034562"/>
                  </a:lnTo>
                  <a:lnTo>
                    <a:pt x="4494679" y="12466530"/>
                  </a:lnTo>
                  <a:lnTo>
                    <a:pt x="4355427" y="12773048"/>
                  </a:lnTo>
                  <a:lnTo>
                    <a:pt x="4083824" y="12947420"/>
                  </a:lnTo>
                  <a:lnTo>
                    <a:pt x="3937466" y="12675817"/>
                  </a:lnTo>
                  <a:lnTo>
                    <a:pt x="3819122" y="12369299"/>
                  </a:lnTo>
                  <a:lnTo>
                    <a:pt x="3296619" y="12306778"/>
                  </a:lnTo>
                  <a:lnTo>
                    <a:pt x="3247902" y="11791178"/>
                  </a:lnTo>
                  <a:lnTo>
                    <a:pt x="2795025" y="11686432"/>
                  </a:lnTo>
                  <a:lnTo>
                    <a:pt x="2460698" y="11965141"/>
                  </a:lnTo>
                  <a:lnTo>
                    <a:pt x="2126574" y="12188026"/>
                  </a:lnTo>
                  <a:lnTo>
                    <a:pt x="1652789" y="12285666"/>
                  </a:lnTo>
                  <a:lnTo>
                    <a:pt x="1401890" y="12139512"/>
                  </a:lnTo>
                  <a:lnTo>
                    <a:pt x="1387883" y="11812085"/>
                  </a:lnTo>
                  <a:lnTo>
                    <a:pt x="1583163" y="11540482"/>
                  </a:lnTo>
                  <a:lnTo>
                    <a:pt x="1478622" y="11171239"/>
                  </a:lnTo>
                  <a:lnTo>
                    <a:pt x="1171695" y="10976163"/>
                  </a:lnTo>
                  <a:lnTo>
                    <a:pt x="697094" y="11171851"/>
                  </a:lnTo>
                  <a:lnTo>
                    <a:pt x="279133" y="10872236"/>
                  </a:lnTo>
                  <a:lnTo>
                    <a:pt x="169405" y="10503428"/>
                  </a:lnTo>
                  <a:lnTo>
                    <a:pt x="489044" y="10160081"/>
                  </a:lnTo>
                  <a:lnTo>
                    <a:pt x="0" y="9940120"/>
                  </a:lnTo>
                  <a:lnTo>
                    <a:pt x="337314" y="9770998"/>
                  </a:lnTo>
                  <a:lnTo>
                    <a:pt x="913582" y="9961232"/>
                  </a:lnTo>
                  <a:lnTo>
                    <a:pt x="1450118" y="10202311"/>
                  </a:lnTo>
                  <a:lnTo>
                    <a:pt x="1997211" y="10202039"/>
                  </a:lnTo>
                  <a:lnTo>
                    <a:pt x="2431034" y="10274652"/>
                  </a:lnTo>
                  <a:lnTo>
                    <a:pt x="2912647" y="10561393"/>
                  </a:lnTo>
                  <a:lnTo>
                    <a:pt x="3370365" y="10443770"/>
                  </a:lnTo>
                  <a:lnTo>
                    <a:pt x="4090931" y="10633077"/>
                  </a:lnTo>
                  <a:lnTo>
                    <a:pt x="4596440" y="10276504"/>
                  </a:lnTo>
                  <a:lnTo>
                    <a:pt x="5198456" y="10082561"/>
                  </a:lnTo>
                  <a:lnTo>
                    <a:pt x="5540408" y="9668923"/>
                  </a:lnTo>
                  <a:lnTo>
                    <a:pt x="5469651" y="9190091"/>
                  </a:lnTo>
                  <a:lnTo>
                    <a:pt x="5182910" y="9043012"/>
                  </a:lnTo>
                  <a:lnTo>
                    <a:pt x="4585529" y="8683655"/>
                  </a:lnTo>
                  <a:lnTo>
                    <a:pt x="4297861" y="8275584"/>
                  </a:lnTo>
                  <a:lnTo>
                    <a:pt x="4199497" y="8035703"/>
                  </a:lnTo>
                  <a:lnTo>
                    <a:pt x="4153132" y="7353918"/>
                  </a:lnTo>
                  <a:lnTo>
                    <a:pt x="4066109" y="6907067"/>
                  </a:lnTo>
                  <a:lnTo>
                    <a:pt x="3706754" y="6474171"/>
                  </a:lnTo>
                  <a:lnTo>
                    <a:pt x="3345543" y="6162606"/>
                  </a:lnTo>
                  <a:lnTo>
                    <a:pt x="2820634" y="5933065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78028" tIns="39021" rIns="78028" bIns="39021"/>
            <a:lstStyle/>
            <a:p>
              <a:pPr defTabSz="1831485">
                <a:defRPr/>
              </a:pPr>
              <a:endParaRPr lang="zh-CN" altLang="en-US" sz="1067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9" name="任意多边形 10">
              <a:extLst>
                <a:ext uri="{FF2B5EF4-FFF2-40B4-BE49-F238E27FC236}">
                  <a16:creationId xmlns:a16="http://schemas.microsoft.com/office/drawing/2014/main" id="{79A9259F-A334-46E8-A9E9-59EC24386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027" y="2676044"/>
              <a:ext cx="3908208" cy="1529597"/>
            </a:xfrm>
            <a:custGeom>
              <a:avLst/>
              <a:gdLst>
                <a:gd name="T0" fmla="*/ 0 w 23023130"/>
                <a:gd name="T1" fmla="*/ 0 h 10047725"/>
                <a:gd name="T2" fmla="*/ 23023130 w 23023130"/>
                <a:gd name="T3" fmla="*/ 10047725 h 10047725"/>
              </a:gdLst>
              <a:ahLst/>
              <a:cxnLst>
                <a:cxn ang="0">
                  <a:pos x="5208438" y="980991"/>
                </a:cxn>
                <a:cxn ang="0">
                  <a:pos x="3961252" y="1555401"/>
                </a:cxn>
                <a:cxn ang="0">
                  <a:pos x="3623938" y="1822887"/>
                </a:cxn>
                <a:cxn ang="0">
                  <a:pos x="2607353" y="2522339"/>
                </a:cxn>
                <a:cxn ang="0">
                  <a:pos x="1621160" y="3199750"/>
                </a:cxn>
                <a:cxn ang="0">
                  <a:pos x="971353" y="3821952"/>
                </a:cxn>
                <a:cxn ang="0">
                  <a:pos x="0" y="4752008"/>
                </a:cxn>
                <a:cxn ang="0">
                  <a:pos x="1136764" y="5292543"/>
                </a:cxn>
                <a:cxn ang="0">
                  <a:pos x="2316903" y="5249389"/>
                </a:cxn>
                <a:cxn ang="0">
                  <a:pos x="3016355" y="6086648"/>
                </a:cxn>
                <a:cxn ang="0">
                  <a:pos x="3520009" y="6813705"/>
                </a:cxn>
                <a:cxn ang="0">
                  <a:pos x="4315970" y="7151021"/>
                </a:cxn>
                <a:cxn ang="0">
                  <a:pos x="5494252" y="7245673"/>
                </a:cxn>
                <a:cxn ang="0">
                  <a:pos x="6097195" y="7512230"/>
                </a:cxn>
                <a:cxn ang="0">
                  <a:pos x="6412470" y="7417577"/>
                </a:cxn>
                <a:cxn ang="0">
                  <a:pos x="6916124" y="6787955"/>
                </a:cxn>
                <a:cxn ang="0">
                  <a:pos x="7566859" y="5948843"/>
                </a:cxn>
                <a:cxn ang="0">
                  <a:pos x="7520924" y="5154736"/>
                </a:cxn>
                <a:cxn ang="0">
                  <a:pos x="7762658" y="5509453"/>
                </a:cxn>
                <a:cxn ang="0">
                  <a:pos x="8578803" y="5466302"/>
                </a:cxn>
                <a:cxn ang="0">
                  <a:pos x="8508974" y="6233729"/>
                </a:cxn>
                <a:cxn ang="0">
                  <a:pos x="8988731" y="6931325"/>
                </a:cxn>
                <a:cxn ang="0">
                  <a:pos x="9254361" y="7439618"/>
                </a:cxn>
                <a:cxn ang="0">
                  <a:pos x="10337990" y="7848618"/>
                </a:cxn>
                <a:cxn ang="0">
                  <a:pos x="10364669" y="8545286"/>
                </a:cxn>
                <a:cxn ang="0">
                  <a:pos x="11238809" y="8238361"/>
                </a:cxn>
                <a:cxn ang="0">
                  <a:pos x="12439132" y="9148232"/>
                </a:cxn>
                <a:cxn ang="0">
                  <a:pos x="13688173" y="9773216"/>
                </a:cxn>
                <a:cxn ang="0">
                  <a:pos x="15235715" y="9789819"/>
                </a:cxn>
                <a:cxn ang="0">
                  <a:pos x="15860666" y="8841497"/>
                </a:cxn>
                <a:cxn ang="0">
                  <a:pos x="17077224" y="8451959"/>
                </a:cxn>
                <a:cxn ang="0">
                  <a:pos x="17378311" y="8783469"/>
                </a:cxn>
                <a:cxn ang="0">
                  <a:pos x="18349768" y="8905937"/>
                </a:cxn>
                <a:cxn ang="0">
                  <a:pos x="19153757" y="8758845"/>
                </a:cxn>
                <a:cxn ang="0">
                  <a:pos x="19870557" y="8052088"/>
                </a:cxn>
                <a:cxn ang="0">
                  <a:pos x="21266836" y="7655648"/>
                </a:cxn>
                <a:cxn ang="0">
                  <a:pos x="22444192" y="6837082"/>
                </a:cxn>
                <a:cxn ang="0">
                  <a:pos x="23002426" y="5628364"/>
                </a:cxn>
                <a:cxn ang="0">
                  <a:pos x="22092917" y="5285296"/>
                </a:cxn>
                <a:cxn ang="0">
                  <a:pos x="20529167" y="5253933"/>
                </a:cxn>
                <a:cxn ang="0">
                  <a:pos x="19557545" y="4451952"/>
                </a:cxn>
                <a:cxn ang="0">
                  <a:pos x="18318078" y="3762261"/>
                </a:cxn>
                <a:cxn ang="0">
                  <a:pos x="18837435" y="2128273"/>
                </a:cxn>
                <a:cxn ang="0">
                  <a:pos x="17709270" y="2186880"/>
                </a:cxn>
                <a:cxn ang="0">
                  <a:pos x="16724931" y="1923105"/>
                </a:cxn>
                <a:cxn ang="0">
                  <a:pos x="15467541" y="1150110"/>
                </a:cxn>
                <a:cxn ang="0">
                  <a:pos x="14472389" y="1062564"/>
                </a:cxn>
                <a:cxn ang="0">
                  <a:pos x="13131320" y="264702"/>
                </a:cxn>
                <a:cxn ang="0">
                  <a:pos x="11476628" y="45165"/>
                </a:cxn>
                <a:cxn ang="0">
                  <a:pos x="9871154" y="1122325"/>
                </a:cxn>
                <a:cxn ang="0">
                  <a:pos x="8211822" y="670195"/>
                </a:cxn>
                <a:cxn ang="0">
                  <a:pos x="6614161" y="575000"/>
                </a:cxn>
              </a:cxnLst>
              <a:rect l="T0" t="T1" r="T2" b="T3"/>
              <a:pathLst>
                <a:path w="23023130" h="10047725">
                  <a:moveTo>
                    <a:pt x="5797925" y="630942"/>
                  </a:moveTo>
                  <a:lnTo>
                    <a:pt x="5520931" y="789828"/>
                  </a:lnTo>
                  <a:lnTo>
                    <a:pt x="5208438" y="980991"/>
                  </a:lnTo>
                  <a:lnTo>
                    <a:pt x="4715406" y="1283367"/>
                  </a:lnTo>
                  <a:lnTo>
                    <a:pt x="4391364" y="1485571"/>
                  </a:lnTo>
                  <a:lnTo>
                    <a:pt x="3961252" y="1555401"/>
                  </a:lnTo>
                  <a:lnTo>
                    <a:pt x="3744339" y="1319233"/>
                  </a:lnTo>
                  <a:lnTo>
                    <a:pt x="3481495" y="1606901"/>
                  </a:lnTo>
                  <a:lnTo>
                    <a:pt x="3623938" y="1822887"/>
                  </a:lnTo>
                  <a:lnTo>
                    <a:pt x="3525573" y="2134450"/>
                  </a:lnTo>
                  <a:lnTo>
                    <a:pt x="2930050" y="2229103"/>
                  </a:lnTo>
                  <a:lnTo>
                    <a:pt x="2607353" y="2522339"/>
                  </a:lnTo>
                  <a:lnTo>
                    <a:pt x="2293935" y="2645525"/>
                  </a:lnTo>
                  <a:lnTo>
                    <a:pt x="1979587" y="3053598"/>
                  </a:lnTo>
                  <a:lnTo>
                    <a:pt x="1621160" y="3199750"/>
                  </a:lnTo>
                  <a:lnTo>
                    <a:pt x="1763603" y="3558178"/>
                  </a:lnTo>
                  <a:lnTo>
                    <a:pt x="1355532" y="3749339"/>
                  </a:lnTo>
                  <a:lnTo>
                    <a:pt x="971353" y="3821952"/>
                  </a:lnTo>
                  <a:lnTo>
                    <a:pt x="468628" y="4181307"/>
                  </a:lnTo>
                  <a:lnTo>
                    <a:pt x="45007" y="4298000"/>
                  </a:lnTo>
                  <a:lnTo>
                    <a:pt x="0" y="4752008"/>
                  </a:lnTo>
                  <a:lnTo>
                    <a:pt x="235490" y="4974357"/>
                  </a:lnTo>
                  <a:lnTo>
                    <a:pt x="606432" y="4839462"/>
                  </a:lnTo>
                  <a:lnTo>
                    <a:pt x="1136764" y="5292543"/>
                  </a:lnTo>
                  <a:lnTo>
                    <a:pt x="1595410" y="5678575"/>
                  </a:lnTo>
                  <a:lnTo>
                    <a:pt x="1907901" y="5514093"/>
                  </a:lnTo>
                  <a:lnTo>
                    <a:pt x="2316903" y="5249389"/>
                  </a:lnTo>
                  <a:lnTo>
                    <a:pt x="2631250" y="5247536"/>
                  </a:lnTo>
                  <a:lnTo>
                    <a:pt x="2919848" y="5725437"/>
                  </a:lnTo>
                  <a:lnTo>
                    <a:pt x="3016355" y="6086648"/>
                  </a:lnTo>
                  <a:lnTo>
                    <a:pt x="3066000" y="6544366"/>
                  </a:lnTo>
                  <a:lnTo>
                    <a:pt x="2969493" y="6977262"/>
                  </a:lnTo>
                  <a:lnTo>
                    <a:pt x="3520009" y="6813705"/>
                  </a:lnTo>
                  <a:lnTo>
                    <a:pt x="3761743" y="7122487"/>
                  </a:lnTo>
                  <a:lnTo>
                    <a:pt x="4028300" y="7293463"/>
                  </a:lnTo>
                  <a:lnTo>
                    <a:pt x="4315970" y="7151021"/>
                  </a:lnTo>
                  <a:lnTo>
                    <a:pt x="4774616" y="7413868"/>
                  </a:lnTo>
                  <a:lnTo>
                    <a:pt x="5037461" y="7270496"/>
                  </a:lnTo>
                  <a:lnTo>
                    <a:pt x="5494252" y="7245673"/>
                  </a:lnTo>
                  <a:lnTo>
                    <a:pt x="5761736" y="7412939"/>
                  </a:lnTo>
                  <a:lnTo>
                    <a:pt x="5737841" y="7676714"/>
                  </a:lnTo>
                  <a:lnTo>
                    <a:pt x="6097195" y="7512230"/>
                  </a:lnTo>
                  <a:lnTo>
                    <a:pt x="6220382" y="7821939"/>
                  </a:lnTo>
                  <a:lnTo>
                    <a:pt x="6437293" y="7823796"/>
                  </a:lnTo>
                  <a:lnTo>
                    <a:pt x="6412470" y="7417577"/>
                  </a:lnTo>
                  <a:lnTo>
                    <a:pt x="6508050" y="7104159"/>
                  </a:lnTo>
                  <a:lnTo>
                    <a:pt x="6485084" y="6695157"/>
                  </a:lnTo>
                  <a:lnTo>
                    <a:pt x="6916124" y="6787955"/>
                  </a:lnTo>
                  <a:lnTo>
                    <a:pt x="7209359" y="6718125"/>
                  </a:lnTo>
                  <a:lnTo>
                    <a:pt x="7399592" y="6357843"/>
                  </a:lnTo>
                  <a:lnTo>
                    <a:pt x="7566859" y="5948843"/>
                  </a:lnTo>
                  <a:cubicBezTo>
                    <a:pt x="7567478" y="5828439"/>
                    <a:pt x="7568096" y="5708036"/>
                    <a:pt x="7568715" y="5587632"/>
                  </a:cubicBezTo>
                  <a:lnTo>
                    <a:pt x="7306795" y="5417584"/>
                  </a:lnTo>
                  <a:lnTo>
                    <a:pt x="7520924" y="5154736"/>
                  </a:lnTo>
                  <a:lnTo>
                    <a:pt x="7712086" y="4817421"/>
                  </a:lnTo>
                  <a:lnTo>
                    <a:pt x="7954747" y="5054519"/>
                  </a:lnTo>
                  <a:lnTo>
                    <a:pt x="7762658" y="5509453"/>
                  </a:lnTo>
                  <a:lnTo>
                    <a:pt x="8025506" y="5584850"/>
                  </a:lnTo>
                  <a:lnTo>
                    <a:pt x="8170731" y="5608745"/>
                  </a:lnTo>
                  <a:lnTo>
                    <a:pt x="8578803" y="5466302"/>
                  </a:lnTo>
                  <a:lnTo>
                    <a:pt x="8532867" y="5656536"/>
                  </a:lnTo>
                  <a:lnTo>
                    <a:pt x="8316883" y="5920309"/>
                  </a:lnTo>
                  <a:lnTo>
                    <a:pt x="8508974" y="6233729"/>
                  </a:lnTo>
                  <a:lnTo>
                    <a:pt x="8772749" y="6331166"/>
                  </a:lnTo>
                  <a:lnTo>
                    <a:pt x="8869256" y="6618834"/>
                  </a:lnTo>
                  <a:lnTo>
                    <a:pt x="8988731" y="6931325"/>
                  </a:lnTo>
                  <a:lnTo>
                    <a:pt x="8655128" y="7100446"/>
                  </a:lnTo>
                  <a:lnTo>
                    <a:pt x="8869256" y="7436834"/>
                  </a:lnTo>
                  <a:lnTo>
                    <a:pt x="9254361" y="7439618"/>
                  </a:lnTo>
                  <a:lnTo>
                    <a:pt x="9590747" y="7630779"/>
                  </a:lnTo>
                  <a:lnTo>
                    <a:pt x="9950103" y="7870659"/>
                  </a:lnTo>
                  <a:lnTo>
                    <a:pt x="10337990" y="7848618"/>
                  </a:lnTo>
                  <a:lnTo>
                    <a:pt x="10530080" y="8135359"/>
                  </a:lnTo>
                  <a:lnTo>
                    <a:pt x="10603621" y="8376166"/>
                  </a:lnTo>
                  <a:lnTo>
                    <a:pt x="10364669" y="8545286"/>
                  </a:lnTo>
                  <a:lnTo>
                    <a:pt x="10746064" y="8618827"/>
                  </a:lnTo>
                  <a:lnTo>
                    <a:pt x="11024678" y="8479166"/>
                  </a:lnTo>
                  <a:lnTo>
                    <a:pt x="11238809" y="8238361"/>
                  </a:lnTo>
                  <a:lnTo>
                    <a:pt x="11622059" y="8548070"/>
                  </a:lnTo>
                  <a:lnTo>
                    <a:pt x="12078848" y="8836668"/>
                  </a:lnTo>
                  <a:lnTo>
                    <a:pt x="12439132" y="9148232"/>
                  </a:lnTo>
                  <a:lnTo>
                    <a:pt x="12559534" y="9484618"/>
                  </a:lnTo>
                  <a:lnTo>
                    <a:pt x="13038364" y="9652813"/>
                  </a:lnTo>
                  <a:lnTo>
                    <a:pt x="13688173" y="9773216"/>
                  </a:lnTo>
                  <a:lnTo>
                    <a:pt x="14176433" y="10047725"/>
                  </a:lnTo>
                  <a:lnTo>
                    <a:pt x="14530068" y="9775071"/>
                  </a:lnTo>
                  <a:lnTo>
                    <a:pt x="15235715" y="9789819"/>
                  </a:lnTo>
                  <a:lnTo>
                    <a:pt x="15805453" y="9719645"/>
                  </a:lnTo>
                  <a:lnTo>
                    <a:pt x="15813458" y="9294210"/>
                  </a:lnTo>
                  <a:lnTo>
                    <a:pt x="15860666" y="8841497"/>
                  </a:lnTo>
                  <a:lnTo>
                    <a:pt x="16373489" y="8722091"/>
                  </a:lnTo>
                  <a:lnTo>
                    <a:pt x="16761558" y="8360852"/>
                  </a:lnTo>
                  <a:lnTo>
                    <a:pt x="17077224" y="8451959"/>
                  </a:lnTo>
                  <a:lnTo>
                    <a:pt x="17560522" y="7979645"/>
                  </a:lnTo>
                  <a:lnTo>
                    <a:pt x="17807174" y="8420923"/>
                  </a:lnTo>
                  <a:lnTo>
                    <a:pt x="17378311" y="8783469"/>
                  </a:lnTo>
                  <a:lnTo>
                    <a:pt x="17513478" y="9337333"/>
                  </a:lnTo>
                  <a:lnTo>
                    <a:pt x="17593802" y="9675713"/>
                  </a:lnTo>
                  <a:lnTo>
                    <a:pt x="18349768" y="8905937"/>
                  </a:lnTo>
                  <a:lnTo>
                    <a:pt x="18812528" y="8194322"/>
                  </a:lnTo>
                  <a:lnTo>
                    <a:pt x="19082090" y="8309113"/>
                  </a:lnTo>
                  <a:lnTo>
                    <a:pt x="19153757" y="8758845"/>
                  </a:lnTo>
                  <a:lnTo>
                    <a:pt x="19531535" y="8965069"/>
                  </a:lnTo>
                  <a:lnTo>
                    <a:pt x="19888116" y="8693139"/>
                  </a:lnTo>
                  <a:lnTo>
                    <a:pt x="19870557" y="8052088"/>
                  </a:lnTo>
                  <a:lnTo>
                    <a:pt x="20128357" y="7773584"/>
                  </a:lnTo>
                  <a:lnTo>
                    <a:pt x="20682222" y="7846967"/>
                  </a:lnTo>
                  <a:lnTo>
                    <a:pt x="21266836" y="7655648"/>
                  </a:lnTo>
                  <a:lnTo>
                    <a:pt x="21123827" y="7185212"/>
                  </a:lnTo>
                  <a:lnTo>
                    <a:pt x="21946150" y="7063520"/>
                  </a:lnTo>
                  <a:lnTo>
                    <a:pt x="22444192" y="6837082"/>
                  </a:lnTo>
                  <a:lnTo>
                    <a:pt x="22959793" y="6523458"/>
                  </a:lnTo>
                  <a:lnTo>
                    <a:pt x="22810165" y="6141350"/>
                  </a:lnTo>
                  <a:lnTo>
                    <a:pt x="23002426" y="5628364"/>
                  </a:lnTo>
                  <a:lnTo>
                    <a:pt x="23023130" y="4799139"/>
                  </a:lnTo>
                  <a:lnTo>
                    <a:pt x="22646781" y="4940309"/>
                  </a:lnTo>
                  <a:lnTo>
                    <a:pt x="22092917" y="5285296"/>
                  </a:lnTo>
                  <a:lnTo>
                    <a:pt x="21487598" y="5319109"/>
                  </a:lnTo>
                  <a:lnTo>
                    <a:pt x="20964483" y="5217508"/>
                  </a:lnTo>
                  <a:lnTo>
                    <a:pt x="20529167" y="5253933"/>
                  </a:lnTo>
                  <a:lnTo>
                    <a:pt x="19975302" y="5280233"/>
                  </a:lnTo>
                  <a:lnTo>
                    <a:pt x="19530165" y="5100980"/>
                  </a:lnTo>
                  <a:lnTo>
                    <a:pt x="19557545" y="4451952"/>
                  </a:lnTo>
                  <a:lnTo>
                    <a:pt x="19340509" y="3980395"/>
                  </a:lnTo>
                  <a:lnTo>
                    <a:pt x="18826165" y="3855736"/>
                  </a:lnTo>
                  <a:lnTo>
                    <a:pt x="18318078" y="3762261"/>
                  </a:lnTo>
                  <a:lnTo>
                    <a:pt x="17813135" y="3159474"/>
                  </a:lnTo>
                  <a:lnTo>
                    <a:pt x="18525588" y="2988020"/>
                  </a:lnTo>
                  <a:lnTo>
                    <a:pt x="18837435" y="2128273"/>
                  </a:lnTo>
                  <a:lnTo>
                    <a:pt x="18476697" y="1900137"/>
                  </a:lnTo>
                  <a:lnTo>
                    <a:pt x="18045658" y="2043509"/>
                  </a:lnTo>
                  <a:lnTo>
                    <a:pt x="17709270" y="2186880"/>
                  </a:lnTo>
                  <a:lnTo>
                    <a:pt x="17468463" y="2042580"/>
                  </a:lnTo>
                  <a:lnTo>
                    <a:pt x="17085215" y="1924032"/>
                  </a:lnTo>
                  <a:lnTo>
                    <a:pt x="16724931" y="1923105"/>
                  </a:lnTo>
                  <a:lnTo>
                    <a:pt x="16436335" y="1754910"/>
                  </a:lnTo>
                  <a:lnTo>
                    <a:pt x="16074197" y="1513176"/>
                  </a:lnTo>
                  <a:lnTo>
                    <a:pt x="15467541" y="1150110"/>
                  </a:lnTo>
                  <a:lnTo>
                    <a:pt x="15267110" y="672335"/>
                  </a:lnTo>
                  <a:lnTo>
                    <a:pt x="14761551" y="748940"/>
                  </a:lnTo>
                  <a:lnTo>
                    <a:pt x="14472389" y="1062564"/>
                  </a:lnTo>
                  <a:lnTo>
                    <a:pt x="14092896" y="1087025"/>
                  </a:lnTo>
                  <a:lnTo>
                    <a:pt x="13566637" y="759599"/>
                  </a:lnTo>
                  <a:lnTo>
                    <a:pt x="13131320" y="264702"/>
                  </a:lnTo>
                  <a:lnTo>
                    <a:pt x="12427545" y="344986"/>
                  </a:lnTo>
                  <a:lnTo>
                    <a:pt x="12061855" y="0"/>
                  </a:lnTo>
                  <a:lnTo>
                    <a:pt x="11476628" y="45165"/>
                  </a:lnTo>
                  <a:lnTo>
                    <a:pt x="11138543" y="623491"/>
                  </a:lnTo>
                  <a:lnTo>
                    <a:pt x="10664963" y="986037"/>
                  </a:lnTo>
                  <a:lnTo>
                    <a:pt x="9871154" y="1122325"/>
                  </a:lnTo>
                  <a:lnTo>
                    <a:pt x="9518133" y="836692"/>
                  </a:lnTo>
                  <a:lnTo>
                    <a:pt x="9060415" y="645532"/>
                  </a:lnTo>
                  <a:lnTo>
                    <a:pt x="8211822" y="670195"/>
                  </a:lnTo>
                  <a:lnTo>
                    <a:pt x="7671445" y="504447"/>
                  </a:lnTo>
                  <a:lnTo>
                    <a:pt x="6989897" y="720431"/>
                  </a:lnTo>
                  <a:lnTo>
                    <a:pt x="6614161" y="575000"/>
                  </a:lnTo>
                  <a:lnTo>
                    <a:pt x="5797925" y="630942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78028" tIns="39021" rIns="78028" bIns="39021"/>
            <a:lstStyle/>
            <a:p>
              <a:pPr defTabSz="1831485">
                <a:defRPr/>
              </a:pPr>
              <a:endParaRPr lang="zh-CN" altLang="en-US" sz="1067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00" name="任意多边形 11">
              <a:extLst>
                <a:ext uri="{FF2B5EF4-FFF2-40B4-BE49-F238E27FC236}">
                  <a16:creationId xmlns:a16="http://schemas.microsoft.com/office/drawing/2014/main" id="{53A518C0-ABAB-44AD-B3DE-7F44B8B32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231" y="2522884"/>
              <a:ext cx="4158848" cy="2219805"/>
            </a:xfrm>
            <a:custGeom>
              <a:avLst/>
              <a:gdLst>
                <a:gd name="T0" fmla="*/ 0 w 24506509"/>
                <a:gd name="T1" fmla="*/ 0 h 14587403"/>
                <a:gd name="T2" fmla="*/ 24506509 w 24506509"/>
                <a:gd name="T3" fmla="*/ 14587403 h 14587403"/>
              </a:gdLst>
              <a:ahLst/>
              <a:cxnLst>
                <a:cxn ang="0">
                  <a:pos x="8767051" y="131897"/>
                </a:cxn>
                <a:cxn ang="0">
                  <a:pos x="7171531" y="243339"/>
                </a:cxn>
                <a:cxn ang="0">
                  <a:pos x="5953175" y="347676"/>
                </a:cxn>
                <a:cxn ang="0">
                  <a:pos x="6267003" y="1155789"/>
                </a:cxn>
                <a:cxn ang="0">
                  <a:pos x="4908375" y="1343759"/>
                </a:cxn>
                <a:cxn ang="0">
                  <a:pos x="3365172" y="1612376"/>
                </a:cxn>
                <a:cxn ang="0">
                  <a:pos x="2450664" y="2766763"/>
                </a:cxn>
                <a:cxn ang="0">
                  <a:pos x="1025703" y="3142885"/>
                </a:cxn>
                <a:cxn ang="0">
                  <a:pos x="984933" y="4861779"/>
                </a:cxn>
                <a:cxn ang="0">
                  <a:pos x="2180013" y="6295056"/>
                </a:cxn>
                <a:cxn ang="0">
                  <a:pos x="4281781" y="6295056"/>
                </a:cxn>
                <a:cxn ang="0">
                  <a:pos x="4998747" y="7152990"/>
                </a:cxn>
                <a:cxn ang="0">
                  <a:pos x="3315509" y="8201137"/>
                </a:cxn>
                <a:cxn ang="0">
                  <a:pos x="2319264" y="8789346"/>
                </a:cxn>
                <a:cxn ang="0">
                  <a:pos x="2149589" y="10079614"/>
                </a:cxn>
                <a:cxn ang="0">
                  <a:pos x="3417275" y="11310914"/>
                </a:cxn>
                <a:cxn ang="0">
                  <a:pos x="5059509" y="12509015"/>
                </a:cxn>
                <a:cxn ang="0">
                  <a:pos x="6080136" y="13083543"/>
                </a:cxn>
                <a:cxn ang="0">
                  <a:pos x="7770450" y="13602141"/>
                </a:cxn>
                <a:cxn ang="0">
                  <a:pos x="9098596" y="13314469"/>
                </a:cxn>
                <a:cxn ang="0">
                  <a:pos x="10395428" y="12041532"/>
                </a:cxn>
                <a:cxn ang="0">
                  <a:pos x="10877968" y="13072733"/>
                </a:cxn>
                <a:cxn ang="0">
                  <a:pos x="10979114" y="14080969"/>
                </a:cxn>
                <a:cxn ang="0">
                  <a:pos x="12421171" y="14515717"/>
                </a:cxn>
                <a:cxn ang="0">
                  <a:pos x="13141736" y="13939451"/>
                </a:cxn>
                <a:cxn ang="0">
                  <a:pos x="14442277" y="13961490"/>
                </a:cxn>
                <a:cxn ang="0">
                  <a:pos x="15647238" y="12785990"/>
                </a:cxn>
                <a:cxn ang="0">
                  <a:pos x="16135343" y="11412836"/>
                </a:cxn>
                <a:cxn ang="0">
                  <a:pos x="16566384" y="10092110"/>
                </a:cxn>
                <a:cxn ang="0">
                  <a:pos x="17743740" y="8942360"/>
                </a:cxn>
                <a:cxn ang="0">
                  <a:pos x="19450498" y="9339302"/>
                </a:cxn>
                <a:cxn ang="0">
                  <a:pos x="21138000" y="9269472"/>
                </a:cxn>
                <a:cxn ang="0">
                  <a:pos x="23090204" y="8713389"/>
                </a:cxn>
                <a:cxn ang="0">
                  <a:pos x="24171979" y="8640777"/>
                </a:cxn>
                <a:cxn ang="0">
                  <a:pos x="23931170" y="7608652"/>
                </a:cxn>
                <a:cxn ang="0">
                  <a:pos x="22609517" y="7800742"/>
                </a:cxn>
                <a:cxn ang="0">
                  <a:pos x="20942201" y="7344879"/>
                </a:cxn>
                <a:cxn ang="0">
                  <a:pos x="19936747" y="7149079"/>
                </a:cxn>
                <a:cxn ang="0">
                  <a:pos x="19404561" y="6113241"/>
                </a:cxn>
                <a:cxn ang="0">
                  <a:pos x="18944990" y="5345262"/>
                </a:cxn>
                <a:cxn ang="0">
                  <a:pos x="17451431" y="5394528"/>
                </a:cxn>
                <a:cxn ang="0">
                  <a:pos x="16057163" y="5345262"/>
                </a:cxn>
                <a:cxn ang="0">
                  <a:pos x="16054383" y="4310899"/>
                </a:cxn>
                <a:cxn ang="0">
                  <a:pos x="15071897" y="3946906"/>
                </a:cxn>
                <a:cxn ang="0">
                  <a:pos x="15575552" y="3153729"/>
                </a:cxn>
                <a:cxn ang="0">
                  <a:pos x="14368736" y="2649149"/>
                </a:cxn>
                <a:cxn ang="0">
                  <a:pos x="12805347" y="2815485"/>
                </a:cxn>
                <a:cxn ang="0">
                  <a:pos x="13046154" y="2236438"/>
                </a:cxn>
                <a:cxn ang="0">
                  <a:pos x="12180363" y="695089"/>
                </a:cxn>
                <a:cxn ang="0">
                  <a:pos x="11409224" y="816420"/>
                </a:cxn>
              </a:cxnLst>
              <a:rect l="T0" t="T1" r="T2" b="T3"/>
              <a:pathLst>
                <a:path w="24506509" h="14587403">
                  <a:moveTo>
                    <a:pt x="10413701" y="0"/>
                  </a:moveTo>
                  <a:lnTo>
                    <a:pt x="9930808" y="131897"/>
                  </a:lnTo>
                  <a:lnTo>
                    <a:pt x="9331574" y="110988"/>
                  </a:lnTo>
                  <a:lnTo>
                    <a:pt x="8767051" y="131897"/>
                  </a:lnTo>
                  <a:lnTo>
                    <a:pt x="8551271" y="138798"/>
                  </a:lnTo>
                  <a:lnTo>
                    <a:pt x="8070586" y="222431"/>
                  </a:lnTo>
                  <a:lnTo>
                    <a:pt x="7631512" y="326972"/>
                  </a:lnTo>
                  <a:lnTo>
                    <a:pt x="7171531" y="243339"/>
                  </a:lnTo>
                  <a:lnTo>
                    <a:pt x="6684760" y="424408"/>
                  </a:lnTo>
                  <a:lnTo>
                    <a:pt x="6461875" y="375690"/>
                  </a:lnTo>
                  <a:lnTo>
                    <a:pt x="6176265" y="312965"/>
                  </a:lnTo>
                  <a:lnTo>
                    <a:pt x="5953175" y="347676"/>
                  </a:lnTo>
                  <a:lnTo>
                    <a:pt x="6210976" y="612378"/>
                  </a:lnTo>
                  <a:lnTo>
                    <a:pt x="6301510" y="877080"/>
                  </a:lnTo>
                  <a:lnTo>
                    <a:pt x="6510593" y="1107071"/>
                  </a:lnTo>
                  <a:lnTo>
                    <a:pt x="6267003" y="1155789"/>
                  </a:lnTo>
                  <a:lnTo>
                    <a:pt x="5897760" y="1148683"/>
                  </a:lnTo>
                  <a:lnTo>
                    <a:pt x="5646861" y="1434497"/>
                  </a:lnTo>
                  <a:lnTo>
                    <a:pt x="5284724" y="1455406"/>
                  </a:lnTo>
                  <a:lnTo>
                    <a:pt x="4908375" y="1343759"/>
                  </a:lnTo>
                  <a:lnTo>
                    <a:pt x="4665713" y="1584770"/>
                  </a:lnTo>
                  <a:lnTo>
                    <a:pt x="4276898" y="1560874"/>
                  </a:lnTo>
                  <a:lnTo>
                    <a:pt x="3821036" y="1490117"/>
                  </a:lnTo>
                  <a:lnTo>
                    <a:pt x="3365172" y="1612376"/>
                  </a:lnTo>
                  <a:lnTo>
                    <a:pt x="3150115" y="1924867"/>
                  </a:lnTo>
                  <a:lnTo>
                    <a:pt x="2882631" y="2358690"/>
                  </a:lnTo>
                  <a:lnTo>
                    <a:pt x="2715365" y="2693222"/>
                  </a:lnTo>
                  <a:lnTo>
                    <a:pt x="2450664" y="2766763"/>
                  </a:lnTo>
                  <a:lnTo>
                    <a:pt x="2161139" y="2982747"/>
                  </a:lnTo>
                  <a:lnTo>
                    <a:pt x="1775106" y="3150940"/>
                  </a:lnTo>
                  <a:lnTo>
                    <a:pt x="1393383" y="3219004"/>
                  </a:lnTo>
                  <a:lnTo>
                    <a:pt x="1025703" y="3142885"/>
                  </a:lnTo>
                  <a:lnTo>
                    <a:pt x="711289" y="4000864"/>
                  </a:lnTo>
                  <a:lnTo>
                    <a:pt x="0" y="4173522"/>
                  </a:lnTo>
                  <a:lnTo>
                    <a:pt x="501633" y="4770509"/>
                  </a:lnTo>
                  <a:lnTo>
                    <a:pt x="984933" y="4861779"/>
                  </a:lnTo>
                  <a:lnTo>
                    <a:pt x="1530794" y="4996171"/>
                  </a:lnTo>
                  <a:lnTo>
                    <a:pt x="1745633" y="5464727"/>
                  </a:lnTo>
                  <a:lnTo>
                    <a:pt x="1718071" y="6115334"/>
                  </a:lnTo>
                  <a:lnTo>
                    <a:pt x="2180013" y="6295056"/>
                  </a:lnTo>
                  <a:lnTo>
                    <a:pt x="2716318" y="6269655"/>
                  </a:lnTo>
                  <a:lnTo>
                    <a:pt x="3128112" y="6230453"/>
                  </a:lnTo>
                  <a:lnTo>
                    <a:pt x="3681976" y="6332380"/>
                  </a:lnTo>
                  <a:lnTo>
                    <a:pt x="4281781" y="6295056"/>
                  </a:lnTo>
                  <a:lnTo>
                    <a:pt x="4848672" y="5946150"/>
                  </a:lnTo>
                  <a:lnTo>
                    <a:pt x="5209619" y="5818006"/>
                  </a:lnTo>
                  <a:lnTo>
                    <a:pt x="5194761" y="6633304"/>
                  </a:lnTo>
                  <a:lnTo>
                    <a:pt x="4998747" y="7152990"/>
                  </a:lnTo>
                  <a:lnTo>
                    <a:pt x="5145513" y="7541098"/>
                  </a:lnTo>
                  <a:lnTo>
                    <a:pt x="4617128" y="7859664"/>
                  </a:lnTo>
                  <a:lnTo>
                    <a:pt x="4132974" y="8075525"/>
                  </a:lnTo>
                  <a:lnTo>
                    <a:pt x="3315509" y="8201137"/>
                  </a:lnTo>
                  <a:lnTo>
                    <a:pt x="3458357" y="8670472"/>
                  </a:lnTo>
                  <a:lnTo>
                    <a:pt x="2865288" y="8856930"/>
                  </a:lnTo>
                  <a:lnTo>
                    <a:pt x="2537082" y="8816261"/>
                  </a:lnTo>
                  <a:lnTo>
                    <a:pt x="2319264" y="8789346"/>
                  </a:lnTo>
                  <a:lnTo>
                    <a:pt x="2064445" y="9061889"/>
                  </a:lnTo>
                  <a:lnTo>
                    <a:pt x="2076043" y="9701999"/>
                  </a:lnTo>
                  <a:lnTo>
                    <a:pt x="1721940" y="9977425"/>
                  </a:lnTo>
                  <a:lnTo>
                    <a:pt x="2149589" y="10079614"/>
                  </a:lnTo>
                  <a:lnTo>
                    <a:pt x="2435935" y="10432440"/>
                  </a:lnTo>
                  <a:lnTo>
                    <a:pt x="2880968" y="10570754"/>
                  </a:lnTo>
                  <a:lnTo>
                    <a:pt x="3085927" y="10937384"/>
                  </a:lnTo>
                  <a:lnTo>
                    <a:pt x="3417275" y="11310914"/>
                  </a:lnTo>
                  <a:lnTo>
                    <a:pt x="3729384" y="11878131"/>
                  </a:lnTo>
                  <a:lnTo>
                    <a:pt x="4096752" y="12041355"/>
                  </a:lnTo>
                  <a:lnTo>
                    <a:pt x="4638855" y="12322678"/>
                  </a:lnTo>
                  <a:lnTo>
                    <a:pt x="5059509" y="12509015"/>
                  </a:lnTo>
                  <a:lnTo>
                    <a:pt x="4980043" y="12878950"/>
                  </a:lnTo>
                  <a:lnTo>
                    <a:pt x="5490827" y="13057039"/>
                  </a:lnTo>
                  <a:lnTo>
                    <a:pt x="5733109" y="13292095"/>
                  </a:lnTo>
                  <a:lnTo>
                    <a:pt x="6080136" y="13083543"/>
                  </a:lnTo>
                  <a:lnTo>
                    <a:pt x="6649397" y="13052274"/>
                  </a:lnTo>
                  <a:lnTo>
                    <a:pt x="7005804" y="13287795"/>
                  </a:lnTo>
                  <a:lnTo>
                    <a:pt x="7461666" y="13385229"/>
                  </a:lnTo>
                  <a:lnTo>
                    <a:pt x="7770450" y="13602141"/>
                  </a:lnTo>
                  <a:lnTo>
                    <a:pt x="8059045" y="13603996"/>
                  </a:lnTo>
                  <a:lnTo>
                    <a:pt x="8422112" y="13746437"/>
                  </a:lnTo>
                  <a:lnTo>
                    <a:pt x="8569193" y="13460623"/>
                  </a:lnTo>
                  <a:lnTo>
                    <a:pt x="9098596" y="13314469"/>
                  </a:lnTo>
                  <a:lnTo>
                    <a:pt x="9098596" y="12956041"/>
                  </a:lnTo>
                  <a:lnTo>
                    <a:pt x="9810221" y="12738955"/>
                  </a:lnTo>
                  <a:lnTo>
                    <a:pt x="9941420" y="12497396"/>
                  </a:lnTo>
                  <a:lnTo>
                    <a:pt x="10395428" y="12041532"/>
                  </a:lnTo>
                  <a:lnTo>
                    <a:pt x="10614193" y="12086540"/>
                  </a:lnTo>
                  <a:lnTo>
                    <a:pt x="10662912" y="12469790"/>
                  </a:lnTo>
                  <a:lnTo>
                    <a:pt x="10734596" y="12901757"/>
                  </a:lnTo>
                  <a:lnTo>
                    <a:pt x="10877968" y="13072733"/>
                  </a:lnTo>
                  <a:lnTo>
                    <a:pt x="11192316" y="13336508"/>
                  </a:lnTo>
                  <a:lnTo>
                    <a:pt x="11312718" y="13625105"/>
                  </a:lnTo>
                  <a:lnTo>
                    <a:pt x="10882606" y="13771260"/>
                  </a:lnTo>
                  <a:lnTo>
                    <a:pt x="10979114" y="14080969"/>
                  </a:lnTo>
                  <a:lnTo>
                    <a:pt x="11168420" y="14489969"/>
                  </a:lnTo>
                  <a:lnTo>
                    <a:pt x="11551670" y="14326410"/>
                  </a:lnTo>
                  <a:lnTo>
                    <a:pt x="11984566" y="14587403"/>
                  </a:lnTo>
                  <a:lnTo>
                    <a:pt x="12421171" y="14515717"/>
                  </a:lnTo>
                  <a:lnTo>
                    <a:pt x="12472672" y="14275837"/>
                  </a:lnTo>
                  <a:lnTo>
                    <a:pt x="12472672" y="13917412"/>
                  </a:lnTo>
                  <a:lnTo>
                    <a:pt x="12853139" y="13843869"/>
                  </a:lnTo>
                  <a:lnTo>
                    <a:pt x="13141736" y="13939451"/>
                  </a:lnTo>
                  <a:lnTo>
                    <a:pt x="13575559" y="14010208"/>
                  </a:lnTo>
                  <a:lnTo>
                    <a:pt x="13889905" y="13676605"/>
                  </a:lnTo>
                  <a:lnTo>
                    <a:pt x="14274084" y="13649928"/>
                  </a:lnTo>
                  <a:lnTo>
                    <a:pt x="14442277" y="13961490"/>
                  </a:lnTo>
                  <a:lnTo>
                    <a:pt x="14898141" y="13819974"/>
                  </a:lnTo>
                  <a:lnTo>
                    <a:pt x="15309923" y="13435798"/>
                  </a:lnTo>
                  <a:lnTo>
                    <a:pt x="15554440" y="13143490"/>
                  </a:lnTo>
                  <a:lnTo>
                    <a:pt x="15647238" y="12785990"/>
                  </a:lnTo>
                  <a:lnTo>
                    <a:pt x="15744673" y="12353096"/>
                  </a:lnTo>
                  <a:lnTo>
                    <a:pt x="16176641" y="11991885"/>
                  </a:lnTo>
                  <a:lnTo>
                    <a:pt x="16208884" y="11771263"/>
                  </a:lnTo>
                  <a:lnTo>
                    <a:pt x="16135343" y="11412836"/>
                  </a:lnTo>
                  <a:lnTo>
                    <a:pt x="16041618" y="11028658"/>
                  </a:lnTo>
                  <a:lnTo>
                    <a:pt x="16446909" y="10717094"/>
                  </a:lnTo>
                  <a:lnTo>
                    <a:pt x="16593063" y="10452392"/>
                  </a:lnTo>
                  <a:lnTo>
                    <a:pt x="16566384" y="10092110"/>
                  </a:lnTo>
                  <a:lnTo>
                    <a:pt x="17046143" y="9853158"/>
                  </a:lnTo>
                  <a:lnTo>
                    <a:pt x="17097643" y="9327465"/>
                  </a:lnTo>
                  <a:lnTo>
                    <a:pt x="17503861" y="9324683"/>
                  </a:lnTo>
                  <a:lnTo>
                    <a:pt x="17743740" y="8942360"/>
                  </a:lnTo>
                  <a:lnTo>
                    <a:pt x="18157453" y="9121999"/>
                  </a:lnTo>
                  <a:lnTo>
                    <a:pt x="18609531" y="9219825"/>
                  </a:lnTo>
                  <a:lnTo>
                    <a:pt x="19042425" y="9195931"/>
                  </a:lnTo>
                  <a:lnTo>
                    <a:pt x="19450498" y="9339302"/>
                  </a:lnTo>
                  <a:lnTo>
                    <a:pt x="19813563" y="9149068"/>
                  </a:lnTo>
                  <a:lnTo>
                    <a:pt x="20317216" y="9243722"/>
                  </a:lnTo>
                  <a:lnTo>
                    <a:pt x="20702322" y="9459706"/>
                  </a:lnTo>
                  <a:lnTo>
                    <a:pt x="21138000" y="9269472"/>
                  </a:lnTo>
                  <a:lnTo>
                    <a:pt x="21673897" y="9049777"/>
                  </a:lnTo>
                  <a:lnTo>
                    <a:pt x="22228122" y="8977163"/>
                  </a:lnTo>
                  <a:lnTo>
                    <a:pt x="22539688" y="8690422"/>
                  </a:lnTo>
                  <a:lnTo>
                    <a:pt x="23090204" y="8713389"/>
                  </a:lnTo>
                  <a:lnTo>
                    <a:pt x="23427520" y="8831938"/>
                  </a:lnTo>
                  <a:lnTo>
                    <a:pt x="23740009" y="8951413"/>
                  </a:lnTo>
                  <a:lnTo>
                    <a:pt x="23884309" y="8689493"/>
                  </a:lnTo>
                  <a:lnTo>
                    <a:pt x="24171979" y="8640777"/>
                  </a:lnTo>
                  <a:lnTo>
                    <a:pt x="24506509" y="8401825"/>
                  </a:lnTo>
                  <a:lnTo>
                    <a:pt x="24477050" y="8089338"/>
                  </a:lnTo>
                  <a:lnTo>
                    <a:pt x="24097210" y="7885655"/>
                  </a:lnTo>
                  <a:lnTo>
                    <a:pt x="23931170" y="7608652"/>
                  </a:lnTo>
                  <a:lnTo>
                    <a:pt x="23715187" y="7513999"/>
                  </a:lnTo>
                  <a:lnTo>
                    <a:pt x="23474379" y="7706090"/>
                  </a:lnTo>
                  <a:lnTo>
                    <a:pt x="23067235" y="7920217"/>
                  </a:lnTo>
                  <a:lnTo>
                    <a:pt x="22609517" y="7800742"/>
                  </a:lnTo>
                  <a:lnTo>
                    <a:pt x="22050652" y="7658297"/>
                  </a:lnTo>
                  <a:lnTo>
                    <a:pt x="21363260" y="7896322"/>
                  </a:lnTo>
                  <a:lnTo>
                    <a:pt x="21040861" y="7688067"/>
                  </a:lnTo>
                  <a:lnTo>
                    <a:pt x="20942201" y="7344879"/>
                  </a:lnTo>
                  <a:lnTo>
                    <a:pt x="20389829" y="7489177"/>
                  </a:lnTo>
                  <a:lnTo>
                    <a:pt x="19982685" y="7726272"/>
                  </a:lnTo>
                  <a:lnTo>
                    <a:pt x="19816345" y="7509361"/>
                  </a:lnTo>
                  <a:lnTo>
                    <a:pt x="19936747" y="7149079"/>
                  </a:lnTo>
                  <a:lnTo>
                    <a:pt x="20129765" y="6813620"/>
                  </a:lnTo>
                  <a:lnTo>
                    <a:pt x="19740022" y="6667466"/>
                  </a:lnTo>
                  <a:lnTo>
                    <a:pt x="19357699" y="6450553"/>
                  </a:lnTo>
                  <a:lnTo>
                    <a:pt x="19404561" y="6113241"/>
                  </a:lnTo>
                  <a:lnTo>
                    <a:pt x="19261192" y="5705166"/>
                  </a:lnTo>
                  <a:lnTo>
                    <a:pt x="19454208" y="5512528"/>
                  </a:lnTo>
                  <a:lnTo>
                    <a:pt x="19376958" y="5225787"/>
                  </a:lnTo>
                  <a:lnTo>
                    <a:pt x="18944990" y="5345262"/>
                  </a:lnTo>
                  <a:lnTo>
                    <a:pt x="18512093" y="5393052"/>
                  </a:lnTo>
                  <a:lnTo>
                    <a:pt x="18150884" y="5418425"/>
                  </a:lnTo>
                  <a:lnTo>
                    <a:pt x="17859438" y="5426999"/>
                  </a:lnTo>
                  <a:lnTo>
                    <a:pt x="17451431" y="5394528"/>
                  </a:lnTo>
                  <a:lnTo>
                    <a:pt x="17017609" y="5538828"/>
                  </a:lnTo>
                  <a:lnTo>
                    <a:pt x="16705115" y="5727584"/>
                  </a:lnTo>
                  <a:lnTo>
                    <a:pt x="16465238" y="5512527"/>
                  </a:lnTo>
                  <a:lnTo>
                    <a:pt x="16057163" y="5345262"/>
                  </a:lnTo>
                  <a:lnTo>
                    <a:pt x="16081060" y="5078328"/>
                  </a:lnTo>
                  <a:lnTo>
                    <a:pt x="16178495" y="4813624"/>
                  </a:lnTo>
                  <a:lnTo>
                    <a:pt x="16394479" y="4597642"/>
                  </a:lnTo>
                  <a:lnTo>
                    <a:pt x="16054383" y="4310899"/>
                  </a:lnTo>
                  <a:lnTo>
                    <a:pt x="15599445" y="4406480"/>
                  </a:lnTo>
                  <a:lnTo>
                    <a:pt x="15190447" y="4405553"/>
                  </a:lnTo>
                  <a:lnTo>
                    <a:pt x="14998358" y="4282367"/>
                  </a:lnTo>
                  <a:lnTo>
                    <a:pt x="15071897" y="3946906"/>
                  </a:lnTo>
                  <a:lnTo>
                    <a:pt x="15337527" y="3826503"/>
                  </a:lnTo>
                  <a:lnTo>
                    <a:pt x="15649092" y="3680351"/>
                  </a:lnTo>
                  <a:lnTo>
                    <a:pt x="15863220" y="3274133"/>
                  </a:lnTo>
                  <a:lnTo>
                    <a:pt x="15575552" y="3153729"/>
                  </a:lnTo>
                  <a:lnTo>
                    <a:pt x="15429397" y="3033326"/>
                  </a:lnTo>
                  <a:lnTo>
                    <a:pt x="15093011" y="2985535"/>
                  </a:lnTo>
                  <a:lnTo>
                    <a:pt x="14684938" y="2911995"/>
                  </a:lnTo>
                  <a:lnTo>
                    <a:pt x="14368736" y="2649149"/>
                  </a:lnTo>
                  <a:lnTo>
                    <a:pt x="14031420" y="2792519"/>
                  </a:lnTo>
                  <a:lnTo>
                    <a:pt x="13551661" y="2840308"/>
                  </a:lnTo>
                  <a:lnTo>
                    <a:pt x="13140808" y="2720833"/>
                  </a:lnTo>
                  <a:lnTo>
                    <a:pt x="12805347" y="2815485"/>
                  </a:lnTo>
                  <a:lnTo>
                    <a:pt x="12590292" y="2599502"/>
                  </a:lnTo>
                  <a:cubicBezTo>
                    <a:pt x="12590910" y="2535163"/>
                    <a:pt x="12591527" y="2470825"/>
                    <a:pt x="12592145" y="2406486"/>
                  </a:cubicBezTo>
                  <a:lnTo>
                    <a:pt x="12926679" y="2405559"/>
                  </a:lnTo>
                  <a:lnTo>
                    <a:pt x="13046154" y="2236438"/>
                  </a:lnTo>
                  <a:lnTo>
                    <a:pt x="12805347" y="1876154"/>
                  </a:lnTo>
                  <a:lnTo>
                    <a:pt x="12468959" y="1586631"/>
                  </a:lnTo>
                  <a:lnTo>
                    <a:pt x="12204259" y="1175773"/>
                  </a:lnTo>
                  <a:lnTo>
                    <a:pt x="12180363" y="695089"/>
                  </a:lnTo>
                  <a:lnTo>
                    <a:pt x="12104967" y="264975"/>
                  </a:lnTo>
                  <a:lnTo>
                    <a:pt x="11673927" y="313695"/>
                  </a:lnTo>
                  <a:cubicBezTo>
                    <a:pt x="11673309" y="409894"/>
                    <a:pt x="11672690" y="506092"/>
                    <a:pt x="11672072" y="602291"/>
                  </a:cubicBezTo>
                  <a:lnTo>
                    <a:pt x="11409224" y="816420"/>
                  </a:lnTo>
                  <a:lnTo>
                    <a:pt x="11167490" y="601363"/>
                  </a:lnTo>
                  <a:lnTo>
                    <a:pt x="10760345" y="407420"/>
                  </a:lnTo>
                  <a:lnTo>
                    <a:pt x="10413701" y="0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78028" tIns="39021" rIns="78028" bIns="39021"/>
            <a:lstStyle/>
            <a:p>
              <a:pPr defTabSz="1831485">
                <a:defRPr/>
              </a:pPr>
              <a:endParaRPr lang="zh-CN" altLang="en-US" sz="1067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01" name="任意多边形 12">
              <a:extLst>
                <a:ext uri="{FF2B5EF4-FFF2-40B4-BE49-F238E27FC236}">
                  <a16:creationId xmlns:a16="http://schemas.microsoft.com/office/drawing/2014/main" id="{443CF4B8-F2AD-4AC7-84A9-BBCF44D0C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7019" y="1950031"/>
              <a:ext cx="4112268" cy="1804089"/>
            </a:xfrm>
            <a:custGeom>
              <a:avLst/>
              <a:gdLst>
                <a:gd name="T0" fmla="*/ 0 w 24230547"/>
                <a:gd name="T1" fmla="*/ 0 h 11846389"/>
                <a:gd name="T2" fmla="*/ 24230547 w 24230547"/>
                <a:gd name="T3" fmla="*/ 11846389 h 11846389"/>
              </a:gdLst>
              <a:ahLst/>
              <a:cxnLst>
                <a:cxn ang="0">
                  <a:pos x="731751" y="3151601"/>
                </a:cxn>
                <a:cxn ang="0">
                  <a:pos x="1836492" y="2716850"/>
                </a:cxn>
                <a:cxn ang="0">
                  <a:pos x="2921049" y="2357493"/>
                </a:cxn>
                <a:cxn ang="0">
                  <a:pos x="3883348" y="1611179"/>
                </a:cxn>
                <a:cxn ang="0">
                  <a:pos x="5094803" y="1365734"/>
                </a:cxn>
                <a:cxn ang="0">
                  <a:pos x="6630585" y="982484"/>
                </a:cxn>
                <a:cxn ang="0">
                  <a:pos x="7592883" y="502725"/>
                </a:cxn>
                <a:cxn ang="0">
                  <a:pos x="8726159" y="192087"/>
                </a:cxn>
                <a:cxn ang="0">
                  <a:pos x="9905371" y="190234"/>
                </a:cxn>
                <a:cxn ang="0">
                  <a:pos x="11062541" y="430113"/>
                </a:cxn>
                <a:cxn ang="0">
                  <a:pos x="12553316" y="335461"/>
                </a:cxn>
                <a:cxn ang="0">
                  <a:pos x="13638800" y="359355"/>
                </a:cxn>
                <a:cxn ang="0">
                  <a:pos x="15034923" y="120404"/>
                </a:cxn>
                <a:cxn ang="0">
                  <a:pos x="16334535" y="456791"/>
                </a:cxn>
                <a:cxn ang="0">
                  <a:pos x="17561537" y="578122"/>
                </a:cxn>
                <a:cxn ang="0">
                  <a:pos x="18382321" y="312493"/>
                </a:cxn>
                <a:cxn ang="0">
                  <a:pos x="18431964" y="1419090"/>
                </a:cxn>
                <a:cxn ang="0">
                  <a:pos x="19419087" y="2213195"/>
                </a:cxn>
                <a:cxn ang="0">
                  <a:pos x="21037687" y="2438456"/>
                </a:cxn>
                <a:cxn ang="0">
                  <a:pos x="22744445" y="3087335"/>
                </a:cxn>
                <a:cxn ang="0">
                  <a:pos x="23752679" y="3928303"/>
                </a:cxn>
                <a:cxn ang="0">
                  <a:pos x="23485563" y="5122665"/>
                </a:cxn>
                <a:cxn ang="0">
                  <a:pos x="22069844" y="5537440"/>
                </a:cxn>
                <a:cxn ang="0">
                  <a:pos x="21564901" y="6628549"/>
                </a:cxn>
                <a:cxn ang="0">
                  <a:pos x="20556119" y="7086449"/>
                </a:cxn>
                <a:cxn ang="0">
                  <a:pos x="19939367" y="6732683"/>
                </a:cxn>
                <a:cxn ang="0">
                  <a:pos x="19330132" y="7125288"/>
                </a:cxn>
                <a:cxn ang="0">
                  <a:pos x="18867860" y="7595147"/>
                </a:cxn>
                <a:cxn ang="0">
                  <a:pos x="18167840" y="7879615"/>
                </a:cxn>
                <a:cxn ang="0">
                  <a:pos x="17129574" y="8560031"/>
                </a:cxn>
                <a:cxn ang="0">
                  <a:pos x="16316806" y="9004494"/>
                </a:cxn>
                <a:cxn ang="0">
                  <a:pos x="15600168" y="9524751"/>
                </a:cxn>
                <a:cxn ang="0">
                  <a:pos x="14703196" y="10070000"/>
                </a:cxn>
                <a:cxn ang="0">
                  <a:pos x="14445233" y="10983594"/>
                </a:cxn>
                <a:cxn ang="0">
                  <a:pos x="14063349" y="11846389"/>
                </a:cxn>
                <a:cxn ang="0">
                  <a:pos x="13301486" y="11271050"/>
                </a:cxn>
                <a:cxn ang="0">
                  <a:pos x="12195816" y="11557793"/>
                </a:cxn>
                <a:cxn ang="0">
                  <a:pos x="10627160" y="11445118"/>
                </a:cxn>
                <a:cxn ang="0">
                  <a:pos x="9568984" y="11483323"/>
                </a:cxn>
                <a:cxn ang="0">
                  <a:pos x="9716064" y="10570671"/>
                </a:cxn>
                <a:cxn ang="0">
                  <a:pos x="8990860" y="9870292"/>
                </a:cxn>
                <a:cxn ang="0">
                  <a:pos x="8963257" y="8982838"/>
                </a:cxn>
                <a:cxn ang="0">
                  <a:pos x="7737183" y="9175476"/>
                </a:cxn>
                <a:cxn ang="0">
                  <a:pos x="6603908" y="9295879"/>
                </a:cxn>
                <a:cxn ang="0">
                  <a:pos x="5643462" y="9102313"/>
                </a:cxn>
                <a:cxn ang="0">
                  <a:pos x="5980778" y="8354693"/>
                </a:cxn>
                <a:cxn ang="0">
                  <a:pos x="4776746" y="8162604"/>
                </a:cxn>
                <a:cxn ang="0">
                  <a:pos x="4923826" y="7583554"/>
                </a:cxn>
                <a:cxn ang="0">
                  <a:pos x="5161851" y="6910780"/>
                </a:cxn>
                <a:cxn ang="0">
                  <a:pos x="4271237" y="6669046"/>
                </a:cxn>
                <a:cxn ang="0">
                  <a:pos x="3137960" y="6597359"/>
                </a:cxn>
                <a:cxn ang="0">
                  <a:pos x="2176591" y="6356553"/>
                </a:cxn>
                <a:cxn ang="0">
                  <a:pos x="2632453" y="5993489"/>
                </a:cxn>
                <a:cxn ang="0">
                  <a:pos x="1790558" y="4932824"/>
                </a:cxn>
                <a:cxn ang="0">
                  <a:pos x="1260226" y="4070746"/>
                </a:cxn>
                <a:cxn ang="0">
                  <a:pos x="753789" y="4358414"/>
                </a:cxn>
              </a:cxnLst>
              <a:rect l="T0" t="T1" r="T2" b="T3"/>
              <a:pathLst>
                <a:path w="24230547" h="11846389">
                  <a:moveTo>
                    <a:pt x="0" y="3757051"/>
                  </a:moveTo>
                  <a:lnTo>
                    <a:pt x="227169" y="3417229"/>
                  </a:lnTo>
                  <a:lnTo>
                    <a:pt x="731751" y="3151601"/>
                  </a:lnTo>
                  <a:lnTo>
                    <a:pt x="994597" y="2863929"/>
                  </a:lnTo>
                  <a:lnTo>
                    <a:pt x="1332839" y="2765567"/>
                  </a:lnTo>
                  <a:lnTo>
                    <a:pt x="1836492" y="2716850"/>
                  </a:lnTo>
                  <a:lnTo>
                    <a:pt x="2152696" y="2501793"/>
                  </a:lnTo>
                  <a:lnTo>
                    <a:pt x="2582806" y="2644236"/>
                  </a:lnTo>
                  <a:lnTo>
                    <a:pt x="2921049" y="2357493"/>
                  </a:lnTo>
                  <a:lnTo>
                    <a:pt x="3161856" y="2068897"/>
                  </a:lnTo>
                  <a:lnTo>
                    <a:pt x="3475274" y="1828091"/>
                  </a:lnTo>
                  <a:lnTo>
                    <a:pt x="3883348" y="1611179"/>
                  </a:lnTo>
                  <a:lnTo>
                    <a:pt x="4327376" y="1438347"/>
                  </a:lnTo>
                  <a:lnTo>
                    <a:pt x="4686730" y="1294977"/>
                  </a:lnTo>
                  <a:lnTo>
                    <a:pt x="5094803" y="1365734"/>
                  </a:lnTo>
                  <a:lnTo>
                    <a:pt x="5647173" y="1317945"/>
                  </a:lnTo>
                  <a:lnTo>
                    <a:pt x="6151753" y="1078993"/>
                  </a:lnTo>
                  <a:lnTo>
                    <a:pt x="6630585" y="982484"/>
                  </a:lnTo>
                  <a:lnTo>
                    <a:pt x="6990867" y="1005452"/>
                  </a:lnTo>
                  <a:lnTo>
                    <a:pt x="7328183" y="837259"/>
                  </a:lnTo>
                  <a:lnTo>
                    <a:pt x="7592883" y="502725"/>
                  </a:lnTo>
                  <a:lnTo>
                    <a:pt x="7879172" y="204614"/>
                  </a:lnTo>
                  <a:lnTo>
                    <a:pt x="8299757" y="241732"/>
                  </a:lnTo>
                  <a:lnTo>
                    <a:pt x="8726159" y="192087"/>
                  </a:lnTo>
                  <a:lnTo>
                    <a:pt x="9086442" y="143371"/>
                  </a:lnTo>
                  <a:lnTo>
                    <a:pt x="9518410" y="0"/>
                  </a:lnTo>
                  <a:lnTo>
                    <a:pt x="9905371" y="190234"/>
                  </a:lnTo>
                  <a:lnTo>
                    <a:pt x="10412734" y="215986"/>
                  </a:lnTo>
                  <a:lnTo>
                    <a:pt x="10795983" y="191161"/>
                  </a:lnTo>
                  <a:lnTo>
                    <a:pt x="11062541" y="430113"/>
                  </a:lnTo>
                  <a:lnTo>
                    <a:pt x="11468757" y="193016"/>
                  </a:lnTo>
                  <a:lnTo>
                    <a:pt x="12051518" y="312493"/>
                  </a:lnTo>
                  <a:lnTo>
                    <a:pt x="12553316" y="335461"/>
                  </a:lnTo>
                  <a:lnTo>
                    <a:pt x="12987139" y="311566"/>
                  </a:lnTo>
                  <a:lnTo>
                    <a:pt x="13348348" y="239879"/>
                  </a:lnTo>
                  <a:lnTo>
                    <a:pt x="13638800" y="359355"/>
                  </a:lnTo>
                  <a:lnTo>
                    <a:pt x="13925541" y="144298"/>
                  </a:lnTo>
                  <a:lnTo>
                    <a:pt x="14454946" y="48718"/>
                  </a:lnTo>
                  <a:lnTo>
                    <a:pt x="15034923" y="120404"/>
                  </a:lnTo>
                  <a:lnTo>
                    <a:pt x="15493568" y="503654"/>
                  </a:lnTo>
                  <a:lnTo>
                    <a:pt x="15899785" y="337316"/>
                  </a:lnTo>
                  <a:lnTo>
                    <a:pt x="16334535" y="456791"/>
                  </a:lnTo>
                  <a:lnTo>
                    <a:pt x="16745391" y="506436"/>
                  </a:lnTo>
                  <a:lnTo>
                    <a:pt x="17130496" y="696670"/>
                  </a:lnTo>
                  <a:lnTo>
                    <a:pt x="17561537" y="578122"/>
                  </a:lnTo>
                  <a:lnTo>
                    <a:pt x="17731585" y="385105"/>
                  </a:lnTo>
                  <a:lnTo>
                    <a:pt x="18091868" y="240807"/>
                  </a:lnTo>
                  <a:lnTo>
                    <a:pt x="18382321" y="312493"/>
                  </a:lnTo>
                  <a:lnTo>
                    <a:pt x="18216909" y="719638"/>
                  </a:lnTo>
                  <a:lnTo>
                    <a:pt x="18192087" y="1176427"/>
                  </a:lnTo>
                  <a:lnTo>
                    <a:pt x="18431964" y="1419090"/>
                  </a:lnTo>
                  <a:lnTo>
                    <a:pt x="18839111" y="1755477"/>
                  </a:lnTo>
                  <a:lnTo>
                    <a:pt x="19319796" y="1900704"/>
                  </a:lnTo>
                  <a:lnTo>
                    <a:pt x="19419087" y="2213195"/>
                  </a:lnTo>
                  <a:lnTo>
                    <a:pt x="19755473" y="2549584"/>
                  </a:lnTo>
                  <a:lnTo>
                    <a:pt x="20509209" y="2487174"/>
                  </a:lnTo>
                  <a:lnTo>
                    <a:pt x="21037687" y="2438456"/>
                  </a:lnTo>
                  <a:lnTo>
                    <a:pt x="21710461" y="2511069"/>
                  </a:lnTo>
                  <a:lnTo>
                    <a:pt x="22262832" y="2726126"/>
                  </a:lnTo>
                  <a:lnTo>
                    <a:pt x="22744445" y="3087335"/>
                  </a:lnTo>
                  <a:lnTo>
                    <a:pt x="23129550" y="3447617"/>
                  </a:lnTo>
                  <a:lnTo>
                    <a:pt x="23417220" y="3926448"/>
                  </a:lnTo>
                  <a:lnTo>
                    <a:pt x="23752679" y="3928303"/>
                  </a:lnTo>
                  <a:lnTo>
                    <a:pt x="24041275" y="3856617"/>
                  </a:lnTo>
                  <a:lnTo>
                    <a:pt x="24230547" y="5064790"/>
                  </a:lnTo>
                  <a:lnTo>
                    <a:pt x="23485563" y="5122665"/>
                  </a:lnTo>
                  <a:lnTo>
                    <a:pt x="22844513" y="5188371"/>
                  </a:lnTo>
                  <a:lnTo>
                    <a:pt x="22361213" y="5271963"/>
                  </a:lnTo>
                  <a:lnTo>
                    <a:pt x="22069844" y="5537440"/>
                  </a:lnTo>
                  <a:lnTo>
                    <a:pt x="21800284" y="5904069"/>
                  </a:lnTo>
                  <a:lnTo>
                    <a:pt x="21704155" y="6242317"/>
                  </a:lnTo>
                  <a:lnTo>
                    <a:pt x="21564901" y="6628549"/>
                  </a:lnTo>
                  <a:lnTo>
                    <a:pt x="21146369" y="6896234"/>
                  </a:lnTo>
                  <a:lnTo>
                    <a:pt x="20935449" y="7101966"/>
                  </a:lnTo>
                  <a:lnTo>
                    <a:pt x="20556119" y="7086449"/>
                  </a:lnTo>
                  <a:lnTo>
                    <a:pt x="20236534" y="7131450"/>
                  </a:lnTo>
                  <a:lnTo>
                    <a:pt x="20132564" y="6899213"/>
                  </a:lnTo>
                  <a:lnTo>
                    <a:pt x="19939367" y="6732683"/>
                  </a:lnTo>
                  <a:lnTo>
                    <a:pt x="19845280" y="6927594"/>
                  </a:lnTo>
                  <a:lnTo>
                    <a:pt x="19524755" y="7032504"/>
                  </a:lnTo>
                  <a:lnTo>
                    <a:pt x="19330132" y="7125288"/>
                  </a:lnTo>
                  <a:lnTo>
                    <a:pt x="19245312" y="7328569"/>
                  </a:lnTo>
                  <a:lnTo>
                    <a:pt x="19061996" y="7476601"/>
                  </a:lnTo>
                  <a:lnTo>
                    <a:pt x="18867860" y="7595147"/>
                  </a:lnTo>
                  <a:lnTo>
                    <a:pt x="18483670" y="7449321"/>
                  </a:lnTo>
                  <a:lnTo>
                    <a:pt x="18410900" y="7823628"/>
                  </a:lnTo>
                  <a:lnTo>
                    <a:pt x="18167840" y="7879615"/>
                  </a:lnTo>
                  <a:lnTo>
                    <a:pt x="17740365" y="8229624"/>
                  </a:lnTo>
                  <a:lnTo>
                    <a:pt x="17458104" y="8516745"/>
                  </a:lnTo>
                  <a:lnTo>
                    <a:pt x="17129574" y="8560031"/>
                  </a:lnTo>
                  <a:lnTo>
                    <a:pt x="16862994" y="8661959"/>
                  </a:lnTo>
                  <a:lnTo>
                    <a:pt x="16655996" y="8903138"/>
                  </a:lnTo>
                  <a:lnTo>
                    <a:pt x="16316806" y="9004494"/>
                  </a:lnTo>
                  <a:lnTo>
                    <a:pt x="16008982" y="9288431"/>
                  </a:lnTo>
                  <a:lnTo>
                    <a:pt x="15901093" y="9530551"/>
                  </a:lnTo>
                  <a:lnTo>
                    <a:pt x="15600168" y="9524751"/>
                  </a:lnTo>
                  <a:lnTo>
                    <a:pt x="15312884" y="9828656"/>
                  </a:lnTo>
                  <a:lnTo>
                    <a:pt x="15049122" y="10015892"/>
                  </a:lnTo>
                  <a:lnTo>
                    <a:pt x="14703196" y="10070000"/>
                  </a:lnTo>
                  <a:lnTo>
                    <a:pt x="14694253" y="10427688"/>
                  </a:lnTo>
                  <a:lnTo>
                    <a:pt x="14792427" y="10714525"/>
                  </a:lnTo>
                  <a:lnTo>
                    <a:pt x="14445233" y="10983594"/>
                  </a:lnTo>
                  <a:lnTo>
                    <a:pt x="14192292" y="11212074"/>
                  </a:lnTo>
                  <a:lnTo>
                    <a:pt x="14094284" y="11483675"/>
                  </a:lnTo>
                  <a:lnTo>
                    <a:pt x="14063349" y="11846389"/>
                  </a:lnTo>
                  <a:lnTo>
                    <a:pt x="13683509" y="11642706"/>
                  </a:lnTo>
                  <a:lnTo>
                    <a:pt x="13517469" y="11365703"/>
                  </a:lnTo>
                  <a:lnTo>
                    <a:pt x="13301486" y="11271050"/>
                  </a:lnTo>
                  <a:lnTo>
                    <a:pt x="13060678" y="11463141"/>
                  </a:lnTo>
                  <a:lnTo>
                    <a:pt x="12653534" y="11677268"/>
                  </a:lnTo>
                  <a:lnTo>
                    <a:pt x="12195816" y="11557793"/>
                  </a:lnTo>
                  <a:lnTo>
                    <a:pt x="11636951" y="11415348"/>
                  </a:lnTo>
                  <a:lnTo>
                    <a:pt x="10949559" y="11653373"/>
                  </a:lnTo>
                  <a:lnTo>
                    <a:pt x="10627160" y="11445118"/>
                  </a:lnTo>
                  <a:lnTo>
                    <a:pt x="10528500" y="11101930"/>
                  </a:lnTo>
                  <a:lnTo>
                    <a:pt x="9976128" y="11246228"/>
                  </a:lnTo>
                  <a:lnTo>
                    <a:pt x="9568984" y="11483323"/>
                  </a:lnTo>
                  <a:lnTo>
                    <a:pt x="9402644" y="11266412"/>
                  </a:lnTo>
                  <a:lnTo>
                    <a:pt x="9523046" y="10906130"/>
                  </a:lnTo>
                  <a:lnTo>
                    <a:pt x="9716064" y="10570671"/>
                  </a:lnTo>
                  <a:lnTo>
                    <a:pt x="9326321" y="10424517"/>
                  </a:lnTo>
                  <a:lnTo>
                    <a:pt x="8943998" y="10207604"/>
                  </a:lnTo>
                  <a:lnTo>
                    <a:pt x="8990860" y="9870292"/>
                  </a:lnTo>
                  <a:lnTo>
                    <a:pt x="8847491" y="9462217"/>
                  </a:lnTo>
                  <a:lnTo>
                    <a:pt x="9040507" y="9269579"/>
                  </a:lnTo>
                  <a:lnTo>
                    <a:pt x="8963257" y="8982838"/>
                  </a:lnTo>
                  <a:lnTo>
                    <a:pt x="8531289" y="9102313"/>
                  </a:lnTo>
                  <a:lnTo>
                    <a:pt x="8098392" y="9150103"/>
                  </a:lnTo>
                  <a:lnTo>
                    <a:pt x="7737183" y="9175476"/>
                  </a:lnTo>
                  <a:lnTo>
                    <a:pt x="7445737" y="9184050"/>
                  </a:lnTo>
                  <a:lnTo>
                    <a:pt x="7037730" y="9151579"/>
                  </a:lnTo>
                  <a:lnTo>
                    <a:pt x="6603908" y="9295879"/>
                  </a:lnTo>
                  <a:lnTo>
                    <a:pt x="6291414" y="9484635"/>
                  </a:lnTo>
                  <a:lnTo>
                    <a:pt x="6051537" y="9269578"/>
                  </a:lnTo>
                  <a:lnTo>
                    <a:pt x="5643462" y="9102313"/>
                  </a:lnTo>
                  <a:lnTo>
                    <a:pt x="5667359" y="8835379"/>
                  </a:lnTo>
                  <a:lnTo>
                    <a:pt x="5764794" y="8570675"/>
                  </a:lnTo>
                  <a:lnTo>
                    <a:pt x="5980778" y="8354693"/>
                  </a:lnTo>
                  <a:lnTo>
                    <a:pt x="5640682" y="8067950"/>
                  </a:lnTo>
                  <a:lnTo>
                    <a:pt x="5185744" y="8163531"/>
                  </a:lnTo>
                  <a:lnTo>
                    <a:pt x="4776746" y="8162604"/>
                  </a:lnTo>
                  <a:lnTo>
                    <a:pt x="4584657" y="8039418"/>
                  </a:lnTo>
                  <a:lnTo>
                    <a:pt x="4658196" y="7703957"/>
                  </a:lnTo>
                  <a:lnTo>
                    <a:pt x="4923826" y="7583554"/>
                  </a:lnTo>
                  <a:lnTo>
                    <a:pt x="5235391" y="7437402"/>
                  </a:lnTo>
                  <a:lnTo>
                    <a:pt x="5449519" y="7031184"/>
                  </a:lnTo>
                  <a:lnTo>
                    <a:pt x="5161851" y="6910780"/>
                  </a:lnTo>
                  <a:lnTo>
                    <a:pt x="5015696" y="6790377"/>
                  </a:lnTo>
                  <a:lnTo>
                    <a:pt x="4679310" y="6742586"/>
                  </a:lnTo>
                  <a:lnTo>
                    <a:pt x="4271237" y="6669046"/>
                  </a:lnTo>
                  <a:lnTo>
                    <a:pt x="3955035" y="6406200"/>
                  </a:lnTo>
                  <a:lnTo>
                    <a:pt x="3617719" y="6549570"/>
                  </a:lnTo>
                  <a:lnTo>
                    <a:pt x="3137960" y="6597359"/>
                  </a:lnTo>
                  <a:lnTo>
                    <a:pt x="2727107" y="6477884"/>
                  </a:lnTo>
                  <a:lnTo>
                    <a:pt x="2391646" y="6572536"/>
                  </a:lnTo>
                  <a:lnTo>
                    <a:pt x="2176591" y="6356553"/>
                  </a:lnTo>
                  <a:cubicBezTo>
                    <a:pt x="2177209" y="6292214"/>
                    <a:pt x="2177826" y="6227876"/>
                    <a:pt x="2178444" y="6163537"/>
                  </a:cubicBezTo>
                  <a:lnTo>
                    <a:pt x="2512978" y="6162610"/>
                  </a:lnTo>
                  <a:lnTo>
                    <a:pt x="2632453" y="5993489"/>
                  </a:lnTo>
                  <a:lnTo>
                    <a:pt x="2391646" y="5633205"/>
                  </a:lnTo>
                  <a:lnTo>
                    <a:pt x="2055258" y="5343682"/>
                  </a:lnTo>
                  <a:lnTo>
                    <a:pt x="1790558" y="4932824"/>
                  </a:lnTo>
                  <a:lnTo>
                    <a:pt x="1766662" y="4452140"/>
                  </a:lnTo>
                  <a:lnTo>
                    <a:pt x="1691266" y="4022026"/>
                  </a:lnTo>
                  <a:lnTo>
                    <a:pt x="1260226" y="4070746"/>
                  </a:lnTo>
                  <a:cubicBezTo>
                    <a:pt x="1259608" y="4166945"/>
                    <a:pt x="1258989" y="4263143"/>
                    <a:pt x="1258371" y="4359342"/>
                  </a:cubicBezTo>
                  <a:lnTo>
                    <a:pt x="995523" y="4573471"/>
                  </a:lnTo>
                  <a:lnTo>
                    <a:pt x="753789" y="4358414"/>
                  </a:lnTo>
                  <a:lnTo>
                    <a:pt x="346644" y="4164471"/>
                  </a:lnTo>
                  <a:lnTo>
                    <a:pt x="0" y="3757051"/>
                  </a:lnTo>
                  <a:close/>
                </a:path>
              </a:pathLst>
            </a:cu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78028" tIns="39021" rIns="78028" bIns="39021"/>
            <a:lstStyle/>
            <a:p>
              <a:pPr defTabSz="1831485">
                <a:defRPr/>
              </a:pPr>
              <a:endParaRPr lang="zh-CN" altLang="en-US" sz="1067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02" name="任意多边形 17">
              <a:extLst>
                <a:ext uri="{FF2B5EF4-FFF2-40B4-BE49-F238E27FC236}">
                  <a16:creationId xmlns:a16="http://schemas.microsoft.com/office/drawing/2014/main" id="{271ACD12-DAAD-432C-A83D-27502BF11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425" y="1683496"/>
              <a:ext cx="3622080" cy="1328701"/>
            </a:xfrm>
            <a:custGeom>
              <a:avLst/>
              <a:gdLst>
                <a:gd name="T0" fmla="*/ 0 w 21341894"/>
                <a:gd name="T1" fmla="*/ 0 h 8724789"/>
                <a:gd name="T2" fmla="*/ 21341894 w 21341894"/>
                <a:gd name="T3" fmla="*/ 8724789 h 8724789"/>
              </a:gdLst>
              <a:ahLst/>
              <a:cxnLst>
                <a:cxn ang="0">
                  <a:pos x="2623487" y="2644323"/>
                </a:cxn>
                <a:cxn ang="0">
                  <a:pos x="2411871" y="3643346"/>
                </a:cxn>
                <a:cxn ang="0">
                  <a:pos x="2308759" y="5077766"/>
                </a:cxn>
                <a:cxn ang="0">
                  <a:pos x="2898386" y="5400751"/>
                </a:cxn>
                <a:cxn ang="0">
                  <a:pos x="3138265" y="6048705"/>
                </a:cxn>
                <a:cxn ang="0">
                  <a:pos x="2381745" y="6535884"/>
                </a:cxn>
                <a:cxn ang="0">
                  <a:pos x="1440559" y="6657214"/>
                </a:cxn>
                <a:cxn ang="0">
                  <a:pos x="287098" y="6780400"/>
                </a:cxn>
                <a:cxn ang="0">
                  <a:pos x="501788" y="7192565"/>
                </a:cxn>
                <a:cxn ang="0">
                  <a:pos x="1685270" y="8287593"/>
                </a:cxn>
                <a:cxn ang="0">
                  <a:pos x="2695930" y="8567037"/>
                </a:cxn>
                <a:cxn ang="0">
                  <a:pos x="3706591" y="8421986"/>
                </a:cxn>
                <a:cxn ang="0">
                  <a:pos x="4825469" y="8658144"/>
                </a:cxn>
                <a:cxn ang="0">
                  <a:pos x="5758662" y="8201183"/>
                </a:cxn>
                <a:cxn ang="0">
                  <a:pos x="6408695" y="7117670"/>
                </a:cxn>
                <a:cxn ang="0">
                  <a:pos x="7714606" y="7086553"/>
                </a:cxn>
                <a:cxn ang="0">
                  <a:pos x="8692026" y="6942441"/>
                </a:cxn>
                <a:cxn ang="0">
                  <a:pos x="9548081" y="6609051"/>
                </a:cxn>
                <a:cxn ang="0">
                  <a:pos x="8994379" y="5850557"/>
                </a:cxn>
                <a:cxn ang="0">
                  <a:pos x="10213755" y="5754264"/>
                </a:cxn>
                <a:cxn ang="0">
                  <a:pos x="11546209" y="5650294"/>
                </a:cxn>
                <a:cxn ang="0">
                  <a:pos x="13463843" y="5503895"/>
                </a:cxn>
                <a:cxn ang="0">
                  <a:pos x="14446167" y="4613131"/>
                </a:cxn>
                <a:cxn ang="0">
                  <a:pos x="15604367" y="4253686"/>
                </a:cxn>
                <a:cxn ang="0">
                  <a:pos x="16624791" y="3816984"/>
                </a:cxn>
                <a:cxn ang="0">
                  <a:pos x="18137414" y="3042479"/>
                </a:cxn>
                <a:cxn ang="0">
                  <a:pos x="19610057" y="2829681"/>
                </a:cxn>
                <a:cxn ang="0">
                  <a:pos x="20793375" y="2578617"/>
                </a:cxn>
                <a:cxn ang="0">
                  <a:pos x="21115942" y="1830617"/>
                </a:cxn>
                <a:cxn ang="0">
                  <a:pos x="20250169" y="1550397"/>
                </a:cxn>
                <a:cxn ang="0">
                  <a:pos x="18961942" y="2217787"/>
                </a:cxn>
                <a:cxn ang="0">
                  <a:pos x="18020743" y="2422745"/>
                </a:cxn>
                <a:cxn ang="0">
                  <a:pos x="17182575" y="2487348"/>
                </a:cxn>
                <a:cxn ang="0">
                  <a:pos x="16719816" y="2227669"/>
                </a:cxn>
                <a:cxn ang="0">
                  <a:pos x="15721694" y="2200227"/>
                </a:cxn>
                <a:cxn ang="0">
                  <a:pos x="14818759" y="2184546"/>
                </a:cxn>
                <a:cxn ang="0">
                  <a:pos x="14137403" y="2360020"/>
                </a:cxn>
                <a:cxn ang="0">
                  <a:pos x="13231486" y="2892404"/>
                </a:cxn>
                <a:cxn ang="0">
                  <a:pos x="12189297" y="2869821"/>
                </a:cxn>
                <a:cxn ang="0">
                  <a:pos x="11092720" y="2708927"/>
                </a:cxn>
                <a:cxn ang="0">
                  <a:pos x="10353947" y="2254172"/>
                </a:cxn>
                <a:cxn ang="0">
                  <a:pos x="9413688" y="1798314"/>
                </a:cxn>
                <a:cxn ang="0">
                  <a:pos x="8627424" y="1476686"/>
                </a:cxn>
                <a:cxn ang="0">
                  <a:pos x="7987227" y="814971"/>
                </a:cxn>
                <a:cxn ang="0">
                  <a:pos x="7126398" y="461002"/>
                </a:cxn>
                <a:cxn ang="0">
                  <a:pos x="6399793" y="0"/>
                </a:cxn>
                <a:cxn ang="0">
                  <a:pos x="5822490" y="625654"/>
                </a:cxn>
                <a:cxn ang="0">
                  <a:pos x="4823590" y="169963"/>
                </a:cxn>
                <a:cxn ang="0">
                  <a:pos x="4001880" y="1110997"/>
                </a:cxn>
              </a:cxnLst>
              <a:rect l="T0" t="T1" r="T2" b="T3"/>
              <a:pathLst>
                <a:path w="21341894" h="8724789">
                  <a:moveTo>
                    <a:pt x="2919062" y="1711496"/>
                  </a:moveTo>
                  <a:lnTo>
                    <a:pt x="2843022" y="2216848"/>
                  </a:lnTo>
                  <a:lnTo>
                    <a:pt x="2623487" y="2644323"/>
                  </a:lnTo>
                  <a:lnTo>
                    <a:pt x="2792997" y="3036516"/>
                  </a:lnTo>
                  <a:lnTo>
                    <a:pt x="2716471" y="3382606"/>
                  </a:lnTo>
                  <a:lnTo>
                    <a:pt x="2411871" y="3643346"/>
                  </a:lnTo>
                  <a:lnTo>
                    <a:pt x="2265637" y="4148330"/>
                  </a:lnTo>
                  <a:cubicBezTo>
                    <a:pt x="2264644" y="4306503"/>
                    <a:pt x="2263650" y="4464676"/>
                    <a:pt x="2262657" y="4622849"/>
                  </a:cubicBezTo>
                  <a:lnTo>
                    <a:pt x="2308759" y="5077766"/>
                  </a:lnTo>
                  <a:lnTo>
                    <a:pt x="2402847" y="5413034"/>
                  </a:lnTo>
                  <a:lnTo>
                    <a:pt x="2610715" y="5615809"/>
                  </a:lnTo>
                  <a:lnTo>
                    <a:pt x="2898386" y="5400751"/>
                  </a:lnTo>
                  <a:lnTo>
                    <a:pt x="3164015" y="5449469"/>
                  </a:lnTo>
                  <a:lnTo>
                    <a:pt x="3351465" y="5738068"/>
                  </a:lnTo>
                  <a:lnTo>
                    <a:pt x="3138265" y="6048705"/>
                  </a:lnTo>
                  <a:lnTo>
                    <a:pt x="2888182" y="6319898"/>
                  </a:lnTo>
                  <a:lnTo>
                    <a:pt x="2671270" y="6535884"/>
                  </a:lnTo>
                  <a:lnTo>
                    <a:pt x="2381745" y="6535884"/>
                  </a:lnTo>
                  <a:lnTo>
                    <a:pt x="2140939" y="6464198"/>
                  </a:lnTo>
                  <a:lnTo>
                    <a:pt x="1851416" y="6560705"/>
                  </a:lnTo>
                  <a:lnTo>
                    <a:pt x="1440559" y="6657214"/>
                  </a:lnTo>
                  <a:lnTo>
                    <a:pt x="985623" y="6608496"/>
                  </a:lnTo>
                  <a:lnTo>
                    <a:pt x="695173" y="6610352"/>
                  </a:lnTo>
                  <a:lnTo>
                    <a:pt x="287098" y="6780400"/>
                  </a:lnTo>
                  <a:lnTo>
                    <a:pt x="145584" y="7020279"/>
                  </a:lnTo>
                  <a:lnTo>
                    <a:pt x="0" y="7264122"/>
                  </a:lnTo>
                  <a:lnTo>
                    <a:pt x="501788" y="7192565"/>
                  </a:lnTo>
                  <a:lnTo>
                    <a:pt x="699068" y="7670840"/>
                  </a:lnTo>
                  <a:lnTo>
                    <a:pt x="1378384" y="8074795"/>
                  </a:lnTo>
                  <a:lnTo>
                    <a:pt x="1685270" y="8287593"/>
                  </a:lnTo>
                  <a:lnTo>
                    <a:pt x="1950911" y="8443468"/>
                  </a:lnTo>
                  <a:lnTo>
                    <a:pt x="2317538" y="8445507"/>
                  </a:lnTo>
                  <a:lnTo>
                    <a:pt x="2695930" y="8567037"/>
                  </a:lnTo>
                  <a:lnTo>
                    <a:pt x="2951852" y="8706126"/>
                  </a:lnTo>
                  <a:lnTo>
                    <a:pt x="3270499" y="8567037"/>
                  </a:lnTo>
                  <a:lnTo>
                    <a:pt x="3706591" y="8421986"/>
                  </a:lnTo>
                  <a:lnTo>
                    <a:pt x="4058314" y="8650056"/>
                  </a:lnTo>
                  <a:lnTo>
                    <a:pt x="4439239" y="8724789"/>
                  </a:lnTo>
                  <a:lnTo>
                    <a:pt x="4825469" y="8658144"/>
                  </a:lnTo>
                  <a:lnTo>
                    <a:pt x="5199939" y="8485651"/>
                  </a:lnTo>
                  <a:lnTo>
                    <a:pt x="5503845" y="8270973"/>
                  </a:lnTo>
                  <a:lnTo>
                    <a:pt x="5758662" y="8201183"/>
                  </a:lnTo>
                  <a:lnTo>
                    <a:pt x="5942143" y="7836596"/>
                  </a:lnTo>
                  <a:lnTo>
                    <a:pt x="6206843" y="7408179"/>
                  </a:lnTo>
                  <a:lnTo>
                    <a:pt x="6408695" y="7117670"/>
                  </a:lnTo>
                  <a:lnTo>
                    <a:pt x="6872517" y="6999367"/>
                  </a:lnTo>
                  <a:lnTo>
                    <a:pt x="7331356" y="7066012"/>
                  </a:lnTo>
                  <a:lnTo>
                    <a:pt x="7714606" y="7086553"/>
                  </a:lnTo>
                  <a:lnTo>
                    <a:pt x="7945127" y="6855255"/>
                  </a:lnTo>
                  <a:lnTo>
                    <a:pt x="8326499" y="6961103"/>
                  </a:lnTo>
                  <a:lnTo>
                    <a:pt x="8692026" y="6942441"/>
                  </a:lnTo>
                  <a:lnTo>
                    <a:pt x="8933370" y="6660179"/>
                  </a:lnTo>
                  <a:lnTo>
                    <a:pt x="9318661" y="6665979"/>
                  </a:lnTo>
                  <a:lnTo>
                    <a:pt x="9548081" y="6609051"/>
                  </a:lnTo>
                  <a:lnTo>
                    <a:pt x="9341245" y="6389514"/>
                  </a:lnTo>
                  <a:lnTo>
                    <a:pt x="9259652" y="6132369"/>
                  </a:lnTo>
                  <a:lnTo>
                    <a:pt x="8994379" y="5850557"/>
                  </a:lnTo>
                  <a:lnTo>
                    <a:pt x="9231270" y="5825317"/>
                  </a:lnTo>
                  <a:lnTo>
                    <a:pt x="9715714" y="5931617"/>
                  </a:lnTo>
                  <a:lnTo>
                    <a:pt x="10213755" y="5754264"/>
                  </a:lnTo>
                  <a:lnTo>
                    <a:pt x="10686395" y="5837530"/>
                  </a:lnTo>
                  <a:lnTo>
                    <a:pt x="11125633" y="5727760"/>
                  </a:lnTo>
                  <a:lnTo>
                    <a:pt x="11546209" y="5650294"/>
                  </a:lnTo>
                  <a:lnTo>
                    <a:pt x="12322590" y="5615012"/>
                  </a:lnTo>
                  <a:lnTo>
                    <a:pt x="12983404" y="5643392"/>
                  </a:lnTo>
                  <a:lnTo>
                    <a:pt x="13463843" y="5503895"/>
                  </a:lnTo>
                  <a:lnTo>
                    <a:pt x="13683587" y="5164014"/>
                  </a:lnTo>
                  <a:lnTo>
                    <a:pt x="14197146" y="4892411"/>
                  </a:lnTo>
                  <a:lnTo>
                    <a:pt x="14446167" y="4613131"/>
                  </a:lnTo>
                  <a:lnTo>
                    <a:pt x="14795236" y="4514019"/>
                  </a:lnTo>
                  <a:lnTo>
                    <a:pt x="15286378" y="4468855"/>
                  </a:lnTo>
                  <a:lnTo>
                    <a:pt x="15604367" y="4253686"/>
                  </a:lnTo>
                  <a:lnTo>
                    <a:pt x="16030621" y="4394206"/>
                  </a:lnTo>
                  <a:lnTo>
                    <a:pt x="16386428" y="4094385"/>
                  </a:lnTo>
                  <a:lnTo>
                    <a:pt x="16624791" y="3816984"/>
                  </a:lnTo>
                  <a:lnTo>
                    <a:pt x="16918812" y="3583642"/>
                  </a:lnTo>
                  <a:lnTo>
                    <a:pt x="17366994" y="3344342"/>
                  </a:lnTo>
                  <a:lnTo>
                    <a:pt x="18137414" y="3042479"/>
                  </a:lnTo>
                  <a:lnTo>
                    <a:pt x="18561908" y="3111002"/>
                  </a:lnTo>
                  <a:lnTo>
                    <a:pt x="19104176" y="3064899"/>
                  </a:lnTo>
                  <a:lnTo>
                    <a:pt x="19610057" y="2829681"/>
                  </a:lnTo>
                  <a:lnTo>
                    <a:pt x="20080657" y="2732612"/>
                  </a:lnTo>
                  <a:lnTo>
                    <a:pt x="20444306" y="2758012"/>
                  </a:lnTo>
                  <a:lnTo>
                    <a:pt x="20793375" y="2578617"/>
                  </a:lnTo>
                  <a:lnTo>
                    <a:pt x="21021854" y="2278633"/>
                  </a:lnTo>
                  <a:lnTo>
                    <a:pt x="21341894" y="1952599"/>
                  </a:lnTo>
                  <a:lnTo>
                    <a:pt x="21115942" y="1830617"/>
                  </a:lnTo>
                  <a:lnTo>
                    <a:pt x="20784554" y="1704757"/>
                  </a:lnTo>
                  <a:lnTo>
                    <a:pt x="20520832" y="1683523"/>
                  </a:lnTo>
                  <a:lnTo>
                    <a:pt x="20250169" y="1550397"/>
                  </a:lnTo>
                  <a:lnTo>
                    <a:pt x="19812974" y="1596337"/>
                  </a:lnTo>
                  <a:lnTo>
                    <a:pt x="19125695" y="1916739"/>
                  </a:lnTo>
                  <a:lnTo>
                    <a:pt x="18961942" y="2217787"/>
                  </a:lnTo>
                  <a:lnTo>
                    <a:pt x="18673719" y="2153183"/>
                  </a:lnTo>
                  <a:lnTo>
                    <a:pt x="18328731" y="2179686"/>
                  </a:lnTo>
                  <a:lnTo>
                    <a:pt x="18020743" y="2422745"/>
                  </a:lnTo>
                  <a:lnTo>
                    <a:pt x="17664935" y="2406124"/>
                  </a:lnTo>
                  <a:lnTo>
                    <a:pt x="17345961" y="2551135"/>
                  </a:lnTo>
                  <a:lnTo>
                    <a:pt x="17182575" y="2487348"/>
                  </a:lnTo>
                  <a:lnTo>
                    <a:pt x="17153093" y="2312977"/>
                  </a:lnTo>
                  <a:lnTo>
                    <a:pt x="16986561" y="2129661"/>
                  </a:lnTo>
                  <a:lnTo>
                    <a:pt x="16719816" y="2227669"/>
                  </a:lnTo>
                  <a:lnTo>
                    <a:pt x="16408848" y="2294314"/>
                  </a:lnTo>
                  <a:lnTo>
                    <a:pt x="15989376" y="2152245"/>
                  </a:lnTo>
                  <a:lnTo>
                    <a:pt x="15721694" y="2200227"/>
                  </a:lnTo>
                  <a:lnTo>
                    <a:pt x="15378585" y="2313915"/>
                  </a:lnTo>
                  <a:lnTo>
                    <a:pt x="15065899" y="2322695"/>
                  </a:lnTo>
                  <a:lnTo>
                    <a:pt x="14818759" y="2184546"/>
                  </a:lnTo>
                  <a:lnTo>
                    <a:pt x="14593259" y="2087477"/>
                  </a:lnTo>
                  <a:lnTo>
                    <a:pt x="14239495" y="2046560"/>
                  </a:lnTo>
                  <a:lnTo>
                    <a:pt x="14137403" y="2360020"/>
                  </a:lnTo>
                  <a:lnTo>
                    <a:pt x="14072635" y="2688385"/>
                  </a:lnTo>
                  <a:lnTo>
                    <a:pt x="13752846" y="2932097"/>
                  </a:lnTo>
                  <a:lnTo>
                    <a:pt x="13231486" y="2892404"/>
                  </a:lnTo>
                  <a:lnTo>
                    <a:pt x="12882417" y="2821839"/>
                  </a:lnTo>
                  <a:lnTo>
                    <a:pt x="12507945" y="2869823"/>
                  </a:lnTo>
                  <a:lnTo>
                    <a:pt x="12189297" y="2869821"/>
                  </a:lnTo>
                  <a:lnTo>
                    <a:pt x="11835371" y="2709090"/>
                  </a:lnTo>
                  <a:lnTo>
                    <a:pt x="11451018" y="2737470"/>
                  </a:lnTo>
                  <a:lnTo>
                    <a:pt x="11092720" y="2708927"/>
                  </a:lnTo>
                  <a:lnTo>
                    <a:pt x="10820625" y="2475750"/>
                  </a:lnTo>
                  <a:lnTo>
                    <a:pt x="10638250" y="2477629"/>
                  </a:lnTo>
                  <a:lnTo>
                    <a:pt x="10353947" y="2254172"/>
                  </a:lnTo>
                  <a:lnTo>
                    <a:pt x="10054902" y="2169805"/>
                  </a:lnTo>
                  <a:lnTo>
                    <a:pt x="9851985" y="2029612"/>
                  </a:lnTo>
                  <a:lnTo>
                    <a:pt x="9413688" y="1798314"/>
                  </a:lnTo>
                  <a:lnTo>
                    <a:pt x="9119666" y="1863858"/>
                  </a:lnTo>
                  <a:lnTo>
                    <a:pt x="8867663" y="1682585"/>
                  </a:lnTo>
                  <a:lnTo>
                    <a:pt x="8627424" y="1476686"/>
                  </a:lnTo>
                  <a:lnTo>
                    <a:pt x="8228492" y="1286472"/>
                  </a:lnTo>
                  <a:lnTo>
                    <a:pt x="8206849" y="1096254"/>
                  </a:lnTo>
                  <a:lnTo>
                    <a:pt x="7987227" y="814971"/>
                  </a:lnTo>
                  <a:lnTo>
                    <a:pt x="7545095" y="735422"/>
                  </a:lnTo>
                  <a:lnTo>
                    <a:pt x="7327436" y="731502"/>
                  </a:lnTo>
                  <a:lnTo>
                    <a:pt x="7126398" y="461002"/>
                  </a:lnTo>
                  <a:lnTo>
                    <a:pt x="6786271" y="301211"/>
                  </a:lnTo>
                  <a:lnTo>
                    <a:pt x="6615657" y="307009"/>
                  </a:lnTo>
                  <a:lnTo>
                    <a:pt x="6399793" y="0"/>
                  </a:lnTo>
                  <a:lnTo>
                    <a:pt x="6232407" y="154117"/>
                  </a:lnTo>
                  <a:lnTo>
                    <a:pt x="6305665" y="508700"/>
                  </a:lnTo>
                  <a:lnTo>
                    <a:pt x="5822490" y="625654"/>
                  </a:lnTo>
                  <a:lnTo>
                    <a:pt x="5340294" y="682417"/>
                  </a:lnTo>
                  <a:lnTo>
                    <a:pt x="5151017" y="472601"/>
                  </a:lnTo>
                  <a:lnTo>
                    <a:pt x="4823590" y="169963"/>
                  </a:lnTo>
                  <a:lnTo>
                    <a:pt x="4717579" y="516826"/>
                  </a:lnTo>
                  <a:lnTo>
                    <a:pt x="4700795" y="868713"/>
                  </a:lnTo>
                  <a:lnTo>
                    <a:pt x="4001880" y="1110997"/>
                  </a:lnTo>
                  <a:lnTo>
                    <a:pt x="3518581" y="1293373"/>
                  </a:lnTo>
                  <a:lnTo>
                    <a:pt x="2919062" y="1711496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78028" tIns="39021" rIns="78028" bIns="39021"/>
            <a:lstStyle/>
            <a:p>
              <a:pPr defTabSz="1831485">
                <a:defRPr/>
              </a:pPr>
              <a:endParaRPr lang="zh-CN" altLang="en-US" sz="1067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03" name="任意多边形 18">
              <a:extLst>
                <a:ext uri="{FF2B5EF4-FFF2-40B4-BE49-F238E27FC236}">
                  <a16:creationId xmlns:a16="http://schemas.microsoft.com/office/drawing/2014/main" id="{9B393E30-2DA6-4ACE-8F77-BBFEF6008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013" y="2113125"/>
              <a:ext cx="2415459" cy="733968"/>
            </a:xfrm>
            <a:custGeom>
              <a:avLst/>
              <a:gdLst>
                <a:gd name="T0" fmla="*/ 0 w 14230134"/>
                <a:gd name="T1" fmla="*/ 0 h 4831278"/>
                <a:gd name="T2" fmla="*/ 14230134 w 14230134"/>
                <a:gd name="T3" fmla="*/ 4831278 h 4831278"/>
              </a:gdLst>
              <a:ahLst/>
              <a:cxnLst>
                <a:cxn ang="0">
                  <a:pos x="9951106" y="1757723"/>
                </a:cxn>
                <a:cxn ang="0">
                  <a:pos x="11026533" y="2098014"/>
                </a:cxn>
                <a:cxn ang="0">
                  <a:pos x="12049118" y="2249966"/>
                </a:cxn>
                <a:cxn ang="0">
                  <a:pos x="12401170" y="2647019"/>
                </a:cxn>
                <a:cxn ang="0">
                  <a:pos x="13022618" y="2980244"/>
                </a:cxn>
                <a:cxn ang="0">
                  <a:pos x="13777055" y="2587693"/>
                </a:cxn>
                <a:cxn ang="0">
                  <a:pos x="14230134" y="2925010"/>
                </a:cxn>
                <a:cxn ang="0">
                  <a:pos x="13766851" y="3506840"/>
                </a:cxn>
                <a:cxn ang="0">
                  <a:pos x="13260414" y="3722826"/>
                </a:cxn>
                <a:cxn ang="0">
                  <a:pos x="12730085" y="3747647"/>
                </a:cxn>
                <a:cxn ang="0">
                  <a:pos x="11864292" y="3795438"/>
                </a:cxn>
                <a:cxn ang="0">
                  <a:pos x="11165767" y="3967342"/>
                </a:cxn>
                <a:cxn ang="0">
                  <a:pos x="10878669" y="4454984"/>
                </a:cxn>
                <a:cxn ang="0">
                  <a:pos x="10204047" y="4793014"/>
                </a:cxn>
                <a:cxn ang="0">
                  <a:pos x="9239325" y="3976654"/>
                </a:cxn>
                <a:cxn ang="0">
                  <a:pos x="8172515" y="3706929"/>
                </a:cxn>
                <a:cxn ang="0">
                  <a:pos x="7242137" y="4331358"/>
                </a:cxn>
                <a:cxn ang="0">
                  <a:pos x="5974452" y="4831278"/>
                </a:cxn>
                <a:cxn ang="0">
                  <a:pos x="5190066" y="4357861"/>
                </a:cxn>
                <a:cxn ang="0">
                  <a:pos x="3776390" y="4212810"/>
                </a:cxn>
                <a:cxn ang="0">
                  <a:pos x="2715541" y="4283376"/>
                </a:cxn>
                <a:cxn ang="0">
                  <a:pos x="1677601" y="4058081"/>
                </a:cxn>
                <a:cxn ang="0">
                  <a:pos x="932622" y="3507565"/>
                </a:cxn>
                <a:cxn ang="0">
                  <a:pos x="415666" y="3664991"/>
                </a:cxn>
                <a:cxn ang="0">
                  <a:pos x="0" y="3438143"/>
                </a:cxn>
                <a:cxn ang="0">
                  <a:pos x="358626" y="2935241"/>
                </a:cxn>
                <a:cxn ang="0">
                  <a:pos x="498040" y="2337315"/>
                </a:cxn>
                <a:cxn ang="0">
                  <a:pos x="870470" y="1965663"/>
                </a:cxn>
                <a:cxn ang="0">
                  <a:pos x="1017562" y="1448959"/>
                </a:cxn>
                <a:cxn ang="0">
                  <a:pos x="1632273" y="986200"/>
                </a:cxn>
                <a:cxn ang="0">
                  <a:pos x="2200999" y="553293"/>
                </a:cxn>
                <a:cxn ang="0">
                  <a:pos x="2853646" y="190787"/>
                </a:cxn>
                <a:cxn ang="0">
                  <a:pos x="3945902" y="326324"/>
                </a:cxn>
                <a:cxn ang="0">
                  <a:pos x="4675406" y="92046"/>
                </a:cxn>
                <a:cxn ang="0">
                  <a:pos x="5488172" y="141131"/>
                </a:cxn>
                <a:cxn ang="0">
                  <a:pos x="6228332" y="381372"/>
                </a:cxn>
                <a:cxn ang="0">
                  <a:pos x="7089245" y="573468"/>
                </a:cxn>
                <a:cxn ang="0">
                  <a:pos x="7945137" y="763683"/>
                </a:cxn>
                <a:cxn ang="0">
                  <a:pos x="8808706" y="1129374"/>
                </a:cxn>
                <a:cxn ang="0">
                  <a:pos x="9767991" y="1316895"/>
                </a:cxn>
              </a:cxnLst>
              <a:rect l="T0" t="T1" r="T2" b="T3"/>
              <a:pathLst>
                <a:path w="14230134" h="4831278">
                  <a:moveTo>
                    <a:pt x="9767991" y="1316895"/>
                  </a:moveTo>
                  <a:lnTo>
                    <a:pt x="9951106" y="1757723"/>
                  </a:lnTo>
                  <a:lnTo>
                    <a:pt x="10331535" y="2046721"/>
                  </a:lnTo>
                  <a:lnTo>
                    <a:pt x="11026533" y="2098014"/>
                  </a:lnTo>
                  <a:lnTo>
                    <a:pt x="11550914" y="2121536"/>
                  </a:lnTo>
                  <a:lnTo>
                    <a:pt x="12049118" y="2249966"/>
                  </a:lnTo>
                  <a:lnTo>
                    <a:pt x="12415586" y="2381377"/>
                  </a:lnTo>
                  <a:lnTo>
                    <a:pt x="12401170" y="2647019"/>
                  </a:lnTo>
                  <a:lnTo>
                    <a:pt x="12699111" y="2845076"/>
                  </a:lnTo>
                  <a:lnTo>
                    <a:pt x="13022618" y="2980244"/>
                  </a:lnTo>
                  <a:lnTo>
                    <a:pt x="13489384" y="2802751"/>
                  </a:lnTo>
                  <a:lnTo>
                    <a:pt x="13777055" y="2587693"/>
                  </a:lnTo>
                  <a:lnTo>
                    <a:pt x="14042684" y="2636411"/>
                  </a:lnTo>
                  <a:lnTo>
                    <a:pt x="14230134" y="2925010"/>
                  </a:lnTo>
                  <a:lnTo>
                    <a:pt x="14016934" y="3235647"/>
                  </a:lnTo>
                  <a:lnTo>
                    <a:pt x="13766851" y="3506840"/>
                  </a:lnTo>
                  <a:lnTo>
                    <a:pt x="13549939" y="3722826"/>
                  </a:lnTo>
                  <a:lnTo>
                    <a:pt x="13260414" y="3722826"/>
                  </a:lnTo>
                  <a:lnTo>
                    <a:pt x="13019608" y="3651140"/>
                  </a:lnTo>
                  <a:lnTo>
                    <a:pt x="12730085" y="3747647"/>
                  </a:lnTo>
                  <a:lnTo>
                    <a:pt x="12319228" y="3844156"/>
                  </a:lnTo>
                  <a:lnTo>
                    <a:pt x="11864292" y="3795438"/>
                  </a:lnTo>
                  <a:lnTo>
                    <a:pt x="11573842" y="3797294"/>
                  </a:lnTo>
                  <a:lnTo>
                    <a:pt x="11165767" y="3967342"/>
                  </a:lnTo>
                  <a:lnTo>
                    <a:pt x="11024253" y="4207221"/>
                  </a:lnTo>
                  <a:lnTo>
                    <a:pt x="10878669" y="4454984"/>
                  </a:lnTo>
                  <a:lnTo>
                    <a:pt x="10582437" y="4763693"/>
                  </a:lnTo>
                  <a:lnTo>
                    <a:pt x="10204047" y="4793014"/>
                  </a:lnTo>
                  <a:lnTo>
                    <a:pt x="9684362" y="4475470"/>
                  </a:lnTo>
                  <a:lnTo>
                    <a:pt x="9239325" y="3976654"/>
                  </a:lnTo>
                  <a:lnTo>
                    <a:pt x="8537266" y="4047994"/>
                  </a:lnTo>
                  <a:lnTo>
                    <a:pt x="8172515" y="3706929"/>
                  </a:lnTo>
                  <a:lnTo>
                    <a:pt x="7579449" y="3750216"/>
                  </a:lnTo>
                  <a:lnTo>
                    <a:pt x="7242137" y="4331358"/>
                  </a:lnTo>
                  <a:lnTo>
                    <a:pt x="6776562" y="4687943"/>
                  </a:lnTo>
                  <a:lnTo>
                    <a:pt x="5974452" y="4831278"/>
                  </a:lnTo>
                  <a:lnTo>
                    <a:pt x="5616438" y="4544158"/>
                  </a:lnTo>
                  <a:lnTo>
                    <a:pt x="5190066" y="4357861"/>
                  </a:lnTo>
                  <a:lnTo>
                    <a:pt x="4319598" y="4374482"/>
                  </a:lnTo>
                  <a:lnTo>
                    <a:pt x="3776390" y="4212810"/>
                  </a:lnTo>
                  <a:lnTo>
                    <a:pt x="3088089" y="4425977"/>
                  </a:lnTo>
                  <a:lnTo>
                    <a:pt x="2715541" y="4283376"/>
                  </a:lnTo>
                  <a:lnTo>
                    <a:pt x="1903750" y="4339771"/>
                  </a:lnTo>
                  <a:lnTo>
                    <a:pt x="1677601" y="4058081"/>
                  </a:lnTo>
                  <a:lnTo>
                    <a:pt x="1343682" y="3709746"/>
                  </a:lnTo>
                  <a:lnTo>
                    <a:pt x="932622" y="3507565"/>
                  </a:lnTo>
                  <a:lnTo>
                    <a:pt x="591189" y="3577191"/>
                  </a:lnTo>
                  <a:lnTo>
                    <a:pt x="415666" y="3664991"/>
                  </a:lnTo>
                  <a:lnTo>
                    <a:pt x="333225" y="3763691"/>
                  </a:lnTo>
                  <a:lnTo>
                    <a:pt x="0" y="3438143"/>
                  </a:lnTo>
                  <a:lnTo>
                    <a:pt x="119488" y="3148040"/>
                  </a:lnTo>
                  <a:lnTo>
                    <a:pt x="358626" y="2935241"/>
                  </a:lnTo>
                  <a:lnTo>
                    <a:pt x="352826" y="2704883"/>
                  </a:lnTo>
                  <a:lnTo>
                    <a:pt x="498040" y="2337315"/>
                  </a:lnTo>
                  <a:lnTo>
                    <a:pt x="1026704" y="2308771"/>
                  </a:lnTo>
                  <a:lnTo>
                    <a:pt x="870470" y="1965663"/>
                  </a:lnTo>
                  <a:lnTo>
                    <a:pt x="699971" y="1634683"/>
                  </a:lnTo>
                  <a:lnTo>
                    <a:pt x="1017562" y="1448959"/>
                  </a:lnTo>
                  <a:lnTo>
                    <a:pt x="1532225" y="1319426"/>
                  </a:lnTo>
                  <a:lnTo>
                    <a:pt x="1632273" y="986200"/>
                  </a:lnTo>
                  <a:lnTo>
                    <a:pt x="1866553" y="681356"/>
                  </a:lnTo>
                  <a:lnTo>
                    <a:pt x="2200999" y="553293"/>
                  </a:lnTo>
                  <a:lnTo>
                    <a:pt x="2516544" y="442055"/>
                  </a:lnTo>
                  <a:lnTo>
                    <a:pt x="2853646" y="190787"/>
                  </a:lnTo>
                  <a:lnTo>
                    <a:pt x="3621457" y="309704"/>
                  </a:lnTo>
                  <a:lnTo>
                    <a:pt x="3945902" y="326324"/>
                  </a:lnTo>
                  <a:lnTo>
                    <a:pt x="4202028" y="48315"/>
                  </a:lnTo>
                  <a:lnTo>
                    <a:pt x="4675406" y="92046"/>
                  </a:lnTo>
                  <a:lnTo>
                    <a:pt x="5077480" y="0"/>
                  </a:lnTo>
                  <a:lnTo>
                    <a:pt x="5488172" y="141131"/>
                  </a:lnTo>
                  <a:lnTo>
                    <a:pt x="5706642" y="378961"/>
                  </a:lnTo>
                  <a:lnTo>
                    <a:pt x="6228332" y="381372"/>
                  </a:lnTo>
                  <a:lnTo>
                    <a:pt x="6476415" y="672413"/>
                  </a:lnTo>
                  <a:lnTo>
                    <a:pt x="7089245" y="573468"/>
                  </a:lnTo>
                  <a:lnTo>
                    <a:pt x="7667573" y="626471"/>
                  </a:lnTo>
                  <a:lnTo>
                    <a:pt x="7945137" y="763683"/>
                  </a:lnTo>
                  <a:lnTo>
                    <a:pt x="8436277" y="1084207"/>
                  </a:lnTo>
                  <a:lnTo>
                    <a:pt x="8808706" y="1129374"/>
                  </a:lnTo>
                  <a:lnTo>
                    <a:pt x="9245125" y="1344991"/>
                  </a:lnTo>
                  <a:lnTo>
                    <a:pt x="9767991" y="1316895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 cmpd="sng">
              <a:noFill/>
              <a:prstDash val="solid"/>
              <a:round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ngle"/>
            </a:sp3d>
          </p:spPr>
          <p:txBody>
            <a:bodyPr lIns="78028" tIns="39021" rIns="78028" bIns="39021"/>
            <a:lstStyle/>
            <a:p>
              <a:pPr defTabSz="1831485">
                <a:defRPr/>
              </a:pPr>
              <a:endParaRPr lang="zh-CN" altLang="en-US" sz="1067" kern="0">
                <a:solidFill>
                  <a:sysClr val="windowText" lastClr="000000"/>
                </a:solidFill>
                <a:latin typeface="Arial"/>
              </a:endParaRPr>
            </a:p>
          </p:txBody>
        </p:sp>
        <p:grpSp>
          <p:nvGrpSpPr>
            <p:cNvPr id="104" name="Группа 13">
              <a:extLst>
                <a:ext uri="{FF2B5EF4-FFF2-40B4-BE49-F238E27FC236}">
                  <a16:creationId xmlns:a16="http://schemas.microsoft.com/office/drawing/2014/main" id="{677B5480-2F51-4554-8AA7-3F5A782202AB}"/>
                </a:ext>
              </a:extLst>
            </p:cNvPr>
            <p:cNvGrpSpPr/>
            <p:nvPr/>
          </p:nvGrpSpPr>
          <p:grpSpPr>
            <a:xfrm>
              <a:off x="2286457" y="4682261"/>
              <a:ext cx="2938920" cy="942821"/>
              <a:chOff x="3523832" y="5987140"/>
              <a:chExt cx="4408953" cy="1571573"/>
            </a:xfr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05" name="任意多边形 8">
                <a:extLst>
                  <a:ext uri="{FF2B5EF4-FFF2-40B4-BE49-F238E27FC236}">
                    <a16:creationId xmlns:a16="http://schemas.microsoft.com/office/drawing/2014/main" id="{466140E1-1A0C-4385-9575-EA7C25A40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832" y="5987140"/>
                <a:ext cx="4408953" cy="1571573"/>
              </a:xfrm>
              <a:custGeom>
                <a:avLst/>
                <a:gdLst>
                  <a:gd name="T0" fmla="*/ 0 w 17310267"/>
                  <a:gd name="T1" fmla="*/ 0 h 6196606"/>
                  <a:gd name="T2" fmla="*/ 17310267 w 17310267"/>
                  <a:gd name="T3" fmla="*/ 6196606 h 6196606"/>
                </a:gdLst>
                <a:ahLst/>
                <a:cxnLst>
                  <a:cxn ang="0">
                    <a:pos x="14335305" y="487587"/>
                  </a:cxn>
                  <a:cxn ang="0">
                    <a:pos x="13938049" y="926661"/>
                  </a:cxn>
                  <a:cxn ang="0">
                    <a:pos x="13352822" y="1351727"/>
                  </a:cxn>
                  <a:cxn ang="0">
                    <a:pos x="12983578" y="919759"/>
                  </a:cxn>
                  <a:cxn ang="0">
                    <a:pos x="12823418" y="445771"/>
                  </a:cxn>
                  <a:cxn ang="0">
                    <a:pos x="12370542" y="752493"/>
                  </a:cxn>
                  <a:cxn ang="0">
                    <a:pos x="11680978" y="229991"/>
                  </a:cxn>
                  <a:cxn ang="0">
                    <a:pos x="10426891" y="27810"/>
                  </a:cxn>
                  <a:cxn ang="0">
                    <a:pos x="9507948" y="181069"/>
                  </a:cxn>
                  <a:cxn ang="0">
                    <a:pos x="9285063" y="724480"/>
                  </a:cxn>
                  <a:cxn ang="0">
                    <a:pos x="8944038" y="1052110"/>
                  </a:cxn>
                  <a:cxn ang="0">
                    <a:pos x="8247368" y="1177356"/>
                  </a:cxn>
                  <a:cxn ang="0">
                    <a:pos x="7564705" y="1511480"/>
                  </a:cxn>
                  <a:cxn ang="0">
                    <a:pos x="7181659" y="2284881"/>
                  </a:cxn>
                  <a:cxn ang="0">
                    <a:pos x="6477884" y="2521978"/>
                  </a:cxn>
                  <a:cxn ang="0">
                    <a:pos x="6972781" y="1720766"/>
                  </a:cxn>
                  <a:cxn ang="0">
                    <a:pos x="6401357" y="1288798"/>
                  </a:cxn>
                  <a:cxn ang="0">
                    <a:pos x="5809432" y="1010294"/>
                  </a:cxn>
                  <a:cxn ang="0">
                    <a:pos x="4820455" y="724684"/>
                  </a:cxn>
                  <a:cxn ang="0">
                    <a:pos x="4040153" y="431968"/>
                  </a:cxn>
                  <a:cxn ang="0">
                    <a:pos x="2960641" y="633944"/>
                  </a:cxn>
                  <a:cxn ang="0">
                    <a:pos x="2229261" y="905751"/>
                  </a:cxn>
                  <a:cxn ang="0">
                    <a:pos x="1490979" y="982280"/>
                  </a:cxn>
                  <a:cxn ang="0">
                    <a:pos x="1449163" y="1776590"/>
                  </a:cxn>
                  <a:cxn ang="0">
                    <a:pos x="1330819" y="2076207"/>
                  </a:cxn>
                  <a:cxn ang="0">
                    <a:pos x="836126" y="1936954"/>
                  </a:cxn>
                  <a:cxn ang="0">
                    <a:pos x="376349" y="1866920"/>
                  </a:cxn>
                  <a:cxn ang="0">
                    <a:pos x="0" y="2919030"/>
                  </a:cxn>
                  <a:cxn ang="0">
                    <a:pos x="334736" y="3761650"/>
                  </a:cxn>
                  <a:cxn ang="0">
                    <a:pos x="202831" y="4549294"/>
                  </a:cxn>
                  <a:cxn ang="0">
                    <a:pos x="759599" y="4611170"/>
                  </a:cxn>
                  <a:cxn ang="0">
                    <a:pos x="1484078" y="4799345"/>
                  </a:cxn>
                  <a:cxn ang="0">
                    <a:pos x="2187445" y="4388285"/>
                  </a:cxn>
                  <a:cxn ang="0">
                    <a:pos x="2911924" y="4848267"/>
                  </a:cxn>
                  <a:cxn ang="0">
                    <a:pos x="3810366" y="4973512"/>
                  </a:cxn>
                  <a:cxn ang="0">
                    <a:pos x="4583768" y="4750627"/>
                  </a:cxn>
                  <a:cxn ang="0">
                    <a:pos x="5328543" y="5050244"/>
                  </a:cxn>
                  <a:cxn ang="0">
                    <a:pos x="6136859" y="4694804"/>
                  </a:cxn>
                  <a:cxn ang="0">
                    <a:pos x="6631348" y="4666994"/>
                  </a:cxn>
                  <a:cxn ang="0">
                    <a:pos x="7387280" y="4840093"/>
                  </a:cxn>
                  <a:cxn ang="0">
                    <a:pos x="7589738" y="5380080"/>
                  </a:cxn>
                  <a:cxn ang="0">
                    <a:pos x="7778075" y="5742789"/>
                  </a:cxn>
                  <a:cxn ang="0">
                    <a:pos x="8022237" y="6196606"/>
                  </a:cxn>
                  <a:cxn ang="0">
                    <a:pos x="8806460" y="6030073"/>
                  </a:cxn>
                  <a:cxn ang="0">
                    <a:pos x="9250556" y="5999649"/>
                  </a:cxn>
                  <a:cxn ang="0">
                    <a:pos x="9499578" y="5629101"/>
                  </a:cxn>
                  <a:cxn ang="0">
                    <a:pos x="9817285" y="5294771"/>
                  </a:cxn>
                  <a:cxn ang="0">
                    <a:pos x="10612329" y="5322216"/>
                  </a:cxn>
                  <a:cxn ang="0">
                    <a:pos x="10988842" y="5045752"/>
                  </a:cxn>
                  <a:cxn ang="0">
                    <a:pos x="11769859" y="4738680"/>
                  </a:cxn>
                  <a:cxn ang="0">
                    <a:pos x="12683441" y="4759792"/>
                  </a:cxn>
                  <a:cxn ang="0">
                    <a:pos x="13767070" y="5000599"/>
                  </a:cxn>
                  <a:cxn ang="0">
                    <a:pos x="14682506" y="5359953"/>
                  </a:cxn>
                  <a:cxn ang="0">
                    <a:pos x="15860790" y="5431637"/>
                  </a:cxn>
                  <a:cxn ang="0">
                    <a:pos x="16968315" y="4881121"/>
                  </a:cxn>
                  <a:cxn ang="0">
                    <a:pos x="17239510" y="3988651"/>
                  </a:cxn>
                  <a:cxn ang="0">
                    <a:pos x="16355388" y="3482215"/>
                  </a:cxn>
                  <a:cxn ang="0">
                    <a:pos x="15969356" y="2834263"/>
                  </a:cxn>
                  <a:cxn ang="0">
                    <a:pos x="15835968" y="1705627"/>
                  </a:cxn>
                  <a:cxn ang="0">
                    <a:pos x="15115402" y="961166"/>
                  </a:cxn>
                </a:cxnLst>
                <a:rect l="T0" t="T1" r="T2" b="T3"/>
                <a:pathLst>
                  <a:path w="17310267" h="6196606">
                    <a:moveTo>
                      <a:pt x="14590493" y="731625"/>
                    </a:moveTo>
                    <a:lnTo>
                      <a:pt x="14335305" y="487587"/>
                    </a:lnTo>
                    <a:lnTo>
                      <a:pt x="14063498" y="633945"/>
                    </a:lnTo>
                    <a:lnTo>
                      <a:pt x="13938049" y="926661"/>
                    </a:lnTo>
                    <a:lnTo>
                      <a:pt x="13736071" y="919555"/>
                    </a:lnTo>
                    <a:lnTo>
                      <a:pt x="13352822" y="1351727"/>
                    </a:lnTo>
                    <a:lnTo>
                      <a:pt x="13178654" y="1156652"/>
                    </a:lnTo>
                    <a:lnTo>
                      <a:pt x="12983578" y="919759"/>
                    </a:lnTo>
                    <a:lnTo>
                      <a:pt x="13081218" y="522502"/>
                    </a:lnTo>
                    <a:lnTo>
                      <a:pt x="12823418" y="445771"/>
                    </a:lnTo>
                    <a:lnTo>
                      <a:pt x="12642145" y="738486"/>
                    </a:lnTo>
                    <a:lnTo>
                      <a:pt x="12370542" y="752493"/>
                    </a:lnTo>
                    <a:lnTo>
                      <a:pt x="11917666" y="550516"/>
                    </a:lnTo>
                    <a:lnTo>
                      <a:pt x="11680978" y="229991"/>
                    </a:lnTo>
                    <a:lnTo>
                      <a:pt x="10949393" y="0"/>
                    </a:lnTo>
                    <a:lnTo>
                      <a:pt x="10426891" y="27810"/>
                    </a:lnTo>
                    <a:lnTo>
                      <a:pt x="10086274" y="229991"/>
                    </a:lnTo>
                    <a:lnTo>
                      <a:pt x="9507948" y="181069"/>
                    </a:lnTo>
                    <a:lnTo>
                      <a:pt x="9382703" y="438869"/>
                    </a:lnTo>
                    <a:lnTo>
                      <a:pt x="9285063" y="724480"/>
                    </a:lnTo>
                    <a:lnTo>
                      <a:pt x="9438526" y="940463"/>
                    </a:lnTo>
                    <a:lnTo>
                      <a:pt x="8944038" y="1052110"/>
                    </a:lnTo>
                    <a:lnTo>
                      <a:pt x="8449345" y="863732"/>
                    </a:lnTo>
                    <a:lnTo>
                      <a:pt x="8247368" y="1177356"/>
                    </a:lnTo>
                    <a:lnTo>
                      <a:pt x="7752471" y="1191158"/>
                    </a:lnTo>
                    <a:lnTo>
                      <a:pt x="7564705" y="1511480"/>
                    </a:lnTo>
                    <a:lnTo>
                      <a:pt x="7488178" y="1929441"/>
                    </a:lnTo>
                    <a:lnTo>
                      <a:pt x="7181659" y="2284881"/>
                    </a:lnTo>
                    <a:lnTo>
                      <a:pt x="6889148" y="2298684"/>
                    </a:lnTo>
                    <a:lnTo>
                      <a:pt x="6477884" y="2521978"/>
                    </a:lnTo>
                    <a:lnTo>
                      <a:pt x="6631143" y="2027285"/>
                    </a:lnTo>
                    <a:lnTo>
                      <a:pt x="6972781" y="1720766"/>
                    </a:lnTo>
                    <a:lnTo>
                      <a:pt x="6763698" y="1497881"/>
                    </a:lnTo>
                    <a:lnTo>
                      <a:pt x="6401357" y="1288798"/>
                    </a:lnTo>
                    <a:lnTo>
                      <a:pt x="5899763" y="1309911"/>
                    </a:lnTo>
                    <a:lnTo>
                      <a:pt x="5809432" y="1010294"/>
                    </a:lnTo>
                    <a:lnTo>
                      <a:pt x="5224001" y="822119"/>
                    </a:lnTo>
                    <a:lnTo>
                      <a:pt x="4820455" y="724684"/>
                    </a:lnTo>
                    <a:lnTo>
                      <a:pt x="4430304" y="508700"/>
                    </a:lnTo>
                    <a:lnTo>
                      <a:pt x="4040153" y="431968"/>
                    </a:lnTo>
                    <a:lnTo>
                      <a:pt x="3385300" y="543411"/>
                    </a:lnTo>
                    <a:lnTo>
                      <a:pt x="2960641" y="633944"/>
                    </a:lnTo>
                    <a:lnTo>
                      <a:pt x="2570490" y="766295"/>
                    </a:lnTo>
                    <a:lnTo>
                      <a:pt x="2229261" y="905751"/>
                    </a:lnTo>
                    <a:lnTo>
                      <a:pt x="1756670" y="734840"/>
                    </a:lnTo>
                    <a:lnTo>
                      <a:pt x="1490979" y="982280"/>
                    </a:lnTo>
                    <a:lnTo>
                      <a:pt x="1449163" y="1344622"/>
                    </a:lnTo>
                    <a:lnTo>
                      <a:pt x="1449163" y="1776590"/>
                    </a:lnTo>
                    <a:lnTo>
                      <a:pt x="1567711" y="2062404"/>
                    </a:lnTo>
                    <a:lnTo>
                      <a:pt x="1330819" y="2076207"/>
                    </a:lnTo>
                    <a:lnTo>
                      <a:pt x="1052110" y="2215663"/>
                    </a:lnTo>
                    <a:lnTo>
                      <a:pt x="836126" y="1936954"/>
                    </a:lnTo>
                    <a:lnTo>
                      <a:pt x="480686" y="1874230"/>
                    </a:lnTo>
                    <a:lnTo>
                      <a:pt x="376349" y="1866920"/>
                    </a:lnTo>
                    <a:lnTo>
                      <a:pt x="250899" y="2417436"/>
                    </a:lnTo>
                    <a:lnTo>
                      <a:pt x="0" y="2919030"/>
                    </a:lnTo>
                    <a:lnTo>
                      <a:pt x="174167" y="3504462"/>
                    </a:lnTo>
                    <a:lnTo>
                      <a:pt x="334736" y="3761650"/>
                    </a:lnTo>
                    <a:lnTo>
                      <a:pt x="21112" y="4277047"/>
                    </a:lnTo>
                    <a:lnTo>
                      <a:pt x="202831" y="4549294"/>
                    </a:lnTo>
                    <a:lnTo>
                      <a:pt x="397461" y="4785542"/>
                    </a:lnTo>
                    <a:lnTo>
                      <a:pt x="759599" y="4611170"/>
                    </a:lnTo>
                    <a:lnTo>
                      <a:pt x="961576" y="4910992"/>
                    </a:lnTo>
                    <a:lnTo>
                      <a:pt x="1484078" y="4799345"/>
                    </a:lnTo>
                    <a:lnTo>
                      <a:pt x="1671844" y="4464813"/>
                    </a:lnTo>
                    <a:lnTo>
                      <a:pt x="2187445" y="4388285"/>
                    </a:lnTo>
                    <a:lnTo>
                      <a:pt x="2556688" y="4569558"/>
                    </a:lnTo>
                    <a:lnTo>
                      <a:pt x="2911924" y="4848267"/>
                    </a:lnTo>
                    <a:lnTo>
                      <a:pt x="3469137" y="4924794"/>
                    </a:lnTo>
                    <a:lnTo>
                      <a:pt x="3810366" y="4973512"/>
                    </a:lnTo>
                    <a:lnTo>
                      <a:pt x="4235433" y="4583157"/>
                    </a:lnTo>
                    <a:lnTo>
                      <a:pt x="4583768" y="4750627"/>
                    </a:lnTo>
                    <a:lnTo>
                      <a:pt x="5008018" y="4820253"/>
                    </a:lnTo>
                    <a:lnTo>
                      <a:pt x="5328543" y="5050244"/>
                    </a:lnTo>
                    <a:lnTo>
                      <a:pt x="5669976" y="4848063"/>
                    </a:lnTo>
                    <a:lnTo>
                      <a:pt x="6136859" y="4694804"/>
                    </a:lnTo>
                    <a:lnTo>
                      <a:pt x="6408462" y="4485721"/>
                    </a:lnTo>
                    <a:lnTo>
                      <a:pt x="6631348" y="4666994"/>
                    </a:lnTo>
                    <a:lnTo>
                      <a:pt x="6972781" y="4652987"/>
                    </a:lnTo>
                    <a:lnTo>
                      <a:pt x="7387280" y="4840093"/>
                    </a:lnTo>
                    <a:lnTo>
                      <a:pt x="7379146" y="5193785"/>
                    </a:lnTo>
                    <a:lnTo>
                      <a:pt x="7589738" y="5380080"/>
                    </a:lnTo>
                    <a:lnTo>
                      <a:pt x="7855543" y="5528113"/>
                    </a:lnTo>
                    <a:lnTo>
                      <a:pt x="7778075" y="5742789"/>
                    </a:lnTo>
                    <a:lnTo>
                      <a:pt x="7857423" y="5983029"/>
                    </a:lnTo>
                    <a:lnTo>
                      <a:pt x="8022237" y="6196606"/>
                    </a:lnTo>
                    <a:lnTo>
                      <a:pt x="8395604" y="6033052"/>
                    </a:lnTo>
                    <a:lnTo>
                      <a:pt x="8806460" y="6030073"/>
                    </a:lnTo>
                    <a:lnTo>
                      <a:pt x="9012358" y="5865419"/>
                    </a:lnTo>
                    <a:lnTo>
                      <a:pt x="9250556" y="5999649"/>
                    </a:lnTo>
                    <a:lnTo>
                      <a:pt x="9506480" y="5910095"/>
                    </a:lnTo>
                    <a:lnTo>
                      <a:pt x="9499578" y="5629101"/>
                    </a:lnTo>
                    <a:lnTo>
                      <a:pt x="9580026" y="5369421"/>
                    </a:lnTo>
                    <a:lnTo>
                      <a:pt x="9817285" y="5294771"/>
                    </a:lnTo>
                    <a:lnTo>
                      <a:pt x="10211356" y="5200686"/>
                    </a:lnTo>
                    <a:lnTo>
                      <a:pt x="10612329" y="5322216"/>
                    </a:lnTo>
                    <a:lnTo>
                      <a:pt x="10749540" y="5288810"/>
                    </a:lnTo>
                    <a:lnTo>
                      <a:pt x="10988842" y="5045752"/>
                    </a:lnTo>
                    <a:lnTo>
                      <a:pt x="11222182" y="4940844"/>
                    </a:lnTo>
                    <a:lnTo>
                      <a:pt x="11769859" y="4738680"/>
                    </a:lnTo>
                    <a:lnTo>
                      <a:pt x="12107173" y="4569558"/>
                    </a:lnTo>
                    <a:lnTo>
                      <a:pt x="12683441" y="4759792"/>
                    </a:lnTo>
                    <a:lnTo>
                      <a:pt x="13219977" y="5000871"/>
                    </a:lnTo>
                    <a:lnTo>
                      <a:pt x="13767070" y="5000599"/>
                    </a:lnTo>
                    <a:lnTo>
                      <a:pt x="14200893" y="5073212"/>
                    </a:lnTo>
                    <a:lnTo>
                      <a:pt x="14682506" y="5359953"/>
                    </a:lnTo>
                    <a:lnTo>
                      <a:pt x="15140224" y="5242330"/>
                    </a:lnTo>
                    <a:lnTo>
                      <a:pt x="15860790" y="5431637"/>
                    </a:lnTo>
                    <a:lnTo>
                      <a:pt x="16366299" y="5075064"/>
                    </a:lnTo>
                    <a:lnTo>
                      <a:pt x="16968315" y="4881121"/>
                    </a:lnTo>
                    <a:lnTo>
                      <a:pt x="17310267" y="4467483"/>
                    </a:lnTo>
                    <a:lnTo>
                      <a:pt x="17239510" y="3988651"/>
                    </a:lnTo>
                    <a:lnTo>
                      <a:pt x="16952769" y="3841572"/>
                    </a:lnTo>
                    <a:lnTo>
                      <a:pt x="16355388" y="3482215"/>
                    </a:lnTo>
                    <a:lnTo>
                      <a:pt x="16067720" y="3074144"/>
                    </a:lnTo>
                    <a:lnTo>
                      <a:pt x="15969356" y="2834263"/>
                    </a:lnTo>
                    <a:lnTo>
                      <a:pt x="15922991" y="2152478"/>
                    </a:lnTo>
                    <a:lnTo>
                      <a:pt x="15835968" y="1705627"/>
                    </a:lnTo>
                    <a:lnTo>
                      <a:pt x="15476613" y="1272731"/>
                    </a:lnTo>
                    <a:lnTo>
                      <a:pt x="15115402" y="961166"/>
                    </a:lnTo>
                    <a:lnTo>
                      <a:pt x="14590493" y="731625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defTabSz="1831485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06" name="任意多边形 19">
                <a:extLst>
                  <a:ext uri="{FF2B5EF4-FFF2-40B4-BE49-F238E27FC236}">
                    <a16:creationId xmlns:a16="http://schemas.microsoft.com/office/drawing/2014/main" id="{89E38BFF-717C-420C-9B07-BCA6E6948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6295" y="6209282"/>
                <a:ext cx="342734" cy="523858"/>
              </a:xfrm>
              <a:custGeom>
                <a:avLst/>
                <a:gdLst>
                  <a:gd name="T0" fmla="*/ 1 w 1338696"/>
                  <a:gd name="T1" fmla="*/ 2 h 2062886"/>
                  <a:gd name="T2" fmla="*/ 0 w 1338696"/>
                  <a:gd name="T3" fmla="*/ 6 h 2062886"/>
                  <a:gd name="T4" fmla="*/ 2 w 1338696"/>
                  <a:gd name="T5" fmla="*/ 9 h 2062886"/>
                  <a:gd name="T6" fmla="*/ 4 w 1338696"/>
                  <a:gd name="T7" fmla="*/ 11 h 2062886"/>
                  <a:gd name="T8" fmla="*/ 2 w 1338696"/>
                  <a:gd name="T9" fmla="*/ 13 h 2062886"/>
                  <a:gd name="T10" fmla="*/ 3 w 1338696"/>
                  <a:gd name="T11" fmla="*/ 14 h 2062886"/>
                  <a:gd name="T12" fmla="*/ 0 w 1338696"/>
                  <a:gd name="T13" fmla="*/ 17 h 2062886"/>
                  <a:gd name="T14" fmla="*/ 0 w 1338696"/>
                  <a:gd name="T15" fmla="*/ 19 h 2062886"/>
                  <a:gd name="T16" fmla="*/ 2 w 1338696"/>
                  <a:gd name="T17" fmla="*/ 19 h 2062886"/>
                  <a:gd name="T18" fmla="*/ 4 w 1338696"/>
                  <a:gd name="T19" fmla="*/ 18 h 2062886"/>
                  <a:gd name="T20" fmla="*/ 7 w 1338696"/>
                  <a:gd name="T21" fmla="*/ 18 h 2062886"/>
                  <a:gd name="T22" fmla="*/ 9 w 1338696"/>
                  <a:gd name="T23" fmla="*/ 19 h 2062886"/>
                  <a:gd name="T24" fmla="*/ 13 w 1338696"/>
                  <a:gd name="T25" fmla="*/ 17 h 2062886"/>
                  <a:gd name="T26" fmla="*/ 11 w 1338696"/>
                  <a:gd name="T27" fmla="*/ 15 h 2062886"/>
                  <a:gd name="T28" fmla="*/ 9 w 1338696"/>
                  <a:gd name="T29" fmla="*/ 13 h 2062886"/>
                  <a:gd name="T30" fmla="*/ 8 w 1338696"/>
                  <a:gd name="T31" fmla="*/ 11 h 2062886"/>
                  <a:gd name="T32" fmla="*/ 10 w 1338696"/>
                  <a:gd name="T33" fmla="*/ 8 h 2062886"/>
                  <a:gd name="T34" fmla="*/ 7 w 1338696"/>
                  <a:gd name="T35" fmla="*/ 6 h 2062886"/>
                  <a:gd name="T36" fmla="*/ 5 w 1338696"/>
                  <a:gd name="T37" fmla="*/ 2 h 2062886"/>
                  <a:gd name="T38" fmla="*/ 3 w 1338696"/>
                  <a:gd name="T39" fmla="*/ 0 h 2062886"/>
                  <a:gd name="T40" fmla="*/ 0 w 1338696"/>
                  <a:gd name="T41" fmla="*/ 1 h 2062886"/>
                  <a:gd name="T42" fmla="*/ 1 w 1338696"/>
                  <a:gd name="T43" fmla="*/ 2 h 20628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38696"/>
                  <a:gd name="T67" fmla="*/ 0 h 2062886"/>
                  <a:gd name="T68" fmla="*/ 1338696 w 1338696"/>
                  <a:gd name="T69" fmla="*/ 2062886 h 20628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38696" h="2062886">
                    <a:moveTo>
                      <a:pt x="81149" y="225662"/>
                    </a:moveTo>
                    <a:lnTo>
                      <a:pt x="21443" y="612669"/>
                    </a:lnTo>
                    <a:lnTo>
                      <a:pt x="184528" y="965185"/>
                    </a:lnTo>
                    <a:lnTo>
                      <a:pt x="415980" y="1234273"/>
                    </a:lnTo>
                    <a:lnTo>
                      <a:pt x="197073" y="1398615"/>
                    </a:lnTo>
                    <a:lnTo>
                      <a:pt x="353256" y="1543511"/>
                    </a:lnTo>
                    <a:lnTo>
                      <a:pt x="39632" y="1827660"/>
                    </a:lnTo>
                    <a:lnTo>
                      <a:pt x="28343" y="2030894"/>
                    </a:lnTo>
                    <a:lnTo>
                      <a:pt x="221071" y="2036775"/>
                    </a:lnTo>
                    <a:lnTo>
                      <a:pt x="475577" y="1924891"/>
                    </a:lnTo>
                    <a:lnTo>
                      <a:pt x="796102" y="1987616"/>
                    </a:lnTo>
                    <a:lnTo>
                      <a:pt x="1004981" y="2062886"/>
                    </a:lnTo>
                    <a:lnTo>
                      <a:pt x="1338696" y="1855265"/>
                    </a:lnTo>
                    <a:lnTo>
                      <a:pt x="1134926" y="1579184"/>
                    </a:lnTo>
                    <a:lnTo>
                      <a:pt x="991178" y="1399873"/>
                    </a:lnTo>
                    <a:lnTo>
                      <a:pt x="897720" y="1193510"/>
                    </a:lnTo>
                    <a:lnTo>
                      <a:pt x="1078992" y="896817"/>
                    </a:lnTo>
                    <a:lnTo>
                      <a:pt x="727749" y="633373"/>
                    </a:lnTo>
                    <a:lnTo>
                      <a:pt x="564648" y="191155"/>
                    </a:lnTo>
                    <a:lnTo>
                      <a:pt x="365493" y="0"/>
                    </a:lnTo>
                    <a:lnTo>
                      <a:pt x="0" y="67549"/>
                    </a:lnTo>
                    <a:lnTo>
                      <a:pt x="81149" y="225662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defTabSz="1831485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07" name="任意多边形 20">
                <a:extLst>
                  <a:ext uri="{FF2B5EF4-FFF2-40B4-BE49-F238E27FC236}">
                    <a16:creationId xmlns:a16="http://schemas.microsoft.com/office/drawing/2014/main" id="{21F4AD1F-4F96-4E8F-8774-5F20A1FAD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7535" y="6670144"/>
                <a:ext cx="296149" cy="198933"/>
              </a:xfrm>
              <a:custGeom>
                <a:avLst/>
                <a:gdLst>
                  <a:gd name="T0" fmla="*/ 2 w 1157494"/>
                  <a:gd name="T1" fmla="*/ 6 h 789943"/>
                  <a:gd name="T2" fmla="*/ 4 w 1157494"/>
                  <a:gd name="T3" fmla="*/ 7 h 789943"/>
                  <a:gd name="T4" fmla="*/ 6 w 1157494"/>
                  <a:gd name="T5" fmla="*/ 6 h 789943"/>
                  <a:gd name="T6" fmla="*/ 9 w 1157494"/>
                  <a:gd name="T7" fmla="*/ 5 h 789943"/>
                  <a:gd name="T8" fmla="*/ 11 w 1157494"/>
                  <a:gd name="T9" fmla="*/ 2 h 789943"/>
                  <a:gd name="T10" fmla="*/ 9 w 1157494"/>
                  <a:gd name="T11" fmla="*/ 1 h 789943"/>
                  <a:gd name="T12" fmla="*/ 6 w 1157494"/>
                  <a:gd name="T13" fmla="*/ 1 h 789943"/>
                  <a:gd name="T14" fmla="*/ 2 w 1157494"/>
                  <a:gd name="T15" fmla="*/ 0 h 789943"/>
                  <a:gd name="T16" fmla="*/ 1 w 1157494"/>
                  <a:gd name="T17" fmla="*/ 1 h 789943"/>
                  <a:gd name="T18" fmla="*/ 0 w 1157494"/>
                  <a:gd name="T19" fmla="*/ 3 h 789943"/>
                  <a:gd name="T20" fmla="*/ 2 w 1157494"/>
                  <a:gd name="T21" fmla="*/ 4 h 789943"/>
                  <a:gd name="T22" fmla="*/ 2 w 1157494"/>
                  <a:gd name="T23" fmla="*/ 6 h 7899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57494"/>
                  <a:gd name="T37" fmla="*/ 0 h 789943"/>
                  <a:gd name="T38" fmla="*/ 1157494 w 1157494"/>
                  <a:gd name="T39" fmla="*/ 789943 h 7899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57494" h="789943">
                    <a:moveTo>
                      <a:pt x="229166" y="671770"/>
                    </a:moveTo>
                    <a:lnTo>
                      <a:pt x="399822" y="789943"/>
                    </a:lnTo>
                    <a:lnTo>
                      <a:pt x="660497" y="678686"/>
                    </a:lnTo>
                    <a:lnTo>
                      <a:pt x="968477" y="571425"/>
                    </a:lnTo>
                    <a:lnTo>
                      <a:pt x="1157494" y="231987"/>
                    </a:lnTo>
                    <a:lnTo>
                      <a:pt x="930842" y="125450"/>
                    </a:lnTo>
                    <a:lnTo>
                      <a:pt x="685587" y="156183"/>
                    </a:lnTo>
                    <a:lnTo>
                      <a:pt x="245255" y="0"/>
                    </a:lnTo>
                    <a:lnTo>
                      <a:pt x="87815" y="137995"/>
                    </a:lnTo>
                    <a:lnTo>
                      <a:pt x="0" y="307981"/>
                    </a:lnTo>
                    <a:lnTo>
                      <a:pt x="254671" y="459777"/>
                    </a:lnTo>
                    <a:lnTo>
                      <a:pt x="229166" y="671770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defTabSz="1831485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08" name="任意多边形 21">
                <a:extLst>
                  <a:ext uri="{FF2B5EF4-FFF2-40B4-BE49-F238E27FC236}">
                    <a16:creationId xmlns:a16="http://schemas.microsoft.com/office/drawing/2014/main" id="{58C081F8-AD61-4A45-82A3-A115E3792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8016" y="6441370"/>
                <a:ext cx="239581" cy="258613"/>
              </a:xfrm>
              <a:custGeom>
                <a:avLst/>
                <a:gdLst>
                  <a:gd name="T0" fmla="*/ 1 w 945575"/>
                  <a:gd name="T1" fmla="*/ 4 h 1013013"/>
                  <a:gd name="T2" fmla="*/ 0 w 945575"/>
                  <a:gd name="T3" fmla="*/ 6 h 1013013"/>
                  <a:gd name="T4" fmla="*/ 2 w 945575"/>
                  <a:gd name="T5" fmla="*/ 8 h 1013013"/>
                  <a:gd name="T6" fmla="*/ 3 w 945575"/>
                  <a:gd name="T7" fmla="*/ 9 h 1013013"/>
                  <a:gd name="T8" fmla="*/ 6 w 945575"/>
                  <a:gd name="T9" fmla="*/ 9 h 1013013"/>
                  <a:gd name="T10" fmla="*/ 5 w 945575"/>
                  <a:gd name="T11" fmla="*/ 8 h 1013013"/>
                  <a:gd name="T12" fmla="*/ 7 w 945575"/>
                  <a:gd name="T13" fmla="*/ 8 h 1013013"/>
                  <a:gd name="T14" fmla="*/ 9 w 945575"/>
                  <a:gd name="T15" fmla="*/ 5 h 1013013"/>
                  <a:gd name="T16" fmla="*/ 8 w 945575"/>
                  <a:gd name="T17" fmla="*/ 3 h 1013013"/>
                  <a:gd name="T18" fmla="*/ 7 w 945575"/>
                  <a:gd name="T19" fmla="*/ 0 h 1013013"/>
                  <a:gd name="T20" fmla="*/ 4 w 945575"/>
                  <a:gd name="T21" fmla="*/ 0 h 1013013"/>
                  <a:gd name="T22" fmla="*/ 2 w 945575"/>
                  <a:gd name="T23" fmla="*/ 2 h 1013013"/>
                  <a:gd name="T24" fmla="*/ 1 w 945575"/>
                  <a:gd name="T25" fmla="*/ 4 h 10130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5575"/>
                  <a:gd name="T40" fmla="*/ 0 h 1013013"/>
                  <a:gd name="T41" fmla="*/ 945575 w 945575"/>
                  <a:gd name="T42" fmla="*/ 1013013 h 10130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5575" h="1013013">
                    <a:moveTo>
                      <a:pt x="92517" y="422758"/>
                    </a:moveTo>
                    <a:lnTo>
                      <a:pt x="0" y="673041"/>
                    </a:lnTo>
                    <a:lnTo>
                      <a:pt x="238082" y="860195"/>
                    </a:lnTo>
                    <a:lnTo>
                      <a:pt x="375091" y="1013013"/>
                    </a:lnTo>
                    <a:lnTo>
                      <a:pt x="596514" y="957190"/>
                    </a:lnTo>
                    <a:lnTo>
                      <a:pt x="583969" y="849929"/>
                    </a:lnTo>
                    <a:lnTo>
                      <a:pt x="785946" y="805392"/>
                    </a:lnTo>
                    <a:lnTo>
                      <a:pt x="945575" y="553146"/>
                    </a:lnTo>
                    <a:lnTo>
                      <a:pt x="865603" y="345615"/>
                    </a:lnTo>
                    <a:lnTo>
                      <a:pt x="740154" y="18189"/>
                    </a:lnTo>
                    <a:lnTo>
                      <a:pt x="462907" y="0"/>
                    </a:lnTo>
                    <a:lnTo>
                      <a:pt x="269089" y="239610"/>
                    </a:lnTo>
                    <a:lnTo>
                      <a:pt x="92517" y="422758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/>
              <a:sp3d prstMaterial="softEdge">
                <a:bevelT w="127000" prst="angle"/>
              </a:sp3d>
            </p:spPr>
            <p:txBody>
              <a:bodyPr/>
              <a:lstStyle/>
              <a:p>
                <a:pPr defTabSz="1831485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</p:grpSp>
      </p:grpSp>
      <p:sp>
        <p:nvSpPr>
          <p:cNvPr id="114" name="Rectangle 11">
            <a:extLst>
              <a:ext uri="{FF2B5EF4-FFF2-40B4-BE49-F238E27FC236}">
                <a16:creationId xmlns:a16="http://schemas.microsoft.com/office/drawing/2014/main" id="{79A575D6-129E-4857-B91C-7114B1B01534}"/>
              </a:ext>
            </a:extLst>
          </p:cNvPr>
          <p:cNvSpPr/>
          <p:nvPr/>
        </p:nvSpPr>
        <p:spPr>
          <a:xfrm rot="16200000">
            <a:off x="-1203400" y="2066998"/>
            <a:ext cx="6288573" cy="2637173"/>
          </a:xfrm>
          <a:prstGeom prst="rect">
            <a:avLst/>
          </a:prstGeom>
          <a:noFill/>
          <a:ln w="635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190500" dist="266700" dir="2700000" algn="tl" rotWithShape="0">
              <a:srgbClr val="6070FF">
                <a:alpha val="40000"/>
              </a:srgbClr>
            </a:outerShdw>
          </a:effectLst>
        </p:spPr>
        <p:txBody>
          <a:bodyPr lIns="91411" tIns="45711" rIns="91411" bIns="45711" rtlCol="0" anchor="ctr"/>
          <a:lstStyle/>
          <a:p>
            <a:pPr algn="ctr" defTabSz="228473">
              <a:defRPr/>
            </a:pPr>
            <a:r>
              <a:rPr lang="ky-KG" sz="900" kern="0">
                <a:solidFill>
                  <a:srgbClr val="FFFFFF"/>
                </a:solidFill>
                <a:latin typeface="Calibri"/>
              </a:rPr>
              <a:t>2</a:t>
            </a:r>
            <a:endParaRPr lang="en-US" sz="900" kern="0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17" name="Chart 4">
            <a:extLst>
              <a:ext uri="{FF2B5EF4-FFF2-40B4-BE49-F238E27FC236}">
                <a16:creationId xmlns:a16="http://schemas.microsoft.com/office/drawing/2014/main" id="{F6096BDF-07C0-4EEA-A4EF-3DD3172AD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563712"/>
              </p:ext>
            </p:extLst>
          </p:nvPr>
        </p:nvGraphicFramePr>
        <p:xfrm>
          <a:off x="7020143" y="4439048"/>
          <a:ext cx="2928649" cy="2201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18" name="Chart 4">
            <a:extLst>
              <a:ext uri="{FF2B5EF4-FFF2-40B4-BE49-F238E27FC236}">
                <a16:creationId xmlns:a16="http://schemas.microsoft.com/office/drawing/2014/main" id="{FF22ACF4-3300-4A65-B27E-40EAB6A53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846689"/>
              </p:ext>
            </p:extLst>
          </p:nvPr>
        </p:nvGraphicFramePr>
        <p:xfrm>
          <a:off x="3578792" y="4439048"/>
          <a:ext cx="3222653" cy="220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19" name="TextBox 118">
            <a:extLst>
              <a:ext uri="{FF2B5EF4-FFF2-40B4-BE49-F238E27FC236}">
                <a16:creationId xmlns:a16="http://schemas.microsoft.com/office/drawing/2014/main" id="{2D1A7C15-7971-451F-BAF1-10447DFE29D1}"/>
              </a:ext>
            </a:extLst>
          </p:cNvPr>
          <p:cNvSpPr txBox="1"/>
          <p:nvPr/>
        </p:nvSpPr>
        <p:spPr>
          <a:xfrm>
            <a:off x="10257170" y="1372628"/>
            <a:ext cx="1797160" cy="161582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85%</a:t>
            </a:r>
          </a:p>
          <a:p>
            <a:pPr algn="ctr" defTabSz="1375376">
              <a:defRPr/>
            </a:pP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орточо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эмгек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акынын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өсүү</a:t>
            </a:r>
            <a:r>
              <a:rPr lang="ru-RU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(2021-жылга </a:t>
            </a:r>
            <a:r>
              <a:rPr lang="ru-RU" sz="1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салыштырганда</a:t>
            </a:r>
            <a:r>
              <a:rPr lang="ru-RU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Стрелка: вниз 120">
            <a:extLst>
              <a:ext uri="{FF2B5EF4-FFF2-40B4-BE49-F238E27FC236}">
                <a16:creationId xmlns:a16="http://schemas.microsoft.com/office/drawing/2014/main" id="{60D896F4-02F3-4138-8A4A-8F7C9854D285}"/>
              </a:ext>
            </a:extLst>
          </p:cNvPr>
          <p:cNvSpPr/>
          <p:nvPr/>
        </p:nvSpPr>
        <p:spPr>
          <a:xfrm rot="10800000">
            <a:off x="11771081" y="1657343"/>
            <a:ext cx="210990" cy="551972"/>
          </a:xfrm>
          <a:prstGeom prst="downArrow">
            <a:avLst/>
          </a:prstGeom>
          <a:solidFill>
            <a:srgbClr val="9ADF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Стрелка: вниз 121">
            <a:extLst>
              <a:ext uri="{FF2B5EF4-FFF2-40B4-BE49-F238E27FC236}">
                <a16:creationId xmlns:a16="http://schemas.microsoft.com/office/drawing/2014/main" id="{E15A3D54-DB02-4FC0-B3A7-12273221E2F5}"/>
              </a:ext>
            </a:extLst>
          </p:cNvPr>
          <p:cNvSpPr/>
          <p:nvPr/>
        </p:nvSpPr>
        <p:spPr>
          <a:xfrm>
            <a:off x="5691356" y="5803286"/>
            <a:ext cx="205184" cy="551972"/>
          </a:xfrm>
          <a:prstGeom prst="downArrow">
            <a:avLst/>
          </a:prstGeom>
          <a:solidFill>
            <a:srgbClr val="9ADF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Graphic spid="117" grpId="0">
        <p:bldSub>
          <a:bldChart bld="category"/>
        </p:bldSub>
      </p:bldGraphic>
      <p:bldGraphic spid="118" grpId="0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902F29-37CE-3961-DB00-7A89C53EC95D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33398"/>
            <a:chExt cx="12194811" cy="6891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7C3247D-C3F1-4703-6EDF-AFC80C695D76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2C5B148-DF17-0455-403D-60D1FD0538BD}"/>
                </a:ext>
              </a:extLst>
            </p:cNvPr>
            <p:cNvSpPr/>
            <p:nvPr/>
          </p:nvSpPr>
          <p:spPr>
            <a:xfrm>
              <a:off x="-19050" y="-25058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1B87174-31A7-39AA-5BD9-C273204FB601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54862DDB-7FFC-357D-CF4B-D7054A0E1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D6CAEF10-A152-ADB7-D716-0B4A09510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9A2ECF3-F504-BF51-57E1-3D6EB4A8A017}"/>
              </a:ext>
            </a:extLst>
          </p:cNvPr>
          <p:cNvGrpSpPr/>
          <p:nvPr/>
        </p:nvGrpSpPr>
        <p:grpSpPr>
          <a:xfrm>
            <a:off x="11293067" y="196474"/>
            <a:ext cx="704864" cy="6453319"/>
            <a:chOff x="11293067" y="196474"/>
            <a:chExt cx="704864" cy="6453319"/>
          </a:xfrm>
        </p:grpSpPr>
        <p:pic>
          <p:nvPicPr>
            <p:cNvPr id="9" name="Рисунок 8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8DE779F4-5374-2CE4-068D-F6B5F68AA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10" name="Рисунок 9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23354A6-EBFF-9525-3D93-255BC8FC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602BB253-3F91-47A8-9B3F-B8B908D4D58F}"/>
              </a:ext>
            </a:extLst>
          </p:cNvPr>
          <p:cNvSpPr txBox="1"/>
          <p:nvPr/>
        </p:nvSpPr>
        <p:spPr>
          <a:xfrm>
            <a:off x="6574275" y="4901639"/>
            <a:ext cx="5198178" cy="1246412"/>
          </a:xfrm>
          <a:prstGeom prst="rect">
            <a:avLst/>
          </a:prstGeom>
          <a:noFill/>
        </p:spPr>
        <p:txBody>
          <a:bodyPr wrap="square" lIns="45648" tIns="22819" rIns="45648" bIns="22819" rtlCol="0" anchor="ctr">
            <a:spAutoFit/>
          </a:bodyPr>
          <a:lstStyle/>
          <a:p>
            <a:pPr marL="0" marR="0" lvl="0" indent="0" algn="ctr" defTabSz="2282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Эмгек кодексинин долбоору бардык кызыктар тараптар</a:t>
            </a:r>
            <a:r>
              <a:rPr kumimoji="0" lang="ky-KG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менен биргеликте иштелип чыккан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E126319-E9C3-469F-A971-9763602C48D3}"/>
              </a:ext>
            </a:extLst>
          </p:cNvPr>
          <p:cNvGrpSpPr/>
          <p:nvPr/>
        </p:nvGrpSpPr>
        <p:grpSpPr>
          <a:xfrm>
            <a:off x="728074" y="1228314"/>
            <a:ext cx="2637426" cy="1254395"/>
            <a:chOff x="16726829" y="4303455"/>
            <a:chExt cx="4638908" cy="2125003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55D7C1A7-7FEE-4D36-A3EF-32FC10E3F2B1}"/>
                </a:ext>
              </a:extLst>
            </p:cNvPr>
            <p:cNvSpPr txBox="1"/>
            <p:nvPr/>
          </p:nvSpPr>
          <p:spPr>
            <a:xfrm>
              <a:off x="16726829" y="4303455"/>
              <a:ext cx="3525655" cy="923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Максаттары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AC60A41D-423B-475B-9653-8AA17E28B7A3}"/>
                </a:ext>
              </a:extLst>
            </p:cNvPr>
            <p:cNvSpPr txBox="1"/>
            <p:nvPr/>
          </p:nvSpPr>
          <p:spPr>
            <a:xfrm>
              <a:off x="16726829" y="4951139"/>
              <a:ext cx="4638908" cy="1477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инвестициялык жагымдуулугун жогорулатуу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80B6D9D4-8614-42C8-B9B2-DFBEAE69EECF}"/>
              </a:ext>
            </a:extLst>
          </p:cNvPr>
          <p:cNvGrpSpPr/>
          <p:nvPr/>
        </p:nvGrpSpPr>
        <p:grpSpPr>
          <a:xfrm>
            <a:off x="3166752" y="1975822"/>
            <a:ext cx="2740916" cy="1048224"/>
            <a:chOff x="17054253" y="6235833"/>
            <a:chExt cx="4638908" cy="1694117"/>
          </a:xfrm>
        </p:grpSpPr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ECF371B1-D8E1-4032-8C46-F9CCD0417C04}"/>
                </a:ext>
              </a:extLst>
            </p:cNvPr>
            <p:cNvSpPr txBox="1"/>
            <p:nvPr/>
          </p:nvSpPr>
          <p:spPr>
            <a:xfrm>
              <a:off x="17054253" y="6235833"/>
              <a:ext cx="2537564" cy="923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Система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E0EA2DF-7122-40EF-97EE-357590BC71B2}"/>
                </a:ext>
              </a:extLst>
            </p:cNvPr>
            <p:cNvSpPr txBox="1"/>
            <p:nvPr/>
          </p:nvSpPr>
          <p:spPr>
            <a:xfrm>
              <a:off x="17054253" y="6883517"/>
              <a:ext cx="4638908" cy="1046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эмгек мыйзамдарын андан ары системалаштыруу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C7DD506B-C47C-4C3B-AB1C-E389A45C1716}"/>
              </a:ext>
            </a:extLst>
          </p:cNvPr>
          <p:cNvGrpSpPr/>
          <p:nvPr/>
        </p:nvGrpSpPr>
        <p:grpSpPr>
          <a:xfrm>
            <a:off x="670095" y="2811881"/>
            <a:ext cx="2533770" cy="1104290"/>
            <a:chOff x="16726829" y="8109466"/>
            <a:chExt cx="4638908" cy="1956192"/>
          </a:xfrm>
        </p:grpSpPr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AE003F31-D3E8-46FB-9071-23D7BC2407D3}"/>
                </a:ext>
              </a:extLst>
            </p:cNvPr>
            <p:cNvSpPr txBox="1"/>
            <p:nvPr/>
          </p:nvSpPr>
          <p:spPr>
            <a:xfrm>
              <a:off x="16726829" y="8109466"/>
              <a:ext cx="2645926" cy="817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Ы</a:t>
              </a:r>
              <a:r>
                <a:rPr kumimoji="0" lang="ky-KG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ңгайлуу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84D0C3A-DDE7-44CA-9291-5FF0A0B75E33}"/>
                </a:ext>
              </a:extLst>
            </p:cNvPr>
            <p:cNvSpPr txBox="1"/>
            <p:nvPr/>
          </p:nvSpPr>
          <p:spPr>
            <a:xfrm>
              <a:off x="16726829" y="8757153"/>
              <a:ext cx="4638908" cy="130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эмгектик укук ченемдерин ыңгайлуу колдонууну жана түшүнүүнү камсыз кылуу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D9C5CA2-3995-F369-2F22-689AA6EDE961}"/>
              </a:ext>
            </a:extLst>
          </p:cNvPr>
          <p:cNvGrpSpPr/>
          <p:nvPr/>
        </p:nvGrpSpPr>
        <p:grpSpPr>
          <a:xfrm>
            <a:off x="6452509" y="946328"/>
            <a:ext cx="5282334" cy="3816350"/>
            <a:chOff x="6386894" y="1341756"/>
            <a:chExt cx="5282334" cy="3816350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D48A14D6-7810-4C57-B077-2782DE5F6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7650" y="4186564"/>
              <a:ext cx="938090" cy="939007"/>
            </a:xfrm>
            <a:prstGeom prst="ellipse">
              <a:avLst/>
            </a:prstGeom>
            <a:solidFill>
              <a:srgbClr val="CCD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48" tIns="22819" rIns="45648" bIns="2281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8314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4512B620-BA79-4307-913F-3DBAEE9453BD}"/>
                </a:ext>
              </a:extLst>
            </p:cNvPr>
            <p:cNvGrpSpPr/>
            <p:nvPr/>
          </p:nvGrpSpPr>
          <p:grpSpPr>
            <a:xfrm>
              <a:off x="7067820" y="2355374"/>
              <a:ext cx="3634108" cy="2802732"/>
              <a:chOff x="5556250" y="2012950"/>
              <a:chExt cx="7269163" cy="5605463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768D59B1-88CD-4995-94CD-C6D963255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6250" y="2012950"/>
                <a:ext cx="7269163" cy="5605463"/>
              </a:xfrm>
              <a:custGeom>
                <a:avLst/>
                <a:gdLst>
                  <a:gd name="T0" fmla="*/ 43 w 2519"/>
                  <a:gd name="T1" fmla="*/ 348 h 1941"/>
                  <a:gd name="T2" fmla="*/ 247 w 2519"/>
                  <a:gd name="T3" fmla="*/ 348 h 1941"/>
                  <a:gd name="T4" fmla="*/ 240 w 2519"/>
                  <a:gd name="T5" fmla="*/ 368 h 1941"/>
                  <a:gd name="T6" fmla="*/ 232 w 2519"/>
                  <a:gd name="T7" fmla="*/ 368 h 1941"/>
                  <a:gd name="T8" fmla="*/ 188 w 2519"/>
                  <a:gd name="T9" fmla="*/ 411 h 1941"/>
                  <a:gd name="T10" fmla="*/ 188 w 2519"/>
                  <a:gd name="T11" fmla="*/ 411 h 1941"/>
                  <a:gd name="T12" fmla="*/ 226 w 2519"/>
                  <a:gd name="T13" fmla="*/ 455 h 1941"/>
                  <a:gd name="T14" fmla="*/ 308 w 2519"/>
                  <a:gd name="T15" fmla="*/ 681 h 1941"/>
                  <a:gd name="T16" fmla="*/ 689 w 2519"/>
                  <a:gd name="T17" fmla="*/ 681 h 1941"/>
                  <a:gd name="T18" fmla="*/ 724 w 2519"/>
                  <a:gd name="T19" fmla="*/ 716 h 1941"/>
                  <a:gd name="T20" fmla="*/ 689 w 2519"/>
                  <a:gd name="T21" fmla="*/ 752 h 1941"/>
                  <a:gd name="T22" fmla="*/ 377 w 2519"/>
                  <a:gd name="T23" fmla="*/ 752 h 1941"/>
                  <a:gd name="T24" fmla="*/ 508 w 2519"/>
                  <a:gd name="T25" fmla="*/ 841 h 1941"/>
                  <a:gd name="T26" fmla="*/ 694 w 2519"/>
                  <a:gd name="T27" fmla="*/ 1122 h 1941"/>
                  <a:gd name="T28" fmla="*/ 792 w 2519"/>
                  <a:gd name="T29" fmla="*/ 1122 h 1941"/>
                  <a:gd name="T30" fmla="*/ 828 w 2519"/>
                  <a:gd name="T31" fmla="*/ 1158 h 1941"/>
                  <a:gd name="T32" fmla="*/ 792 w 2519"/>
                  <a:gd name="T33" fmla="*/ 1193 h 1941"/>
                  <a:gd name="T34" fmla="*/ 696 w 2519"/>
                  <a:gd name="T35" fmla="*/ 1193 h 1941"/>
                  <a:gd name="T36" fmla="*/ 693 w 2519"/>
                  <a:gd name="T37" fmla="*/ 1562 h 1941"/>
                  <a:gd name="T38" fmla="*/ 704 w 2519"/>
                  <a:gd name="T39" fmla="*/ 1633 h 1941"/>
                  <a:gd name="T40" fmla="*/ 1022 w 2519"/>
                  <a:gd name="T41" fmla="*/ 1633 h 1941"/>
                  <a:gd name="T42" fmla="*/ 1058 w 2519"/>
                  <a:gd name="T43" fmla="*/ 1668 h 1941"/>
                  <a:gd name="T44" fmla="*/ 1058 w 2519"/>
                  <a:gd name="T45" fmla="*/ 1668 h 1941"/>
                  <a:gd name="T46" fmla="*/ 1022 w 2519"/>
                  <a:gd name="T47" fmla="*/ 1703 h 1941"/>
                  <a:gd name="T48" fmla="*/ 735 w 2519"/>
                  <a:gd name="T49" fmla="*/ 1703 h 1941"/>
                  <a:gd name="T50" fmla="*/ 1325 w 2519"/>
                  <a:gd name="T51" fmla="*/ 1598 h 1941"/>
                  <a:gd name="T52" fmla="*/ 1926 w 2519"/>
                  <a:gd name="T53" fmla="*/ 1205 h 1941"/>
                  <a:gd name="T54" fmla="*/ 2513 w 2519"/>
                  <a:gd name="T55" fmla="*/ 783 h 1941"/>
                  <a:gd name="T56" fmla="*/ 2503 w 2519"/>
                  <a:gd name="T57" fmla="*/ 637 h 1941"/>
                  <a:gd name="T58" fmla="*/ 2358 w 2519"/>
                  <a:gd name="T59" fmla="*/ 637 h 1941"/>
                  <a:gd name="T60" fmla="*/ 2323 w 2519"/>
                  <a:gd name="T61" fmla="*/ 602 h 1941"/>
                  <a:gd name="T62" fmla="*/ 2358 w 2519"/>
                  <a:gd name="T63" fmla="*/ 567 h 1941"/>
                  <a:gd name="T64" fmla="*/ 2476 w 2519"/>
                  <a:gd name="T65" fmla="*/ 567 h 1941"/>
                  <a:gd name="T66" fmla="*/ 2357 w 2519"/>
                  <a:gd name="T67" fmla="*/ 419 h 1941"/>
                  <a:gd name="T68" fmla="*/ 2345 w 2519"/>
                  <a:gd name="T69" fmla="*/ 421 h 1941"/>
                  <a:gd name="T70" fmla="*/ 2099 w 2519"/>
                  <a:gd name="T71" fmla="*/ 421 h 1941"/>
                  <a:gd name="T72" fmla="*/ 2063 w 2519"/>
                  <a:gd name="T73" fmla="*/ 386 h 1941"/>
                  <a:gd name="T74" fmla="*/ 2099 w 2519"/>
                  <a:gd name="T75" fmla="*/ 351 h 1941"/>
                  <a:gd name="T76" fmla="*/ 2263 w 2519"/>
                  <a:gd name="T77" fmla="*/ 351 h 1941"/>
                  <a:gd name="T78" fmla="*/ 2156 w 2519"/>
                  <a:gd name="T79" fmla="*/ 296 h 1941"/>
                  <a:gd name="T80" fmla="*/ 1763 w 2519"/>
                  <a:gd name="T81" fmla="*/ 363 h 1941"/>
                  <a:gd name="T82" fmla="*/ 796 w 2519"/>
                  <a:gd name="T83" fmla="*/ 100 h 1941"/>
                  <a:gd name="T84" fmla="*/ 390 w 2519"/>
                  <a:gd name="T85" fmla="*/ 149 h 1941"/>
                  <a:gd name="T86" fmla="*/ 189 w 2519"/>
                  <a:gd name="T87" fmla="*/ 149 h 1941"/>
                  <a:gd name="T88" fmla="*/ 145 w 2519"/>
                  <a:gd name="T89" fmla="*/ 193 h 1941"/>
                  <a:gd name="T90" fmla="*/ 189 w 2519"/>
                  <a:gd name="T91" fmla="*/ 236 h 1941"/>
                  <a:gd name="T92" fmla="*/ 308 w 2519"/>
                  <a:gd name="T93" fmla="*/ 236 h 1941"/>
                  <a:gd name="T94" fmla="*/ 291 w 2519"/>
                  <a:gd name="T95" fmla="*/ 261 h 1941"/>
                  <a:gd name="T96" fmla="*/ 43 w 2519"/>
                  <a:gd name="T97" fmla="*/ 261 h 1941"/>
                  <a:gd name="T98" fmla="*/ 0 w 2519"/>
                  <a:gd name="T99" fmla="*/ 304 h 1941"/>
                  <a:gd name="T100" fmla="*/ 43 w 2519"/>
                  <a:gd name="T101" fmla="*/ 348 h 1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19" h="1941">
                    <a:moveTo>
                      <a:pt x="43" y="348"/>
                    </a:moveTo>
                    <a:cubicBezTo>
                      <a:pt x="247" y="348"/>
                      <a:pt x="247" y="348"/>
                      <a:pt x="247" y="348"/>
                    </a:cubicBezTo>
                    <a:cubicBezTo>
                      <a:pt x="245" y="354"/>
                      <a:pt x="242" y="361"/>
                      <a:pt x="240" y="368"/>
                    </a:cubicBezTo>
                    <a:cubicBezTo>
                      <a:pt x="232" y="368"/>
                      <a:pt x="232" y="368"/>
                      <a:pt x="232" y="368"/>
                    </a:cubicBezTo>
                    <a:cubicBezTo>
                      <a:pt x="208" y="368"/>
                      <a:pt x="188" y="387"/>
                      <a:pt x="188" y="411"/>
                    </a:cubicBezTo>
                    <a:cubicBezTo>
                      <a:pt x="188" y="411"/>
                      <a:pt x="188" y="411"/>
                      <a:pt x="188" y="411"/>
                    </a:cubicBezTo>
                    <a:cubicBezTo>
                      <a:pt x="188" y="434"/>
                      <a:pt x="205" y="452"/>
                      <a:pt x="226" y="455"/>
                    </a:cubicBezTo>
                    <a:cubicBezTo>
                      <a:pt x="224" y="529"/>
                      <a:pt x="248" y="606"/>
                      <a:pt x="308" y="681"/>
                    </a:cubicBezTo>
                    <a:cubicBezTo>
                      <a:pt x="689" y="681"/>
                      <a:pt x="689" y="681"/>
                      <a:pt x="689" y="681"/>
                    </a:cubicBezTo>
                    <a:cubicBezTo>
                      <a:pt x="708" y="681"/>
                      <a:pt x="724" y="697"/>
                      <a:pt x="724" y="716"/>
                    </a:cubicBezTo>
                    <a:cubicBezTo>
                      <a:pt x="724" y="736"/>
                      <a:pt x="708" y="752"/>
                      <a:pt x="689" y="752"/>
                    </a:cubicBezTo>
                    <a:cubicBezTo>
                      <a:pt x="377" y="752"/>
                      <a:pt x="377" y="752"/>
                      <a:pt x="377" y="752"/>
                    </a:cubicBezTo>
                    <a:cubicBezTo>
                      <a:pt x="413" y="783"/>
                      <a:pt x="456" y="813"/>
                      <a:pt x="508" y="841"/>
                    </a:cubicBezTo>
                    <a:cubicBezTo>
                      <a:pt x="647" y="913"/>
                      <a:pt x="686" y="1002"/>
                      <a:pt x="694" y="1122"/>
                    </a:cubicBezTo>
                    <a:cubicBezTo>
                      <a:pt x="792" y="1122"/>
                      <a:pt x="792" y="1122"/>
                      <a:pt x="792" y="1122"/>
                    </a:cubicBezTo>
                    <a:cubicBezTo>
                      <a:pt x="812" y="1122"/>
                      <a:pt x="828" y="1138"/>
                      <a:pt x="828" y="1158"/>
                    </a:cubicBezTo>
                    <a:cubicBezTo>
                      <a:pt x="828" y="1177"/>
                      <a:pt x="812" y="1193"/>
                      <a:pt x="792" y="1193"/>
                    </a:cubicBezTo>
                    <a:cubicBezTo>
                      <a:pt x="696" y="1193"/>
                      <a:pt x="696" y="1193"/>
                      <a:pt x="696" y="1193"/>
                    </a:cubicBezTo>
                    <a:cubicBezTo>
                      <a:pt x="695" y="1294"/>
                      <a:pt x="684" y="1415"/>
                      <a:pt x="693" y="1562"/>
                    </a:cubicBezTo>
                    <a:cubicBezTo>
                      <a:pt x="694" y="1587"/>
                      <a:pt x="698" y="1611"/>
                      <a:pt x="704" y="1633"/>
                    </a:cubicBezTo>
                    <a:cubicBezTo>
                      <a:pt x="1022" y="1633"/>
                      <a:pt x="1022" y="1633"/>
                      <a:pt x="1022" y="1633"/>
                    </a:cubicBezTo>
                    <a:cubicBezTo>
                      <a:pt x="1042" y="1633"/>
                      <a:pt x="1058" y="1649"/>
                      <a:pt x="1058" y="1668"/>
                    </a:cubicBezTo>
                    <a:cubicBezTo>
                      <a:pt x="1058" y="1668"/>
                      <a:pt x="1058" y="1668"/>
                      <a:pt x="1058" y="1668"/>
                    </a:cubicBezTo>
                    <a:cubicBezTo>
                      <a:pt x="1058" y="1688"/>
                      <a:pt x="1042" y="1703"/>
                      <a:pt x="1022" y="1703"/>
                    </a:cubicBezTo>
                    <a:cubicBezTo>
                      <a:pt x="735" y="1703"/>
                      <a:pt x="735" y="1703"/>
                      <a:pt x="735" y="1703"/>
                    </a:cubicBezTo>
                    <a:cubicBezTo>
                      <a:pt x="882" y="1941"/>
                      <a:pt x="1354" y="1826"/>
                      <a:pt x="1325" y="1598"/>
                    </a:cubicBezTo>
                    <a:cubicBezTo>
                      <a:pt x="1290" y="1318"/>
                      <a:pt x="1705" y="1055"/>
                      <a:pt x="1926" y="1205"/>
                    </a:cubicBezTo>
                    <a:cubicBezTo>
                      <a:pt x="2118" y="1336"/>
                      <a:pt x="2468" y="1126"/>
                      <a:pt x="2513" y="783"/>
                    </a:cubicBezTo>
                    <a:cubicBezTo>
                      <a:pt x="2519" y="730"/>
                      <a:pt x="2515" y="681"/>
                      <a:pt x="2503" y="637"/>
                    </a:cubicBezTo>
                    <a:cubicBezTo>
                      <a:pt x="2358" y="637"/>
                      <a:pt x="2358" y="637"/>
                      <a:pt x="2358" y="637"/>
                    </a:cubicBezTo>
                    <a:cubicBezTo>
                      <a:pt x="2339" y="637"/>
                      <a:pt x="2323" y="622"/>
                      <a:pt x="2323" y="602"/>
                    </a:cubicBezTo>
                    <a:cubicBezTo>
                      <a:pt x="2323" y="583"/>
                      <a:pt x="2339" y="567"/>
                      <a:pt x="2358" y="567"/>
                    </a:cubicBezTo>
                    <a:cubicBezTo>
                      <a:pt x="2476" y="567"/>
                      <a:pt x="2476" y="567"/>
                      <a:pt x="2476" y="567"/>
                    </a:cubicBezTo>
                    <a:cubicBezTo>
                      <a:pt x="2446" y="508"/>
                      <a:pt x="2402" y="459"/>
                      <a:pt x="2357" y="419"/>
                    </a:cubicBezTo>
                    <a:cubicBezTo>
                      <a:pt x="2353" y="421"/>
                      <a:pt x="2349" y="421"/>
                      <a:pt x="2345" y="421"/>
                    </a:cubicBezTo>
                    <a:cubicBezTo>
                      <a:pt x="2099" y="421"/>
                      <a:pt x="2099" y="421"/>
                      <a:pt x="2099" y="421"/>
                    </a:cubicBezTo>
                    <a:cubicBezTo>
                      <a:pt x="2079" y="421"/>
                      <a:pt x="2063" y="405"/>
                      <a:pt x="2063" y="386"/>
                    </a:cubicBezTo>
                    <a:cubicBezTo>
                      <a:pt x="2063" y="366"/>
                      <a:pt x="2079" y="351"/>
                      <a:pt x="2099" y="351"/>
                    </a:cubicBezTo>
                    <a:cubicBezTo>
                      <a:pt x="2263" y="351"/>
                      <a:pt x="2263" y="351"/>
                      <a:pt x="2263" y="351"/>
                    </a:cubicBezTo>
                    <a:cubicBezTo>
                      <a:pt x="2203" y="314"/>
                      <a:pt x="2156" y="296"/>
                      <a:pt x="2156" y="296"/>
                    </a:cubicBezTo>
                    <a:cubicBezTo>
                      <a:pt x="1955" y="246"/>
                      <a:pt x="1847" y="320"/>
                      <a:pt x="1763" y="363"/>
                    </a:cubicBezTo>
                    <a:cubicBezTo>
                      <a:pt x="1529" y="483"/>
                      <a:pt x="1078" y="446"/>
                      <a:pt x="796" y="100"/>
                    </a:cubicBezTo>
                    <a:cubicBezTo>
                      <a:pt x="697" y="0"/>
                      <a:pt x="521" y="41"/>
                      <a:pt x="390" y="149"/>
                    </a:cubicBezTo>
                    <a:cubicBezTo>
                      <a:pt x="189" y="149"/>
                      <a:pt x="189" y="149"/>
                      <a:pt x="189" y="149"/>
                    </a:cubicBezTo>
                    <a:cubicBezTo>
                      <a:pt x="165" y="149"/>
                      <a:pt x="145" y="169"/>
                      <a:pt x="145" y="193"/>
                    </a:cubicBezTo>
                    <a:cubicBezTo>
                      <a:pt x="145" y="217"/>
                      <a:pt x="165" y="236"/>
                      <a:pt x="189" y="236"/>
                    </a:cubicBezTo>
                    <a:cubicBezTo>
                      <a:pt x="308" y="236"/>
                      <a:pt x="308" y="236"/>
                      <a:pt x="308" y="236"/>
                    </a:cubicBezTo>
                    <a:cubicBezTo>
                      <a:pt x="302" y="244"/>
                      <a:pt x="296" y="252"/>
                      <a:pt x="291" y="261"/>
                    </a:cubicBezTo>
                    <a:cubicBezTo>
                      <a:pt x="43" y="261"/>
                      <a:pt x="43" y="261"/>
                      <a:pt x="43" y="261"/>
                    </a:cubicBezTo>
                    <a:cubicBezTo>
                      <a:pt x="19" y="261"/>
                      <a:pt x="0" y="280"/>
                      <a:pt x="0" y="304"/>
                    </a:cubicBezTo>
                    <a:cubicBezTo>
                      <a:pt x="0" y="328"/>
                      <a:pt x="19" y="348"/>
                      <a:pt x="43" y="348"/>
                    </a:cubicBezTo>
                    <a:close/>
                  </a:path>
                </a:pathLst>
              </a:custGeom>
              <a:solidFill>
                <a:srgbClr val="CCD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3C9F74C-A5BA-4C4E-B17E-D38798E04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6288" y="4618037"/>
                <a:ext cx="809625" cy="201613"/>
              </a:xfrm>
              <a:custGeom>
                <a:avLst/>
                <a:gdLst>
                  <a:gd name="T0" fmla="*/ 33 w 281"/>
                  <a:gd name="T1" fmla="*/ 0 h 70"/>
                  <a:gd name="T2" fmla="*/ 248 w 281"/>
                  <a:gd name="T3" fmla="*/ 0 h 70"/>
                  <a:gd name="T4" fmla="*/ 281 w 281"/>
                  <a:gd name="T5" fmla="*/ 33 h 70"/>
                  <a:gd name="T6" fmla="*/ 281 w 281"/>
                  <a:gd name="T7" fmla="*/ 37 h 70"/>
                  <a:gd name="T8" fmla="*/ 248 w 281"/>
                  <a:gd name="T9" fmla="*/ 70 h 70"/>
                  <a:gd name="T10" fmla="*/ 33 w 281"/>
                  <a:gd name="T11" fmla="*/ 70 h 70"/>
                  <a:gd name="T12" fmla="*/ 0 w 281"/>
                  <a:gd name="T13" fmla="*/ 37 h 70"/>
                  <a:gd name="T14" fmla="*/ 0 w 281"/>
                  <a:gd name="T15" fmla="*/ 33 h 70"/>
                  <a:gd name="T16" fmla="*/ 33 w 28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1" h="70">
                    <a:moveTo>
                      <a:pt x="33" y="0"/>
                    </a:moveTo>
                    <a:cubicBezTo>
                      <a:pt x="248" y="0"/>
                      <a:pt x="248" y="0"/>
                      <a:pt x="248" y="0"/>
                    </a:cubicBezTo>
                    <a:cubicBezTo>
                      <a:pt x="266" y="0"/>
                      <a:pt x="281" y="15"/>
                      <a:pt x="281" y="33"/>
                    </a:cubicBezTo>
                    <a:cubicBezTo>
                      <a:pt x="281" y="37"/>
                      <a:pt x="281" y="37"/>
                      <a:pt x="281" y="37"/>
                    </a:cubicBezTo>
                    <a:cubicBezTo>
                      <a:pt x="281" y="55"/>
                      <a:pt x="266" y="70"/>
                      <a:pt x="248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15" y="70"/>
                      <a:pt x="0" y="55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DED72D3-5D16-419F-959C-EEE0F4E3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0225" y="4618037"/>
                <a:ext cx="204788" cy="201613"/>
              </a:xfrm>
              <a:custGeom>
                <a:avLst/>
                <a:gdLst>
                  <a:gd name="T0" fmla="*/ 34 w 71"/>
                  <a:gd name="T1" fmla="*/ 0 h 70"/>
                  <a:gd name="T2" fmla="*/ 37 w 71"/>
                  <a:gd name="T3" fmla="*/ 0 h 70"/>
                  <a:gd name="T4" fmla="*/ 71 w 71"/>
                  <a:gd name="T5" fmla="*/ 33 h 70"/>
                  <a:gd name="T6" fmla="*/ 71 w 71"/>
                  <a:gd name="T7" fmla="*/ 37 h 70"/>
                  <a:gd name="T8" fmla="*/ 37 w 71"/>
                  <a:gd name="T9" fmla="*/ 70 h 70"/>
                  <a:gd name="T10" fmla="*/ 34 w 71"/>
                  <a:gd name="T11" fmla="*/ 70 h 70"/>
                  <a:gd name="T12" fmla="*/ 0 w 71"/>
                  <a:gd name="T13" fmla="*/ 37 h 70"/>
                  <a:gd name="T14" fmla="*/ 0 w 71"/>
                  <a:gd name="T15" fmla="*/ 33 h 70"/>
                  <a:gd name="T16" fmla="*/ 34 w 7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70">
                    <a:moveTo>
                      <a:pt x="34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56" y="0"/>
                      <a:pt x="71" y="15"/>
                      <a:pt x="71" y="33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55"/>
                      <a:pt x="56" y="70"/>
                      <a:pt x="37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15" y="70"/>
                      <a:pt x="0" y="55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BA3218FA-C669-49F1-8309-138286F04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7688" y="4878387"/>
                <a:ext cx="698500" cy="204788"/>
              </a:xfrm>
              <a:custGeom>
                <a:avLst/>
                <a:gdLst>
                  <a:gd name="T0" fmla="*/ 34 w 242"/>
                  <a:gd name="T1" fmla="*/ 0 h 71"/>
                  <a:gd name="T2" fmla="*/ 208 w 242"/>
                  <a:gd name="T3" fmla="*/ 0 h 71"/>
                  <a:gd name="T4" fmla="*/ 242 w 242"/>
                  <a:gd name="T5" fmla="*/ 34 h 71"/>
                  <a:gd name="T6" fmla="*/ 242 w 242"/>
                  <a:gd name="T7" fmla="*/ 37 h 71"/>
                  <a:gd name="T8" fmla="*/ 208 w 242"/>
                  <a:gd name="T9" fmla="*/ 71 h 71"/>
                  <a:gd name="T10" fmla="*/ 34 w 242"/>
                  <a:gd name="T11" fmla="*/ 71 h 71"/>
                  <a:gd name="T12" fmla="*/ 0 w 242"/>
                  <a:gd name="T13" fmla="*/ 37 h 71"/>
                  <a:gd name="T14" fmla="*/ 0 w 242"/>
                  <a:gd name="T15" fmla="*/ 34 h 71"/>
                  <a:gd name="T16" fmla="*/ 34 w 242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71">
                    <a:moveTo>
                      <a:pt x="34" y="0"/>
                    </a:moveTo>
                    <a:cubicBezTo>
                      <a:pt x="208" y="0"/>
                      <a:pt x="208" y="0"/>
                      <a:pt x="208" y="0"/>
                    </a:cubicBezTo>
                    <a:cubicBezTo>
                      <a:pt x="227" y="0"/>
                      <a:pt x="242" y="15"/>
                      <a:pt x="242" y="34"/>
                    </a:cubicBezTo>
                    <a:cubicBezTo>
                      <a:pt x="242" y="37"/>
                      <a:pt x="242" y="37"/>
                      <a:pt x="242" y="37"/>
                    </a:cubicBezTo>
                    <a:cubicBezTo>
                      <a:pt x="242" y="56"/>
                      <a:pt x="227" y="71"/>
                      <a:pt x="208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15" y="71"/>
                      <a:pt x="0" y="56"/>
                      <a:pt x="0" y="37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F88D4392-5127-4EE2-80E8-1DD404C4E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538" y="3702050"/>
                <a:ext cx="698500" cy="206375"/>
              </a:xfrm>
              <a:custGeom>
                <a:avLst/>
                <a:gdLst>
                  <a:gd name="T0" fmla="*/ 34 w 242"/>
                  <a:gd name="T1" fmla="*/ 0 h 71"/>
                  <a:gd name="T2" fmla="*/ 208 w 242"/>
                  <a:gd name="T3" fmla="*/ 0 h 71"/>
                  <a:gd name="T4" fmla="*/ 242 w 242"/>
                  <a:gd name="T5" fmla="*/ 34 h 71"/>
                  <a:gd name="T6" fmla="*/ 242 w 242"/>
                  <a:gd name="T7" fmla="*/ 37 h 71"/>
                  <a:gd name="T8" fmla="*/ 208 w 242"/>
                  <a:gd name="T9" fmla="*/ 71 h 71"/>
                  <a:gd name="T10" fmla="*/ 34 w 242"/>
                  <a:gd name="T11" fmla="*/ 71 h 71"/>
                  <a:gd name="T12" fmla="*/ 0 w 242"/>
                  <a:gd name="T13" fmla="*/ 37 h 71"/>
                  <a:gd name="T14" fmla="*/ 0 w 242"/>
                  <a:gd name="T15" fmla="*/ 34 h 71"/>
                  <a:gd name="T16" fmla="*/ 34 w 242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71">
                    <a:moveTo>
                      <a:pt x="34" y="0"/>
                    </a:moveTo>
                    <a:cubicBezTo>
                      <a:pt x="208" y="0"/>
                      <a:pt x="208" y="0"/>
                      <a:pt x="208" y="0"/>
                    </a:cubicBezTo>
                    <a:cubicBezTo>
                      <a:pt x="227" y="0"/>
                      <a:pt x="242" y="16"/>
                      <a:pt x="242" y="34"/>
                    </a:cubicBezTo>
                    <a:cubicBezTo>
                      <a:pt x="242" y="37"/>
                      <a:pt x="242" y="37"/>
                      <a:pt x="242" y="37"/>
                    </a:cubicBezTo>
                    <a:cubicBezTo>
                      <a:pt x="242" y="56"/>
                      <a:pt x="227" y="71"/>
                      <a:pt x="208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15" y="71"/>
                      <a:pt x="0" y="56"/>
                      <a:pt x="0" y="37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6"/>
                      <a:pt x="15" y="0"/>
                      <a:pt x="34" y="0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5062CAEF-A883-4999-9A58-835307FD1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6113" y="4367212"/>
                <a:ext cx="498475" cy="201613"/>
              </a:xfrm>
              <a:custGeom>
                <a:avLst/>
                <a:gdLst>
                  <a:gd name="T0" fmla="*/ 34 w 173"/>
                  <a:gd name="T1" fmla="*/ 0 h 70"/>
                  <a:gd name="T2" fmla="*/ 139 w 173"/>
                  <a:gd name="T3" fmla="*/ 0 h 70"/>
                  <a:gd name="T4" fmla="*/ 173 w 173"/>
                  <a:gd name="T5" fmla="*/ 33 h 70"/>
                  <a:gd name="T6" fmla="*/ 173 w 173"/>
                  <a:gd name="T7" fmla="*/ 37 h 70"/>
                  <a:gd name="T8" fmla="*/ 139 w 173"/>
                  <a:gd name="T9" fmla="*/ 70 h 70"/>
                  <a:gd name="T10" fmla="*/ 34 w 173"/>
                  <a:gd name="T11" fmla="*/ 70 h 70"/>
                  <a:gd name="T12" fmla="*/ 0 w 173"/>
                  <a:gd name="T13" fmla="*/ 37 h 70"/>
                  <a:gd name="T14" fmla="*/ 0 w 173"/>
                  <a:gd name="T15" fmla="*/ 33 h 70"/>
                  <a:gd name="T16" fmla="*/ 34 w 173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3" h="70">
                    <a:moveTo>
                      <a:pt x="34" y="0"/>
                    </a:moveTo>
                    <a:cubicBezTo>
                      <a:pt x="139" y="0"/>
                      <a:pt x="139" y="0"/>
                      <a:pt x="139" y="0"/>
                    </a:cubicBezTo>
                    <a:cubicBezTo>
                      <a:pt x="158" y="0"/>
                      <a:pt x="173" y="15"/>
                      <a:pt x="173" y="33"/>
                    </a:cubicBezTo>
                    <a:cubicBezTo>
                      <a:pt x="173" y="37"/>
                      <a:pt x="173" y="37"/>
                      <a:pt x="173" y="37"/>
                    </a:cubicBezTo>
                    <a:cubicBezTo>
                      <a:pt x="173" y="55"/>
                      <a:pt x="158" y="70"/>
                      <a:pt x="139" y="70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15" y="70"/>
                      <a:pt x="0" y="55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4DDE5B6A-8AC9-4329-BD1C-AB46281B8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0" y="3494087"/>
                <a:ext cx="496888" cy="206375"/>
              </a:xfrm>
              <a:custGeom>
                <a:avLst/>
                <a:gdLst>
                  <a:gd name="T0" fmla="*/ 33 w 172"/>
                  <a:gd name="T1" fmla="*/ 0 h 71"/>
                  <a:gd name="T2" fmla="*/ 139 w 172"/>
                  <a:gd name="T3" fmla="*/ 0 h 71"/>
                  <a:gd name="T4" fmla="*/ 172 w 172"/>
                  <a:gd name="T5" fmla="*/ 34 h 71"/>
                  <a:gd name="T6" fmla="*/ 172 w 172"/>
                  <a:gd name="T7" fmla="*/ 37 h 71"/>
                  <a:gd name="T8" fmla="*/ 139 w 172"/>
                  <a:gd name="T9" fmla="*/ 71 h 71"/>
                  <a:gd name="T10" fmla="*/ 33 w 172"/>
                  <a:gd name="T11" fmla="*/ 71 h 71"/>
                  <a:gd name="T12" fmla="*/ 0 w 172"/>
                  <a:gd name="T13" fmla="*/ 37 h 71"/>
                  <a:gd name="T14" fmla="*/ 0 w 172"/>
                  <a:gd name="T15" fmla="*/ 34 h 71"/>
                  <a:gd name="T16" fmla="*/ 33 w 172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" h="71">
                    <a:moveTo>
                      <a:pt x="33" y="0"/>
                    </a:moveTo>
                    <a:cubicBezTo>
                      <a:pt x="139" y="0"/>
                      <a:pt x="139" y="0"/>
                      <a:pt x="139" y="0"/>
                    </a:cubicBezTo>
                    <a:cubicBezTo>
                      <a:pt x="157" y="0"/>
                      <a:pt x="172" y="15"/>
                      <a:pt x="172" y="34"/>
                    </a:cubicBezTo>
                    <a:cubicBezTo>
                      <a:pt x="172" y="37"/>
                      <a:pt x="172" y="37"/>
                      <a:pt x="172" y="37"/>
                    </a:cubicBezTo>
                    <a:cubicBezTo>
                      <a:pt x="172" y="56"/>
                      <a:pt x="157" y="71"/>
                      <a:pt x="139" y="71"/>
                    </a:cubicBezTo>
                    <a:cubicBezTo>
                      <a:pt x="33" y="71"/>
                      <a:pt x="33" y="71"/>
                      <a:pt x="33" y="71"/>
                    </a:cubicBezTo>
                    <a:cubicBezTo>
                      <a:pt x="15" y="71"/>
                      <a:pt x="0" y="56"/>
                      <a:pt x="0" y="37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0E846183-B09F-4427-A4F6-5C43D30D8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8325" y="5953125"/>
                <a:ext cx="1001713" cy="250825"/>
              </a:xfrm>
              <a:custGeom>
                <a:avLst/>
                <a:gdLst>
                  <a:gd name="T0" fmla="*/ 305 w 347"/>
                  <a:gd name="T1" fmla="*/ 87 h 87"/>
                  <a:gd name="T2" fmla="*/ 41 w 347"/>
                  <a:gd name="T3" fmla="*/ 87 h 87"/>
                  <a:gd name="T4" fmla="*/ 0 w 347"/>
                  <a:gd name="T5" fmla="*/ 45 h 87"/>
                  <a:gd name="T6" fmla="*/ 0 w 347"/>
                  <a:gd name="T7" fmla="*/ 41 h 87"/>
                  <a:gd name="T8" fmla="*/ 41 w 347"/>
                  <a:gd name="T9" fmla="*/ 0 h 87"/>
                  <a:gd name="T10" fmla="*/ 305 w 347"/>
                  <a:gd name="T11" fmla="*/ 0 h 87"/>
                  <a:gd name="T12" fmla="*/ 347 w 347"/>
                  <a:gd name="T13" fmla="*/ 41 h 87"/>
                  <a:gd name="T14" fmla="*/ 347 w 347"/>
                  <a:gd name="T15" fmla="*/ 45 h 87"/>
                  <a:gd name="T16" fmla="*/ 305 w 347"/>
                  <a:gd name="T1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87">
                    <a:moveTo>
                      <a:pt x="305" y="87"/>
                    </a:moveTo>
                    <a:cubicBezTo>
                      <a:pt x="41" y="87"/>
                      <a:pt x="41" y="87"/>
                      <a:pt x="41" y="87"/>
                    </a:cubicBezTo>
                    <a:cubicBezTo>
                      <a:pt x="18" y="87"/>
                      <a:pt x="0" y="68"/>
                      <a:pt x="0" y="4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328" y="0"/>
                      <a:pt x="347" y="18"/>
                      <a:pt x="347" y="41"/>
                    </a:cubicBezTo>
                    <a:cubicBezTo>
                      <a:pt x="347" y="45"/>
                      <a:pt x="347" y="45"/>
                      <a:pt x="347" y="45"/>
                    </a:cubicBezTo>
                    <a:cubicBezTo>
                      <a:pt x="347" y="68"/>
                      <a:pt x="328" y="87"/>
                      <a:pt x="305" y="87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762F76F-2B0B-4524-984D-3FFB37943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013" y="5632450"/>
                <a:ext cx="857250" cy="250825"/>
              </a:xfrm>
              <a:custGeom>
                <a:avLst/>
                <a:gdLst>
                  <a:gd name="T0" fmla="*/ 255 w 297"/>
                  <a:gd name="T1" fmla="*/ 87 h 87"/>
                  <a:gd name="T2" fmla="*/ 41 w 297"/>
                  <a:gd name="T3" fmla="*/ 87 h 87"/>
                  <a:gd name="T4" fmla="*/ 0 w 297"/>
                  <a:gd name="T5" fmla="*/ 45 h 87"/>
                  <a:gd name="T6" fmla="*/ 0 w 297"/>
                  <a:gd name="T7" fmla="*/ 41 h 87"/>
                  <a:gd name="T8" fmla="*/ 41 w 297"/>
                  <a:gd name="T9" fmla="*/ 0 h 87"/>
                  <a:gd name="T10" fmla="*/ 255 w 297"/>
                  <a:gd name="T11" fmla="*/ 0 h 87"/>
                  <a:gd name="T12" fmla="*/ 297 w 297"/>
                  <a:gd name="T13" fmla="*/ 41 h 87"/>
                  <a:gd name="T14" fmla="*/ 297 w 297"/>
                  <a:gd name="T15" fmla="*/ 45 h 87"/>
                  <a:gd name="T16" fmla="*/ 255 w 297"/>
                  <a:gd name="T1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7" h="87">
                    <a:moveTo>
                      <a:pt x="255" y="87"/>
                    </a:moveTo>
                    <a:cubicBezTo>
                      <a:pt x="41" y="87"/>
                      <a:pt x="41" y="87"/>
                      <a:pt x="41" y="87"/>
                    </a:cubicBezTo>
                    <a:cubicBezTo>
                      <a:pt x="18" y="87"/>
                      <a:pt x="0" y="68"/>
                      <a:pt x="0" y="4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ubicBezTo>
                      <a:pt x="255" y="0"/>
                      <a:pt x="255" y="0"/>
                      <a:pt x="255" y="0"/>
                    </a:cubicBezTo>
                    <a:cubicBezTo>
                      <a:pt x="278" y="0"/>
                      <a:pt x="297" y="18"/>
                      <a:pt x="297" y="41"/>
                    </a:cubicBezTo>
                    <a:cubicBezTo>
                      <a:pt x="297" y="45"/>
                      <a:pt x="297" y="45"/>
                      <a:pt x="297" y="45"/>
                    </a:cubicBezTo>
                    <a:cubicBezTo>
                      <a:pt x="297" y="68"/>
                      <a:pt x="278" y="87"/>
                      <a:pt x="255" y="87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090B1E51-CF7D-4614-8006-FB2261230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2838" y="6261100"/>
                <a:ext cx="612775" cy="252413"/>
              </a:xfrm>
              <a:custGeom>
                <a:avLst/>
                <a:gdLst>
                  <a:gd name="T0" fmla="*/ 171 w 212"/>
                  <a:gd name="T1" fmla="*/ 87 h 87"/>
                  <a:gd name="T2" fmla="*/ 41 w 212"/>
                  <a:gd name="T3" fmla="*/ 87 h 87"/>
                  <a:gd name="T4" fmla="*/ 0 w 212"/>
                  <a:gd name="T5" fmla="*/ 45 h 87"/>
                  <a:gd name="T6" fmla="*/ 0 w 212"/>
                  <a:gd name="T7" fmla="*/ 41 h 87"/>
                  <a:gd name="T8" fmla="*/ 41 w 212"/>
                  <a:gd name="T9" fmla="*/ 0 h 87"/>
                  <a:gd name="T10" fmla="*/ 171 w 212"/>
                  <a:gd name="T11" fmla="*/ 0 h 87"/>
                  <a:gd name="T12" fmla="*/ 212 w 212"/>
                  <a:gd name="T13" fmla="*/ 41 h 87"/>
                  <a:gd name="T14" fmla="*/ 212 w 212"/>
                  <a:gd name="T15" fmla="*/ 45 h 87"/>
                  <a:gd name="T16" fmla="*/ 171 w 212"/>
                  <a:gd name="T1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87">
                    <a:moveTo>
                      <a:pt x="171" y="87"/>
                    </a:moveTo>
                    <a:cubicBezTo>
                      <a:pt x="41" y="87"/>
                      <a:pt x="41" y="87"/>
                      <a:pt x="41" y="87"/>
                    </a:cubicBezTo>
                    <a:cubicBezTo>
                      <a:pt x="18" y="87"/>
                      <a:pt x="0" y="68"/>
                      <a:pt x="0" y="4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19"/>
                      <a:pt x="18" y="0"/>
                      <a:pt x="41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94" y="0"/>
                      <a:pt x="212" y="19"/>
                      <a:pt x="212" y="41"/>
                    </a:cubicBezTo>
                    <a:cubicBezTo>
                      <a:pt x="212" y="45"/>
                      <a:pt x="212" y="45"/>
                      <a:pt x="212" y="45"/>
                    </a:cubicBezTo>
                    <a:cubicBezTo>
                      <a:pt x="212" y="68"/>
                      <a:pt x="194" y="87"/>
                      <a:pt x="171" y="87"/>
                    </a:cubicBezTo>
                    <a:close/>
                  </a:path>
                </a:pathLst>
              </a:custGeom>
              <a:solidFill>
                <a:srgbClr val="D4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FC9664-5338-4478-A030-2056BB40BB45}"/>
                </a:ext>
              </a:extLst>
            </p:cNvPr>
            <p:cNvGrpSpPr/>
            <p:nvPr/>
          </p:nvGrpSpPr>
          <p:grpSpPr>
            <a:xfrm>
              <a:off x="8116236" y="1341756"/>
              <a:ext cx="1839673" cy="1433513"/>
              <a:chOff x="7653338" y="-14288"/>
              <a:chExt cx="3679825" cy="2867026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BF238F86-EEFE-4D84-94F3-915CEA96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4650" y="63500"/>
                <a:ext cx="3278188" cy="2789238"/>
              </a:xfrm>
              <a:custGeom>
                <a:avLst/>
                <a:gdLst>
                  <a:gd name="T0" fmla="*/ 38 w 1136"/>
                  <a:gd name="T1" fmla="*/ 418 h 966"/>
                  <a:gd name="T2" fmla="*/ 117 w 1136"/>
                  <a:gd name="T3" fmla="*/ 418 h 966"/>
                  <a:gd name="T4" fmla="*/ 117 w 1136"/>
                  <a:gd name="T5" fmla="*/ 418 h 966"/>
                  <a:gd name="T6" fmla="*/ 184 w 1136"/>
                  <a:gd name="T7" fmla="*/ 418 h 966"/>
                  <a:gd name="T8" fmla="*/ 224 w 1136"/>
                  <a:gd name="T9" fmla="*/ 380 h 966"/>
                  <a:gd name="T10" fmla="*/ 213 w 1136"/>
                  <a:gd name="T11" fmla="*/ 352 h 966"/>
                  <a:gd name="T12" fmla="*/ 185 w 1136"/>
                  <a:gd name="T13" fmla="*/ 341 h 966"/>
                  <a:gd name="T14" fmla="*/ 134 w 1136"/>
                  <a:gd name="T15" fmla="*/ 341 h 966"/>
                  <a:gd name="T16" fmla="*/ 134 w 1136"/>
                  <a:gd name="T17" fmla="*/ 340 h 966"/>
                  <a:gd name="T18" fmla="*/ 97 w 1136"/>
                  <a:gd name="T19" fmla="*/ 302 h 966"/>
                  <a:gd name="T20" fmla="*/ 137 w 1136"/>
                  <a:gd name="T21" fmla="*/ 263 h 966"/>
                  <a:gd name="T22" fmla="*/ 143 w 1136"/>
                  <a:gd name="T23" fmla="*/ 263 h 966"/>
                  <a:gd name="T24" fmla="*/ 177 w 1136"/>
                  <a:gd name="T25" fmla="*/ 244 h 966"/>
                  <a:gd name="T26" fmla="*/ 584 w 1136"/>
                  <a:gd name="T27" fmla="*/ 5 h 966"/>
                  <a:gd name="T28" fmla="*/ 1073 w 1136"/>
                  <a:gd name="T29" fmla="*/ 480 h 966"/>
                  <a:gd name="T30" fmla="*/ 1071 w 1136"/>
                  <a:gd name="T31" fmla="*/ 527 h 966"/>
                  <a:gd name="T32" fmla="*/ 1071 w 1136"/>
                  <a:gd name="T33" fmla="*/ 530 h 966"/>
                  <a:gd name="T34" fmla="*/ 1097 w 1136"/>
                  <a:gd name="T35" fmla="*/ 555 h 966"/>
                  <a:gd name="T36" fmla="*/ 1124 w 1136"/>
                  <a:gd name="T37" fmla="*/ 567 h 966"/>
                  <a:gd name="T38" fmla="*/ 1136 w 1136"/>
                  <a:gd name="T39" fmla="*/ 594 h 966"/>
                  <a:gd name="T40" fmla="*/ 1096 w 1136"/>
                  <a:gd name="T41" fmla="*/ 633 h 966"/>
                  <a:gd name="T42" fmla="*/ 965 w 1136"/>
                  <a:gd name="T43" fmla="*/ 633 h 966"/>
                  <a:gd name="T44" fmla="*/ 935 w 1136"/>
                  <a:gd name="T45" fmla="*/ 670 h 966"/>
                  <a:gd name="T46" fmla="*/ 946 w 1136"/>
                  <a:gd name="T47" fmla="*/ 697 h 966"/>
                  <a:gd name="T48" fmla="*/ 973 w 1136"/>
                  <a:gd name="T49" fmla="*/ 709 h 966"/>
                  <a:gd name="T50" fmla="*/ 1024 w 1136"/>
                  <a:gd name="T51" fmla="*/ 709 h 966"/>
                  <a:gd name="T52" fmla="*/ 1051 w 1136"/>
                  <a:gd name="T53" fmla="*/ 720 h 966"/>
                  <a:gd name="T54" fmla="*/ 1062 w 1136"/>
                  <a:gd name="T55" fmla="*/ 748 h 966"/>
                  <a:gd name="T56" fmla="*/ 1023 w 1136"/>
                  <a:gd name="T57" fmla="*/ 786 h 966"/>
                  <a:gd name="T58" fmla="*/ 1007 w 1136"/>
                  <a:gd name="T59" fmla="*/ 786 h 966"/>
                  <a:gd name="T60" fmla="*/ 943 w 1136"/>
                  <a:gd name="T61" fmla="*/ 814 h 966"/>
                  <a:gd name="T62" fmla="*/ 593 w 1136"/>
                  <a:gd name="T63" fmla="*/ 966 h 966"/>
                  <a:gd name="T64" fmla="*/ 116 w 1136"/>
                  <a:gd name="T65" fmla="*/ 547 h 966"/>
                  <a:gd name="T66" fmla="*/ 57 w 1136"/>
                  <a:gd name="T67" fmla="*/ 495 h 966"/>
                  <a:gd name="T68" fmla="*/ 38 w 1136"/>
                  <a:gd name="T69" fmla="*/ 495 h 966"/>
                  <a:gd name="T70" fmla="*/ 0 w 1136"/>
                  <a:gd name="T71" fmla="*/ 456 h 966"/>
                  <a:gd name="T72" fmla="*/ 0 w 1136"/>
                  <a:gd name="T73" fmla="*/ 456 h 966"/>
                  <a:gd name="T74" fmla="*/ 38 w 1136"/>
                  <a:gd name="T75" fmla="*/ 418 h 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36" h="966">
                    <a:moveTo>
                      <a:pt x="38" y="418"/>
                    </a:moveTo>
                    <a:cubicBezTo>
                      <a:pt x="117" y="418"/>
                      <a:pt x="117" y="418"/>
                      <a:pt x="117" y="418"/>
                    </a:cubicBezTo>
                    <a:cubicBezTo>
                      <a:pt x="117" y="418"/>
                      <a:pt x="117" y="418"/>
                      <a:pt x="117" y="418"/>
                    </a:cubicBezTo>
                    <a:cubicBezTo>
                      <a:pt x="184" y="418"/>
                      <a:pt x="184" y="418"/>
                      <a:pt x="184" y="418"/>
                    </a:cubicBezTo>
                    <a:cubicBezTo>
                      <a:pt x="206" y="418"/>
                      <a:pt x="224" y="401"/>
                      <a:pt x="224" y="380"/>
                    </a:cubicBezTo>
                    <a:cubicBezTo>
                      <a:pt x="224" y="369"/>
                      <a:pt x="220" y="359"/>
                      <a:pt x="213" y="352"/>
                    </a:cubicBezTo>
                    <a:cubicBezTo>
                      <a:pt x="206" y="345"/>
                      <a:pt x="196" y="341"/>
                      <a:pt x="185" y="341"/>
                    </a:cubicBezTo>
                    <a:cubicBezTo>
                      <a:pt x="134" y="341"/>
                      <a:pt x="134" y="341"/>
                      <a:pt x="134" y="341"/>
                    </a:cubicBezTo>
                    <a:cubicBezTo>
                      <a:pt x="134" y="341"/>
                      <a:pt x="134" y="341"/>
                      <a:pt x="134" y="340"/>
                    </a:cubicBezTo>
                    <a:cubicBezTo>
                      <a:pt x="114" y="339"/>
                      <a:pt x="97" y="323"/>
                      <a:pt x="97" y="302"/>
                    </a:cubicBezTo>
                    <a:cubicBezTo>
                      <a:pt x="97" y="281"/>
                      <a:pt x="116" y="263"/>
                      <a:pt x="137" y="263"/>
                    </a:cubicBezTo>
                    <a:cubicBezTo>
                      <a:pt x="143" y="263"/>
                      <a:pt x="143" y="263"/>
                      <a:pt x="143" y="263"/>
                    </a:cubicBezTo>
                    <a:cubicBezTo>
                      <a:pt x="157" y="263"/>
                      <a:pt x="170" y="256"/>
                      <a:pt x="177" y="244"/>
                    </a:cubicBezTo>
                    <a:cubicBezTo>
                      <a:pt x="259" y="103"/>
                      <a:pt x="410" y="8"/>
                      <a:pt x="584" y="5"/>
                    </a:cubicBezTo>
                    <a:cubicBezTo>
                      <a:pt x="852" y="0"/>
                      <a:pt x="1071" y="213"/>
                      <a:pt x="1073" y="480"/>
                    </a:cubicBezTo>
                    <a:cubicBezTo>
                      <a:pt x="1073" y="496"/>
                      <a:pt x="1073" y="512"/>
                      <a:pt x="1071" y="527"/>
                    </a:cubicBezTo>
                    <a:cubicBezTo>
                      <a:pt x="1071" y="528"/>
                      <a:pt x="1071" y="529"/>
                      <a:pt x="1071" y="530"/>
                    </a:cubicBezTo>
                    <a:cubicBezTo>
                      <a:pt x="1071" y="544"/>
                      <a:pt x="1083" y="555"/>
                      <a:pt x="1097" y="555"/>
                    </a:cubicBezTo>
                    <a:cubicBezTo>
                      <a:pt x="1108" y="555"/>
                      <a:pt x="1117" y="560"/>
                      <a:pt x="1124" y="567"/>
                    </a:cubicBezTo>
                    <a:cubicBezTo>
                      <a:pt x="1131" y="574"/>
                      <a:pt x="1136" y="584"/>
                      <a:pt x="1136" y="594"/>
                    </a:cubicBezTo>
                    <a:cubicBezTo>
                      <a:pt x="1135" y="616"/>
                      <a:pt x="1117" y="633"/>
                      <a:pt x="1096" y="633"/>
                    </a:cubicBezTo>
                    <a:cubicBezTo>
                      <a:pt x="965" y="633"/>
                      <a:pt x="965" y="633"/>
                      <a:pt x="965" y="633"/>
                    </a:cubicBezTo>
                    <a:cubicBezTo>
                      <a:pt x="947" y="636"/>
                      <a:pt x="935" y="652"/>
                      <a:pt x="935" y="670"/>
                    </a:cubicBezTo>
                    <a:cubicBezTo>
                      <a:pt x="935" y="681"/>
                      <a:pt x="939" y="690"/>
                      <a:pt x="946" y="697"/>
                    </a:cubicBezTo>
                    <a:cubicBezTo>
                      <a:pt x="953" y="704"/>
                      <a:pt x="963" y="709"/>
                      <a:pt x="973" y="709"/>
                    </a:cubicBezTo>
                    <a:cubicBezTo>
                      <a:pt x="1024" y="709"/>
                      <a:pt x="1024" y="709"/>
                      <a:pt x="1024" y="709"/>
                    </a:cubicBezTo>
                    <a:cubicBezTo>
                      <a:pt x="1034" y="709"/>
                      <a:pt x="1044" y="713"/>
                      <a:pt x="1051" y="720"/>
                    </a:cubicBezTo>
                    <a:cubicBezTo>
                      <a:pt x="1058" y="727"/>
                      <a:pt x="1062" y="737"/>
                      <a:pt x="1062" y="748"/>
                    </a:cubicBezTo>
                    <a:cubicBezTo>
                      <a:pt x="1062" y="769"/>
                      <a:pt x="1044" y="786"/>
                      <a:pt x="1023" y="786"/>
                    </a:cubicBezTo>
                    <a:cubicBezTo>
                      <a:pt x="1007" y="786"/>
                      <a:pt x="1007" y="786"/>
                      <a:pt x="1007" y="786"/>
                    </a:cubicBezTo>
                    <a:cubicBezTo>
                      <a:pt x="983" y="786"/>
                      <a:pt x="960" y="796"/>
                      <a:pt x="943" y="814"/>
                    </a:cubicBezTo>
                    <a:cubicBezTo>
                      <a:pt x="855" y="907"/>
                      <a:pt x="731" y="966"/>
                      <a:pt x="593" y="966"/>
                    </a:cubicBezTo>
                    <a:cubicBezTo>
                      <a:pt x="348" y="966"/>
                      <a:pt x="146" y="783"/>
                      <a:pt x="116" y="547"/>
                    </a:cubicBezTo>
                    <a:cubicBezTo>
                      <a:pt x="112" y="517"/>
                      <a:pt x="87" y="495"/>
                      <a:pt x="57" y="495"/>
                    </a:cubicBezTo>
                    <a:cubicBezTo>
                      <a:pt x="38" y="495"/>
                      <a:pt x="38" y="495"/>
                      <a:pt x="38" y="495"/>
                    </a:cubicBezTo>
                    <a:cubicBezTo>
                      <a:pt x="17" y="495"/>
                      <a:pt x="0" y="478"/>
                      <a:pt x="0" y="456"/>
                    </a:cubicBezTo>
                    <a:cubicBezTo>
                      <a:pt x="0" y="456"/>
                      <a:pt x="0" y="456"/>
                      <a:pt x="0" y="456"/>
                    </a:cubicBezTo>
                    <a:cubicBezTo>
                      <a:pt x="0" y="435"/>
                      <a:pt x="17" y="418"/>
                      <a:pt x="38" y="418"/>
                    </a:cubicBezTo>
                    <a:close/>
                  </a:path>
                </a:pathLst>
              </a:custGeom>
              <a:solidFill>
                <a:srgbClr val="E3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6349D007-BF0E-427F-B5FE-EC0E9F6E5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1863" y="2111375"/>
                <a:ext cx="223838" cy="222250"/>
              </a:xfrm>
              <a:custGeom>
                <a:avLst/>
                <a:gdLst>
                  <a:gd name="T0" fmla="*/ 37 w 78"/>
                  <a:gd name="T1" fmla="*/ 77 h 77"/>
                  <a:gd name="T2" fmla="*/ 41 w 78"/>
                  <a:gd name="T3" fmla="*/ 77 h 77"/>
                  <a:gd name="T4" fmla="*/ 78 w 78"/>
                  <a:gd name="T5" fmla="*/ 40 h 77"/>
                  <a:gd name="T6" fmla="*/ 78 w 78"/>
                  <a:gd name="T7" fmla="*/ 37 h 77"/>
                  <a:gd name="T8" fmla="*/ 41 w 78"/>
                  <a:gd name="T9" fmla="*/ 0 h 77"/>
                  <a:gd name="T10" fmla="*/ 37 w 78"/>
                  <a:gd name="T11" fmla="*/ 0 h 77"/>
                  <a:gd name="T12" fmla="*/ 0 w 78"/>
                  <a:gd name="T13" fmla="*/ 37 h 77"/>
                  <a:gd name="T14" fmla="*/ 0 w 78"/>
                  <a:gd name="T15" fmla="*/ 40 h 77"/>
                  <a:gd name="T16" fmla="*/ 37 w 78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77">
                    <a:moveTo>
                      <a:pt x="37" y="77"/>
                    </a:moveTo>
                    <a:cubicBezTo>
                      <a:pt x="41" y="77"/>
                      <a:pt x="41" y="77"/>
                      <a:pt x="41" y="77"/>
                    </a:cubicBezTo>
                    <a:cubicBezTo>
                      <a:pt x="61" y="77"/>
                      <a:pt x="78" y="61"/>
                      <a:pt x="78" y="40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8" y="16"/>
                      <a:pt x="61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0" y="16"/>
                      <a:pt x="0" y="3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61"/>
                      <a:pt x="17" y="77"/>
                      <a:pt x="37" y="77"/>
                    </a:cubicBezTo>
                    <a:close/>
                  </a:path>
                </a:pathLst>
              </a:custGeom>
              <a:solidFill>
                <a:srgbClr val="E3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8CC4BA1F-900B-4830-8EA5-EB3079902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1270000"/>
                <a:ext cx="300038" cy="223838"/>
              </a:xfrm>
              <a:custGeom>
                <a:avLst/>
                <a:gdLst>
                  <a:gd name="T0" fmla="*/ 37 w 104"/>
                  <a:gd name="T1" fmla="*/ 77 h 77"/>
                  <a:gd name="T2" fmla="*/ 67 w 104"/>
                  <a:gd name="T3" fmla="*/ 77 h 77"/>
                  <a:gd name="T4" fmla="*/ 104 w 104"/>
                  <a:gd name="T5" fmla="*/ 40 h 77"/>
                  <a:gd name="T6" fmla="*/ 104 w 104"/>
                  <a:gd name="T7" fmla="*/ 37 h 77"/>
                  <a:gd name="T8" fmla="*/ 67 w 104"/>
                  <a:gd name="T9" fmla="*/ 0 h 77"/>
                  <a:gd name="T10" fmla="*/ 37 w 104"/>
                  <a:gd name="T11" fmla="*/ 0 h 77"/>
                  <a:gd name="T12" fmla="*/ 0 w 104"/>
                  <a:gd name="T13" fmla="*/ 37 h 77"/>
                  <a:gd name="T14" fmla="*/ 0 w 104"/>
                  <a:gd name="T15" fmla="*/ 40 h 77"/>
                  <a:gd name="T16" fmla="*/ 37 w 104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77">
                    <a:moveTo>
                      <a:pt x="37" y="77"/>
                    </a:moveTo>
                    <a:cubicBezTo>
                      <a:pt x="67" y="77"/>
                      <a:pt x="67" y="77"/>
                      <a:pt x="67" y="77"/>
                    </a:cubicBezTo>
                    <a:cubicBezTo>
                      <a:pt x="88" y="77"/>
                      <a:pt x="104" y="61"/>
                      <a:pt x="104" y="40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16"/>
                      <a:pt x="88" y="0"/>
                      <a:pt x="6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0" y="16"/>
                      <a:pt x="0" y="3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61"/>
                      <a:pt x="17" y="77"/>
                      <a:pt x="37" y="77"/>
                    </a:cubicBezTo>
                    <a:close/>
                  </a:path>
                </a:pathLst>
              </a:custGeom>
              <a:solidFill>
                <a:srgbClr val="E3E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491766BA-6779-431A-8E02-77358FA42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3" y="-14288"/>
                <a:ext cx="3278188" cy="2789238"/>
              </a:xfrm>
              <a:custGeom>
                <a:avLst/>
                <a:gdLst>
                  <a:gd name="T0" fmla="*/ 38 w 1136"/>
                  <a:gd name="T1" fmla="*/ 418 h 966"/>
                  <a:gd name="T2" fmla="*/ 117 w 1136"/>
                  <a:gd name="T3" fmla="*/ 418 h 966"/>
                  <a:gd name="T4" fmla="*/ 117 w 1136"/>
                  <a:gd name="T5" fmla="*/ 418 h 966"/>
                  <a:gd name="T6" fmla="*/ 184 w 1136"/>
                  <a:gd name="T7" fmla="*/ 418 h 966"/>
                  <a:gd name="T8" fmla="*/ 224 w 1136"/>
                  <a:gd name="T9" fmla="*/ 380 h 966"/>
                  <a:gd name="T10" fmla="*/ 213 w 1136"/>
                  <a:gd name="T11" fmla="*/ 352 h 966"/>
                  <a:gd name="T12" fmla="*/ 185 w 1136"/>
                  <a:gd name="T13" fmla="*/ 341 h 966"/>
                  <a:gd name="T14" fmla="*/ 134 w 1136"/>
                  <a:gd name="T15" fmla="*/ 341 h 966"/>
                  <a:gd name="T16" fmla="*/ 134 w 1136"/>
                  <a:gd name="T17" fmla="*/ 341 h 966"/>
                  <a:gd name="T18" fmla="*/ 98 w 1136"/>
                  <a:gd name="T19" fmla="*/ 302 h 966"/>
                  <a:gd name="T20" fmla="*/ 137 w 1136"/>
                  <a:gd name="T21" fmla="*/ 264 h 966"/>
                  <a:gd name="T22" fmla="*/ 143 w 1136"/>
                  <a:gd name="T23" fmla="*/ 264 h 966"/>
                  <a:gd name="T24" fmla="*/ 177 w 1136"/>
                  <a:gd name="T25" fmla="*/ 245 h 966"/>
                  <a:gd name="T26" fmla="*/ 584 w 1136"/>
                  <a:gd name="T27" fmla="*/ 5 h 966"/>
                  <a:gd name="T28" fmla="*/ 1073 w 1136"/>
                  <a:gd name="T29" fmla="*/ 481 h 966"/>
                  <a:gd name="T30" fmla="*/ 1071 w 1136"/>
                  <a:gd name="T31" fmla="*/ 528 h 966"/>
                  <a:gd name="T32" fmla="*/ 1071 w 1136"/>
                  <a:gd name="T33" fmla="*/ 530 h 966"/>
                  <a:gd name="T34" fmla="*/ 1097 w 1136"/>
                  <a:gd name="T35" fmla="*/ 556 h 966"/>
                  <a:gd name="T36" fmla="*/ 1124 w 1136"/>
                  <a:gd name="T37" fmla="*/ 567 h 966"/>
                  <a:gd name="T38" fmla="*/ 1136 w 1136"/>
                  <a:gd name="T39" fmla="*/ 595 h 966"/>
                  <a:gd name="T40" fmla="*/ 1096 w 1136"/>
                  <a:gd name="T41" fmla="*/ 633 h 966"/>
                  <a:gd name="T42" fmla="*/ 965 w 1136"/>
                  <a:gd name="T43" fmla="*/ 633 h 966"/>
                  <a:gd name="T44" fmla="*/ 935 w 1136"/>
                  <a:gd name="T45" fmla="*/ 671 h 966"/>
                  <a:gd name="T46" fmla="*/ 946 w 1136"/>
                  <a:gd name="T47" fmla="*/ 698 h 966"/>
                  <a:gd name="T48" fmla="*/ 973 w 1136"/>
                  <a:gd name="T49" fmla="*/ 709 h 966"/>
                  <a:gd name="T50" fmla="*/ 1024 w 1136"/>
                  <a:gd name="T51" fmla="*/ 709 h 966"/>
                  <a:gd name="T52" fmla="*/ 1051 w 1136"/>
                  <a:gd name="T53" fmla="*/ 721 h 966"/>
                  <a:gd name="T54" fmla="*/ 1062 w 1136"/>
                  <a:gd name="T55" fmla="*/ 748 h 966"/>
                  <a:gd name="T56" fmla="*/ 1023 w 1136"/>
                  <a:gd name="T57" fmla="*/ 787 h 966"/>
                  <a:gd name="T58" fmla="*/ 1007 w 1136"/>
                  <a:gd name="T59" fmla="*/ 787 h 966"/>
                  <a:gd name="T60" fmla="*/ 943 w 1136"/>
                  <a:gd name="T61" fmla="*/ 814 h 966"/>
                  <a:gd name="T62" fmla="*/ 593 w 1136"/>
                  <a:gd name="T63" fmla="*/ 966 h 966"/>
                  <a:gd name="T64" fmla="*/ 116 w 1136"/>
                  <a:gd name="T65" fmla="*/ 547 h 966"/>
                  <a:gd name="T66" fmla="*/ 57 w 1136"/>
                  <a:gd name="T67" fmla="*/ 496 h 966"/>
                  <a:gd name="T68" fmla="*/ 38 w 1136"/>
                  <a:gd name="T69" fmla="*/ 496 h 966"/>
                  <a:gd name="T70" fmla="*/ 0 w 1136"/>
                  <a:gd name="T71" fmla="*/ 457 h 966"/>
                  <a:gd name="T72" fmla="*/ 0 w 1136"/>
                  <a:gd name="T73" fmla="*/ 457 h 966"/>
                  <a:gd name="T74" fmla="*/ 38 w 1136"/>
                  <a:gd name="T75" fmla="*/ 418 h 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36" h="966">
                    <a:moveTo>
                      <a:pt x="38" y="418"/>
                    </a:moveTo>
                    <a:cubicBezTo>
                      <a:pt x="117" y="418"/>
                      <a:pt x="117" y="418"/>
                      <a:pt x="117" y="418"/>
                    </a:cubicBezTo>
                    <a:cubicBezTo>
                      <a:pt x="117" y="418"/>
                      <a:pt x="117" y="418"/>
                      <a:pt x="117" y="418"/>
                    </a:cubicBezTo>
                    <a:cubicBezTo>
                      <a:pt x="184" y="418"/>
                      <a:pt x="184" y="418"/>
                      <a:pt x="184" y="418"/>
                    </a:cubicBezTo>
                    <a:cubicBezTo>
                      <a:pt x="206" y="418"/>
                      <a:pt x="224" y="402"/>
                      <a:pt x="224" y="380"/>
                    </a:cubicBezTo>
                    <a:cubicBezTo>
                      <a:pt x="224" y="369"/>
                      <a:pt x="220" y="360"/>
                      <a:pt x="213" y="352"/>
                    </a:cubicBezTo>
                    <a:cubicBezTo>
                      <a:pt x="206" y="345"/>
                      <a:pt x="196" y="341"/>
                      <a:pt x="185" y="341"/>
                    </a:cubicBezTo>
                    <a:cubicBezTo>
                      <a:pt x="134" y="341"/>
                      <a:pt x="134" y="341"/>
                      <a:pt x="134" y="341"/>
                    </a:cubicBezTo>
                    <a:cubicBezTo>
                      <a:pt x="134" y="341"/>
                      <a:pt x="134" y="341"/>
                      <a:pt x="134" y="341"/>
                    </a:cubicBezTo>
                    <a:cubicBezTo>
                      <a:pt x="114" y="340"/>
                      <a:pt x="98" y="323"/>
                      <a:pt x="98" y="302"/>
                    </a:cubicBezTo>
                    <a:cubicBezTo>
                      <a:pt x="98" y="281"/>
                      <a:pt x="116" y="264"/>
                      <a:pt x="137" y="264"/>
                    </a:cubicBezTo>
                    <a:cubicBezTo>
                      <a:pt x="143" y="264"/>
                      <a:pt x="143" y="264"/>
                      <a:pt x="143" y="264"/>
                    </a:cubicBezTo>
                    <a:cubicBezTo>
                      <a:pt x="157" y="264"/>
                      <a:pt x="170" y="256"/>
                      <a:pt x="177" y="245"/>
                    </a:cubicBezTo>
                    <a:cubicBezTo>
                      <a:pt x="259" y="104"/>
                      <a:pt x="410" y="8"/>
                      <a:pt x="584" y="5"/>
                    </a:cubicBezTo>
                    <a:cubicBezTo>
                      <a:pt x="852" y="0"/>
                      <a:pt x="1071" y="213"/>
                      <a:pt x="1073" y="481"/>
                    </a:cubicBezTo>
                    <a:cubicBezTo>
                      <a:pt x="1073" y="497"/>
                      <a:pt x="1073" y="512"/>
                      <a:pt x="1071" y="528"/>
                    </a:cubicBezTo>
                    <a:cubicBezTo>
                      <a:pt x="1071" y="529"/>
                      <a:pt x="1071" y="529"/>
                      <a:pt x="1071" y="530"/>
                    </a:cubicBezTo>
                    <a:cubicBezTo>
                      <a:pt x="1071" y="544"/>
                      <a:pt x="1083" y="556"/>
                      <a:pt x="1097" y="556"/>
                    </a:cubicBezTo>
                    <a:cubicBezTo>
                      <a:pt x="1108" y="556"/>
                      <a:pt x="1118" y="560"/>
                      <a:pt x="1124" y="567"/>
                    </a:cubicBezTo>
                    <a:cubicBezTo>
                      <a:pt x="1132" y="574"/>
                      <a:pt x="1136" y="584"/>
                      <a:pt x="1136" y="595"/>
                    </a:cubicBezTo>
                    <a:cubicBezTo>
                      <a:pt x="1136" y="616"/>
                      <a:pt x="1117" y="633"/>
                      <a:pt x="1096" y="633"/>
                    </a:cubicBezTo>
                    <a:cubicBezTo>
                      <a:pt x="965" y="633"/>
                      <a:pt x="965" y="633"/>
                      <a:pt x="965" y="633"/>
                    </a:cubicBezTo>
                    <a:cubicBezTo>
                      <a:pt x="948" y="637"/>
                      <a:pt x="935" y="652"/>
                      <a:pt x="935" y="671"/>
                    </a:cubicBezTo>
                    <a:cubicBezTo>
                      <a:pt x="935" y="681"/>
                      <a:pt x="939" y="691"/>
                      <a:pt x="946" y="698"/>
                    </a:cubicBezTo>
                    <a:cubicBezTo>
                      <a:pt x="953" y="705"/>
                      <a:pt x="963" y="709"/>
                      <a:pt x="973" y="709"/>
                    </a:cubicBezTo>
                    <a:cubicBezTo>
                      <a:pt x="1024" y="709"/>
                      <a:pt x="1024" y="709"/>
                      <a:pt x="1024" y="709"/>
                    </a:cubicBezTo>
                    <a:cubicBezTo>
                      <a:pt x="1034" y="709"/>
                      <a:pt x="1044" y="714"/>
                      <a:pt x="1051" y="721"/>
                    </a:cubicBezTo>
                    <a:cubicBezTo>
                      <a:pt x="1058" y="728"/>
                      <a:pt x="1063" y="738"/>
                      <a:pt x="1062" y="748"/>
                    </a:cubicBezTo>
                    <a:cubicBezTo>
                      <a:pt x="1062" y="770"/>
                      <a:pt x="1044" y="787"/>
                      <a:pt x="1023" y="787"/>
                    </a:cubicBezTo>
                    <a:cubicBezTo>
                      <a:pt x="1007" y="787"/>
                      <a:pt x="1007" y="787"/>
                      <a:pt x="1007" y="787"/>
                    </a:cubicBezTo>
                    <a:cubicBezTo>
                      <a:pt x="983" y="787"/>
                      <a:pt x="960" y="797"/>
                      <a:pt x="943" y="814"/>
                    </a:cubicBezTo>
                    <a:cubicBezTo>
                      <a:pt x="856" y="908"/>
                      <a:pt x="731" y="966"/>
                      <a:pt x="593" y="966"/>
                    </a:cubicBezTo>
                    <a:cubicBezTo>
                      <a:pt x="348" y="966"/>
                      <a:pt x="146" y="784"/>
                      <a:pt x="116" y="547"/>
                    </a:cubicBezTo>
                    <a:cubicBezTo>
                      <a:pt x="112" y="518"/>
                      <a:pt x="87" y="496"/>
                      <a:pt x="57" y="496"/>
                    </a:cubicBezTo>
                    <a:cubicBezTo>
                      <a:pt x="38" y="496"/>
                      <a:pt x="38" y="496"/>
                      <a:pt x="38" y="496"/>
                    </a:cubicBezTo>
                    <a:cubicBezTo>
                      <a:pt x="17" y="496"/>
                      <a:pt x="0" y="478"/>
                      <a:pt x="0" y="457"/>
                    </a:cubicBezTo>
                    <a:cubicBezTo>
                      <a:pt x="0" y="457"/>
                      <a:pt x="0" y="457"/>
                      <a:pt x="0" y="457"/>
                    </a:cubicBezTo>
                    <a:cubicBezTo>
                      <a:pt x="0" y="436"/>
                      <a:pt x="17" y="418"/>
                      <a:pt x="38" y="418"/>
                    </a:cubicBezTo>
                    <a:close/>
                  </a:path>
                </a:pathLst>
              </a:custGeom>
              <a:solidFill>
                <a:srgbClr val="D2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0E3EC397-546E-4072-A177-CF68DB28A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0913" y="2033587"/>
                <a:ext cx="222250" cy="225425"/>
              </a:xfrm>
              <a:custGeom>
                <a:avLst/>
                <a:gdLst>
                  <a:gd name="T0" fmla="*/ 36 w 77"/>
                  <a:gd name="T1" fmla="*/ 78 h 78"/>
                  <a:gd name="T2" fmla="*/ 40 w 77"/>
                  <a:gd name="T3" fmla="*/ 78 h 78"/>
                  <a:gd name="T4" fmla="*/ 77 w 77"/>
                  <a:gd name="T5" fmla="*/ 41 h 78"/>
                  <a:gd name="T6" fmla="*/ 77 w 77"/>
                  <a:gd name="T7" fmla="*/ 37 h 78"/>
                  <a:gd name="T8" fmla="*/ 40 w 77"/>
                  <a:gd name="T9" fmla="*/ 0 h 78"/>
                  <a:gd name="T10" fmla="*/ 36 w 77"/>
                  <a:gd name="T11" fmla="*/ 0 h 78"/>
                  <a:gd name="T12" fmla="*/ 0 w 77"/>
                  <a:gd name="T13" fmla="*/ 37 h 78"/>
                  <a:gd name="T14" fmla="*/ 0 w 77"/>
                  <a:gd name="T15" fmla="*/ 41 h 78"/>
                  <a:gd name="T16" fmla="*/ 36 w 77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78">
                    <a:moveTo>
                      <a:pt x="36" y="78"/>
                    </a:moveTo>
                    <a:cubicBezTo>
                      <a:pt x="40" y="78"/>
                      <a:pt x="40" y="78"/>
                      <a:pt x="40" y="78"/>
                    </a:cubicBezTo>
                    <a:cubicBezTo>
                      <a:pt x="60" y="78"/>
                      <a:pt x="77" y="61"/>
                      <a:pt x="77" y="41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17"/>
                      <a:pt x="60" y="0"/>
                      <a:pt x="4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7"/>
                      <a:pt x="0" y="3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61"/>
                      <a:pt x="16" y="78"/>
                      <a:pt x="36" y="78"/>
                    </a:cubicBezTo>
                    <a:close/>
                  </a:path>
                </a:pathLst>
              </a:custGeom>
              <a:solidFill>
                <a:srgbClr val="D2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FD43E786-0BF8-4D02-BF5E-9660837C6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3975" y="1192212"/>
                <a:ext cx="296863" cy="225425"/>
              </a:xfrm>
              <a:custGeom>
                <a:avLst/>
                <a:gdLst>
                  <a:gd name="T0" fmla="*/ 36 w 103"/>
                  <a:gd name="T1" fmla="*/ 78 h 78"/>
                  <a:gd name="T2" fmla="*/ 67 w 103"/>
                  <a:gd name="T3" fmla="*/ 78 h 78"/>
                  <a:gd name="T4" fmla="*/ 103 w 103"/>
                  <a:gd name="T5" fmla="*/ 41 h 78"/>
                  <a:gd name="T6" fmla="*/ 103 w 103"/>
                  <a:gd name="T7" fmla="*/ 37 h 78"/>
                  <a:gd name="T8" fmla="*/ 67 w 103"/>
                  <a:gd name="T9" fmla="*/ 0 h 78"/>
                  <a:gd name="T10" fmla="*/ 36 w 103"/>
                  <a:gd name="T11" fmla="*/ 0 h 78"/>
                  <a:gd name="T12" fmla="*/ 0 w 103"/>
                  <a:gd name="T13" fmla="*/ 37 h 78"/>
                  <a:gd name="T14" fmla="*/ 0 w 103"/>
                  <a:gd name="T15" fmla="*/ 41 h 78"/>
                  <a:gd name="T16" fmla="*/ 36 w 103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78">
                    <a:moveTo>
                      <a:pt x="36" y="78"/>
                    </a:moveTo>
                    <a:cubicBezTo>
                      <a:pt x="67" y="78"/>
                      <a:pt x="67" y="78"/>
                      <a:pt x="67" y="78"/>
                    </a:cubicBezTo>
                    <a:cubicBezTo>
                      <a:pt x="87" y="78"/>
                      <a:pt x="103" y="61"/>
                      <a:pt x="103" y="41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3" y="17"/>
                      <a:pt x="87" y="0"/>
                      <a:pt x="6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7"/>
                      <a:pt x="0" y="3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61"/>
                      <a:pt x="16" y="78"/>
                      <a:pt x="36" y="78"/>
                    </a:cubicBezTo>
                    <a:close/>
                  </a:path>
                </a:pathLst>
              </a:custGeom>
              <a:solidFill>
                <a:srgbClr val="D2E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579D881-2A8E-4735-9DE7-22F3D67EF6DA}"/>
                </a:ext>
              </a:extLst>
            </p:cNvPr>
            <p:cNvGrpSpPr/>
            <p:nvPr/>
          </p:nvGrpSpPr>
          <p:grpSpPr>
            <a:xfrm>
              <a:off x="6386894" y="2661444"/>
              <a:ext cx="769044" cy="1649413"/>
              <a:chOff x="1108075" y="6986587"/>
              <a:chExt cx="1538288" cy="3298826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7A907205-0E90-4B1E-B820-D3F0D0F5F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8075" y="6986587"/>
                <a:ext cx="1471613" cy="2954338"/>
              </a:xfrm>
              <a:custGeom>
                <a:avLst/>
                <a:gdLst>
                  <a:gd name="T0" fmla="*/ 333 w 510"/>
                  <a:gd name="T1" fmla="*/ 489 h 1023"/>
                  <a:gd name="T2" fmla="*/ 371 w 510"/>
                  <a:gd name="T3" fmla="*/ 357 h 1023"/>
                  <a:gd name="T4" fmla="*/ 300 w 510"/>
                  <a:gd name="T5" fmla="*/ 205 h 1023"/>
                  <a:gd name="T6" fmla="*/ 338 w 510"/>
                  <a:gd name="T7" fmla="*/ 123 h 1023"/>
                  <a:gd name="T8" fmla="*/ 237 w 510"/>
                  <a:gd name="T9" fmla="*/ 5 h 1023"/>
                  <a:gd name="T10" fmla="*/ 118 w 510"/>
                  <a:gd name="T11" fmla="*/ 106 h 1023"/>
                  <a:gd name="T12" fmla="*/ 132 w 510"/>
                  <a:gd name="T13" fmla="*/ 167 h 1023"/>
                  <a:gd name="T14" fmla="*/ 19 w 510"/>
                  <a:gd name="T15" fmla="*/ 326 h 1023"/>
                  <a:gd name="T16" fmla="*/ 89 w 510"/>
                  <a:gd name="T17" fmla="*/ 518 h 1023"/>
                  <a:gd name="T18" fmla="*/ 1 w 510"/>
                  <a:gd name="T19" fmla="*/ 717 h 1023"/>
                  <a:gd name="T20" fmla="*/ 286 w 510"/>
                  <a:gd name="T21" fmla="*/ 1000 h 1023"/>
                  <a:gd name="T22" fmla="*/ 487 w 510"/>
                  <a:gd name="T23" fmla="*/ 682 h 1023"/>
                  <a:gd name="T24" fmla="*/ 333 w 510"/>
                  <a:gd name="T25" fmla="*/ 489 h 1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0" h="1023">
                    <a:moveTo>
                      <a:pt x="333" y="489"/>
                    </a:moveTo>
                    <a:cubicBezTo>
                      <a:pt x="327" y="419"/>
                      <a:pt x="372" y="439"/>
                      <a:pt x="371" y="357"/>
                    </a:cubicBezTo>
                    <a:cubicBezTo>
                      <a:pt x="371" y="284"/>
                      <a:pt x="301" y="244"/>
                      <a:pt x="300" y="205"/>
                    </a:cubicBezTo>
                    <a:cubicBezTo>
                      <a:pt x="299" y="166"/>
                      <a:pt x="336" y="145"/>
                      <a:pt x="338" y="123"/>
                    </a:cubicBezTo>
                    <a:cubicBezTo>
                      <a:pt x="342" y="63"/>
                      <a:pt x="297" y="10"/>
                      <a:pt x="237" y="5"/>
                    </a:cubicBezTo>
                    <a:cubicBezTo>
                      <a:pt x="176" y="0"/>
                      <a:pt x="123" y="45"/>
                      <a:pt x="118" y="106"/>
                    </a:cubicBezTo>
                    <a:cubicBezTo>
                      <a:pt x="117" y="128"/>
                      <a:pt x="131" y="133"/>
                      <a:pt x="132" y="167"/>
                    </a:cubicBezTo>
                    <a:cubicBezTo>
                      <a:pt x="132" y="202"/>
                      <a:pt x="8" y="255"/>
                      <a:pt x="19" y="326"/>
                    </a:cubicBezTo>
                    <a:cubicBezTo>
                      <a:pt x="30" y="398"/>
                      <a:pt x="94" y="431"/>
                      <a:pt x="89" y="518"/>
                    </a:cubicBezTo>
                    <a:cubicBezTo>
                      <a:pt x="86" y="583"/>
                      <a:pt x="0" y="610"/>
                      <a:pt x="1" y="717"/>
                    </a:cubicBezTo>
                    <a:cubicBezTo>
                      <a:pt x="3" y="890"/>
                      <a:pt x="127" y="1023"/>
                      <a:pt x="286" y="1000"/>
                    </a:cubicBezTo>
                    <a:cubicBezTo>
                      <a:pt x="445" y="978"/>
                      <a:pt x="510" y="841"/>
                      <a:pt x="487" y="682"/>
                    </a:cubicBezTo>
                    <a:cubicBezTo>
                      <a:pt x="473" y="577"/>
                      <a:pt x="339" y="558"/>
                      <a:pt x="333" y="4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D1814C61-7669-4B78-B143-392AA3B3B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813" y="7297737"/>
                <a:ext cx="215900" cy="2297113"/>
              </a:xfrm>
              <a:custGeom>
                <a:avLst/>
                <a:gdLst>
                  <a:gd name="T0" fmla="*/ 23 w 75"/>
                  <a:gd name="T1" fmla="*/ 0 h 795"/>
                  <a:gd name="T2" fmla="*/ 13 w 75"/>
                  <a:gd name="T3" fmla="*/ 100 h 795"/>
                  <a:gd name="T4" fmla="*/ 7 w 75"/>
                  <a:gd name="T5" fmla="*/ 200 h 795"/>
                  <a:gd name="T6" fmla="*/ 4 w 75"/>
                  <a:gd name="T7" fmla="*/ 300 h 795"/>
                  <a:gd name="T8" fmla="*/ 6 w 75"/>
                  <a:gd name="T9" fmla="*/ 401 h 795"/>
                  <a:gd name="T10" fmla="*/ 13 w 75"/>
                  <a:gd name="T11" fmla="*/ 501 h 795"/>
                  <a:gd name="T12" fmla="*/ 26 w 75"/>
                  <a:gd name="T13" fmla="*/ 600 h 795"/>
                  <a:gd name="T14" fmla="*/ 46 w 75"/>
                  <a:gd name="T15" fmla="*/ 699 h 795"/>
                  <a:gd name="T16" fmla="*/ 75 w 75"/>
                  <a:gd name="T17" fmla="*/ 795 h 795"/>
                  <a:gd name="T18" fmla="*/ 44 w 75"/>
                  <a:gd name="T19" fmla="*/ 699 h 795"/>
                  <a:gd name="T20" fmla="*/ 23 w 75"/>
                  <a:gd name="T21" fmla="*/ 601 h 795"/>
                  <a:gd name="T22" fmla="*/ 9 w 75"/>
                  <a:gd name="T23" fmla="*/ 501 h 795"/>
                  <a:gd name="T24" fmla="*/ 2 w 75"/>
                  <a:gd name="T25" fmla="*/ 401 h 795"/>
                  <a:gd name="T26" fmla="*/ 4 w 75"/>
                  <a:gd name="T27" fmla="*/ 200 h 795"/>
                  <a:gd name="T28" fmla="*/ 23 w 75"/>
                  <a:gd name="T29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795">
                    <a:moveTo>
                      <a:pt x="23" y="0"/>
                    </a:moveTo>
                    <a:cubicBezTo>
                      <a:pt x="19" y="33"/>
                      <a:pt x="16" y="66"/>
                      <a:pt x="13" y="100"/>
                    </a:cubicBezTo>
                    <a:cubicBezTo>
                      <a:pt x="10" y="133"/>
                      <a:pt x="8" y="166"/>
                      <a:pt x="7" y="200"/>
                    </a:cubicBezTo>
                    <a:cubicBezTo>
                      <a:pt x="5" y="233"/>
                      <a:pt x="4" y="267"/>
                      <a:pt x="4" y="300"/>
                    </a:cubicBezTo>
                    <a:cubicBezTo>
                      <a:pt x="4" y="334"/>
                      <a:pt x="5" y="367"/>
                      <a:pt x="6" y="401"/>
                    </a:cubicBezTo>
                    <a:cubicBezTo>
                      <a:pt x="8" y="434"/>
                      <a:pt x="10" y="467"/>
                      <a:pt x="13" y="501"/>
                    </a:cubicBezTo>
                    <a:cubicBezTo>
                      <a:pt x="17" y="534"/>
                      <a:pt x="21" y="567"/>
                      <a:pt x="26" y="600"/>
                    </a:cubicBezTo>
                    <a:cubicBezTo>
                      <a:pt x="32" y="633"/>
                      <a:pt x="38" y="666"/>
                      <a:pt x="46" y="699"/>
                    </a:cubicBezTo>
                    <a:cubicBezTo>
                      <a:pt x="54" y="731"/>
                      <a:pt x="64" y="763"/>
                      <a:pt x="75" y="795"/>
                    </a:cubicBezTo>
                    <a:cubicBezTo>
                      <a:pt x="63" y="764"/>
                      <a:pt x="53" y="732"/>
                      <a:pt x="44" y="699"/>
                    </a:cubicBezTo>
                    <a:cubicBezTo>
                      <a:pt x="36" y="667"/>
                      <a:pt x="29" y="634"/>
                      <a:pt x="23" y="601"/>
                    </a:cubicBezTo>
                    <a:cubicBezTo>
                      <a:pt x="17" y="568"/>
                      <a:pt x="13" y="535"/>
                      <a:pt x="9" y="501"/>
                    </a:cubicBezTo>
                    <a:cubicBezTo>
                      <a:pt x="6" y="468"/>
                      <a:pt x="4" y="434"/>
                      <a:pt x="2" y="401"/>
                    </a:cubicBezTo>
                    <a:cubicBezTo>
                      <a:pt x="0" y="334"/>
                      <a:pt x="0" y="267"/>
                      <a:pt x="4" y="200"/>
                    </a:cubicBezTo>
                    <a:cubicBezTo>
                      <a:pt x="7" y="133"/>
                      <a:pt x="13" y="66"/>
                      <a:pt x="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1D4A2684-7AF8-4818-8FC1-11332117A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8" y="7521575"/>
                <a:ext cx="228600" cy="219075"/>
              </a:xfrm>
              <a:custGeom>
                <a:avLst/>
                <a:gdLst>
                  <a:gd name="T0" fmla="*/ 0 w 79"/>
                  <a:gd name="T1" fmla="*/ 76 h 76"/>
                  <a:gd name="T2" fmla="*/ 41 w 79"/>
                  <a:gd name="T3" fmla="*/ 40 h 76"/>
                  <a:gd name="T4" fmla="*/ 46 w 79"/>
                  <a:gd name="T5" fmla="*/ 35 h 76"/>
                  <a:gd name="T6" fmla="*/ 51 w 79"/>
                  <a:gd name="T7" fmla="*/ 31 h 76"/>
                  <a:gd name="T8" fmla="*/ 61 w 79"/>
                  <a:gd name="T9" fmla="*/ 21 h 76"/>
                  <a:gd name="T10" fmla="*/ 79 w 79"/>
                  <a:gd name="T11" fmla="*/ 0 h 76"/>
                  <a:gd name="T12" fmla="*/ 63 w 79"/>
                  <a:gd name="T13" fmla="*/ 23 h 76"/>
                  <a:gd name="T14" fmla="*/ 44 w 79"/>
                  <a:gd name="T15" fmla="*/ 43 h 76"/>
                  <a:gd name="T16" fmla="*/ 23 w 79"/>
                  <a:gd name="T17" fmla="*/ 61 h 76"/>
                  <a:gd name="T18" fmla="*/ 0 w 79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76">
                    <a:moveTo>
                      <a:pt x="0" y="76"/>
                    </a:moveTo>
                    <a:cubicBezTo>
                      <a:pt x="14" y="64"/>
                      <a:pt x="28" y="53"/>
                      <a:pt x="41" y="4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4" y="28"/>
                      <a:pt x="57" y="24"/>
                      <a:pt x="61" y="21"/>
                    </a:cubicBezTo>
                    <a:cubicBezTo>
                      <a:pt x="67" y="14"/>
                      <a:pt x="73" y="7"/>
                      <a:pt x="79" y="0"/>
                    </a:cubicBezTo>
                    <a:cubicBezTo>
                      <a:pt x="74" y="8"/>
                      <a:pt x="69" y="16"/>
                      <a:pt x="63" y="23"/>
                    </a:cubicBezTo>
                    <a:cubicBezTo>
                      <a:pt x="57" y="30"/>
                      <a:pt x="51" y="37"/>
                      <a:pt x="44" y="43"/>
                    </a:cubicBezTo>
                    <a:cubicBezTo>
                      <a:pt x="37" y="49"/>
                      <a:pt x="30" y="55"/>
                      <a:pt x="23" y="61"/>
                    </a:cubicBezTo>
                    <a:cubicBezTo>
                      <a:pt x="16" y="66"/>
                      <a:pt x="8" y="71"/>
                      <a:pt x="0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470BF8E5-759D-41BD-B656-EAC09D335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100" y="7624762"/>
                <a:ext cx="227013" cy="215900"/>
              </a:xfrm>
              <a:custGeom>
                <a:avLst/>
                <a:gdLst>
                  <a:gd name="T0" fmla="*/ 0 w 79"/>
                  <a:gd name="T1" fmla="*/ 75 h 75"/>
                  <a:gd name="T2" fmla="*/ 41 w 79"/>
                  <a:gd name="T3" fmla="*/ 40 h 75"/>
                  <a:gd name="T4" fmla="*/ 46 w 79"/>
                  <a:gd name="T5" fmla="*/ 35 h 75"/>
                  <a:gd name="T6" fmla="*/ 51 w 79"/>
                  <a:gd name="T7" fmla="*/ 30 h 75"/>
                  <a:gd name="T8" fmla="*/ 61 w 79"/>
                  <a:gd name="T9" fmla="*/ 20 h 75"/>
                  <a:gd name="T10" fmla="*/ 79 w 79"/>
                  <a:gd name="T11" fmla="*/ 0 h 75"/>
                  <a:gd name="T12" fmla="*/ 63 w 79"/>
                  <a:gd name="T13" fmla="*/ 23 h 75"/>
                  <a:gd name="T14" fmla="*/ 44 w 79"/>
                  <a:gd name="T15" fmla="*/ 43 h 75"/>
                  <a:gd name="T16" fmla="*/ 23 w 79"/>
                  <a:gd name="T17" fmla="*/ 60 h 75"/>
                  <a:gd name="T18" fmla="*/ 0 w 79"/>
                  <a:gd name="T1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75">
                    <a:moveTo>
                      <a:pt x="0" y="75"/>
                    </a:moveTo>
                    <a:cubicBezTo>
                      <a:pt x="14" y="64"/>
                      <a:pt x="28" y="52"/>
                      <a:pt x="41" y="4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4" y="27"/>
                      <a:pt x="58" y="24"/>
                      <a:pt x="61" y="20"/>
                    </a:cubicBezTo>
                    <a:cubicBezTo>
                      <a:pt x="67" y="14"/>
                      <a:pt x="73" y="7"/>
                      <a:pt x="79" y="0"/>
                    </a:cubicBezTo>
                    <a:cubicBezTo>
                      <a:pt x="74" y="8"/>
                      <a:pt x="69" y="16"/>
                      <a:pt x="63" y="23"/>
                    </a:cubicBezTo>
                    <a:cubicBezTo>
                      <a:pt x="57" y="30"/>
                      <a:pt x="51" y="36"/>
                      <a:pt x="44" y="43"/>
                    </a:cubicBezTo>
                    <a:cubicBezTo>
                      <a:pt x="37" y="49"/>
                      <a:pt x="30" y="55"/>
                      <a:pt x="23" y="60"/>
                    </a:cubicBezTo>
                    <a:cubicBezTo>
                      <a:pt x="16" y="66"/>
                      <a:pt x="8" y="71"/>
                      <a:pt x="0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ACE9EA53-3F1B-4EAD-8DD8-231F359E5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925" y="8231187"/>
                <a:ext cx="227013" cy="219075"/>
              </a:xfrm>
              <a:custGeom>
                <a:avLst/>
                <a:gdLst>
                  <a:gd name="T0" fmla="*/ 0 w 79"/>
                  <a:gd name="T1" fmla="*/ 76 h 76"/>
                  <a:gd name="T2" fmla="*/ 42 w 79"/>
                  <a:gd name="T3" fmla="*/ 40 h 76"/>
                  <a:gd name="T4" fmla="*/ 47 w 79"/>
                  <a:gd name="T5" fmla="*/ 35 h 76"/>
                  <a:gd name="T6" fmla="*/ 52 w 79"/>
                  <a:gd name="T7" fmla="*/ 31 h 76"/>
                  <a:gd name="T8" fmla="*/ 61 w 79"/>
                  <a:gd name="T9" fmla="*/ 21 h 76"/>
                  <a:gd name="T10" fmla="*/ 79 w 79"/>
                  <a:gd name="T11" fmla="*/ 0 h 76"/>
                  <a:gd name="T12" fmla="*/ 64 w 79"/>
                  <a:gd name="T13" fmla="*/ 23 h 76"/>
                  <a:gd name="T14" fmla="*/ 45 w 79"/>
                  <a:gd name="T15" fmla="*/ 43 h 76"/>
                  <a:gd name="T16" fmla="*/ 23 w 79"/>
                  <a:gd name="T17" fmla="*/ 61 h 76"/>
                  <a:gd name="T18" fmla="*/ 0 w 79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76">
                    <a:moveTo>
                      <a:pt x="0" y="76"/>
                    </a:moveTo>
                    <a:cubicBezTo>
                      <a:pt x="14" y="64"/>
                      <a:pt x="28" y="52"/>
                      <a:pt x="42" y="40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5" y="27"/>
                      <a:pt x="58" y="24"/>
                      <a:pt x="61" y="21"/>
                    </a:cubicBezTo>
                    <a:cubicBezTo>
                      <a:pt x="67" y="14"/>
                      <a:pt x="73" y="7"/>
                      <a:pt x="79" y="0"/>
                    </a:cubicBezTo>
                    <a:cubicBezTo>
                      <a:pt x="75" y="8"/>
                      <a:pt x="69" y="16"/>
                      <a:pt x="64" y="23"/>
                    </a:cubicBezTo>
                    <a:cubicBezTo>
                      <a:pt x="58" y="30"/>
                      <a:pt x="51" y="37"/>
                      <a:pt x="45" y="43"/>
                    </a:cubicBezTo>
                    <a:cubicBezTo>
                      <a:pt x="38" y="49"/>
                      <a:pt x="31" y="55"/>
                      <a:pt x="23" y="61"/>
                    </a:cubicBezTo>
                    <a:cubicBezTo>
                      <a:pt x="16" y="66"/>
                      <a:pt x="8" y="71"/>
                      <a:pt x="0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346ECF6A-0B67-4801-A21E-E8E552622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688" y="8323262"/>
                <a:ext cx="228600" cy="220663"/>
              </a:xfrm>
              <a:custGeom>
                <a:avLst/>
                <a:gdLst>
                  <a:gd name="T0" fmla="*/ 0 w 79"/>
                  <a:gd name="T1" fmla="*/ 76 h 76"/>
                  <a:gd name="T2" fmla="*/ 41 w 79"/>
                  <a:gd name="T3" fmla="*/ 40 h 76"/>
                  <a:gd name="T4" fmla="*/ 46 w 79"/>
                  <a:gd name="T5" fmla="*/ 35 h 76"/>
                  <a:gd name="T6" fmla="*/ 51 w 79"/>
                  <a:gd name="T7" fmla="*/ 31 h 76"/>
                  <a:gd name="T8" fmla="*/ 61 w 79"/>
                  <a:gd name="T9" fmla="*/ 21 h 76"/>
                  <a:gd name="T10" fmla="*/ 79 w 79"/>
                  <a:gd name="T11" fmla="*/ 0 h 76"/>
                  <a:gd name="T12" fmla="*/ 63 w 79"/>
                  <a:gd name="T13" fmla="*/ 23 h 76"/>
                  <a:gd name="T14" fmla="*/ 44 w 79"/>
                  <a:gd name="T15" fmla="*/ 43 h 76"/>
                  <a:gd name="T16" fmla="*/ 23 w 79"/>
                  <a:gd name="T17" fmla="*/ 61 h 76"/>
                  <a:gd name="T18" fmla="*/ 0 w 79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76">
                    <a:moveTo>
                      <a:pt x="0" y="76"/>
                    </a:moveTo>
                    <a:cubicBezTo>
                      <a:pt x="14" y="64"/>
                      <a:pt x="28" y="52"/>
                      <a:pt x="41" y="4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5" y="27"/>
                      <a:pt x="58" y="24"/>
                      <a:pt x="61" y="21"/>
                    </a:cubicBezTo>
                    <a:cubicBezTo>
                      <a:pt x="67" y="14"/>
                      <a:pt x="73" y="7"/>
                      <a:pt x="79" y="0"/>
                    </a:cubicBezTo>
                    <a:cubicBezTo>
                      <a:pt x="74" y="8"/>
                      <a:pt x="69" y="16"/>
                      <a:pt x="63" y="23"/>
                    </a:cubicBezTo>
                    <a:cubicBezTo>
                      <a:pt x="57" y="30"/>
                      <a:pt x="51" y="37"/>
                      <a:pt x="44" y="43"/>
                    </a:cubicBezTo>
                    <a:cubicBezTo>
                      <a:pt x="38" y="49"/>
                      <a:pt x="30" y="55"/>
                      <a:pt x="23" y="61"/>
                    </a:cubicBezTo>
                    <a:cubicBezTo>
                      <a:pt x="16" y="66"/>
                      <a:pt x="8" y="71"/>
                      <a:pt x="0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799C075B-62DB-4AA2-8C8F-F69087872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388" y="7893050"/>
                <a:ext cx="360363" cy="220663"/>
              </a:xfrm>
              <a:custGeom>
                <a:avLst/>
                <a:gdLst>
                  <a:gd name="T0" fmla="*/ 0 w 125"/>
                  <a:gd name="T1" fmla="*/ 0 h 76"/>
                  <a:gd name="T2" fmla="*/ 29 w 125"/>
                  <a:gd name="T3" fmla="*/ 23 h 76"/>
                  <a:gd name="T4" fmla="*/ 59 w 125"/>
                  <a:gd name="T5" fmla="*/ 44 h 76"/>
                  <a:gd name="T6" fmla="*/ 75 w 125"/>
                  <a:gd name="T7" fmla="*/ 53 h 76"/>
                  <a:gd name="T8" fmla="*/ 83 w 125"/>
                  <a:gd name="T9" fmla="*/ 57 h 76"/>
                  <a:gd name="T10" fmla="*/ 87 w 125"/>
                  <a:gd name="T11" fmla="*/ 60 h 76"/>
                  <a:gd name="T12" fmla="*/ 91 w 125"/>
                  <a:gd name="T13" fmla="*/ 62 h 76"/>
                  <a:gd name="T14" fmla="*/ 99 w 125"/>
                  <a:gd name="T15" fmla="*/ 66 h 76"/>
                  <a:gd name="T16" fmla="*/ 108 w 125"/>
                  <a:gd name="T17" fmla="*/ 69 h 76"/>
                  <a:gd name="T18" fmla="*/ 112 w 125"/>
                  <a:gd name="T19" fmla="*/ 71 h 76"/>
                  <a:gd name="T20" fmla="*/ 116 w 125"/>
                  <a:gd name="T21" fmla="*/ 73 h 76"/>
                  <a:gd name="T22" fmla="*/ 125 w 125"/>
                  <a:gd name="T23" fmla="*/ 76 h 76"/>
                  <a:gd name="T24" fmla="*/ 90 w 125"/>
                  <a:gd name="T25" fmla="*/ 65 h 76"/>
                  <a:gd name="T26" fmla="*/ 85 w 125"/>
                  <a:gd name="T27" fmla="*/ 63 h 76"/>
                  <a:gd name="T28" fmla="*/ 81 w 125"/>
                  <a:gd name="T29" fmla="*/ 61 h 76"/>
                  <a:gd name="T30" fmla="*/ 73 w 125"/>
                  <a:gd name="T31" fmla="*/ 57 h 76"/>
                  <a:gd name="T32" fmla="*/ 57 w 125"/>
                  <a:gd name="T33" fmla="*/ 47 h 76"/>
                  <a:gd name="T34" fmla="*/ 27 w 125"/>
                  <a:gd name="T35" fmla="*/ 26 h 76"/>
                  <a:gd name="T36" fmla="*/ 0 w 125"/>
                  <a:gd name="T3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" h="76">
                    <a:moveTo>
                      <a:pt x="0" y="0"/>
                    </a:moveTo>
                    <a:cubicBezTo>
                      <a:pt x="9" y="8"/>
                      <a:pt x="19" y="16"/>
                      <a:pt x="29" y="23"/>
                    </a:cubicBezTo>
                    <a:cubicBezTo>
                      <a:pt x="38" y="30"/>
                      <a:pt x="49" y="37"/>
                      <a:pt x="59" y="44"/>
                    </a:cubicBezTo>
                    <a:cubicBezTo>
                      <a:pt x="64" y="47"/>
                      <a:pt x="69" y="50"/>
                      <a:pt x="75" y="53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9" y="66"/>
                      <a:pt x="99" y="66"/>
                      <a:pt x="99" y="66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70"/>
                      <a:pt x="110" y="71"/>
                      <a:pt x="112" y="71"/>
                    </a:cubicBezTo>
                    <a:cubicBezTo>
                      <a:pt x="116" y="73"/>
                      <a:pt x="116" y="73"/>
                      <a:pt x="116" y="73"/>
                    </a:cubicBezTo>
                    <a:cubicBezTo>
                      <a:pt x="119" y="74"/>
                      <a:pt x="122" y="75"/>
                      <a:pt x="125" y="76"/>
                    </a:cubicBezTo>
                    <a:cubicBezTo>
                      <a:pt x="113" y="73"/>
                      <a:pt x="101" y="70"/>
                      <a:pt x="90" y="65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67" y="54"/>
                      <a:pt x="62" y="51"/>
                      <a:pt x="57" y="47"/>
                    </a:cubicBezTo>
                    <a:cubicBezTo>
                      <a:pt x="46" y="41"/>
                      <a:pt x="36" y="34"/>
                      <a:pt x="27" y="26"/>
                    </a:cubicBezTo>
                    <a:cubicBezTo>
                      <a:pt x="17" y="18"/>
                      <a:pt x="8" y="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F47FC081-FE69-48BE-96AB-3E1136FDC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13" y="7875587"/>
                <a:ext cx="465138" cy="303213"/>
              </a:xfrm>
              <a:custGeom>
                <a:avLst/>
                <a:gdLst>
                  <a:gd name="T0" fmla="*/ 0 w 161"/>
                  <a:gd name="T1" fmla="*/ 0 h 105"/>
                  <a:gd name="T2" fmla="*/ 19 w 161"/>
                  <a:gd name="T3" fmla="*/ 15 h 105"/>
                  <a:gd name="T4" fmla="*/ 28 w 161"/>
                  <a:gd name="T5" fmla="*/ 23 h 105"/>
                  <a:gd name="T6" fmla="*/ 38 w 161"/>
                  <a:gd name="T7" fmla="*/ 30 h 105"/>
                  <a:gd name="T8" fmla="*/ 48 w 161"/>
                  <a:gd name="T9" fmla="*/ 37 h 105"/>
                  <a:gd name="T10" fmla="*/ 57 w 161"/>
                  <a:gd name="T11" fmla="*/ 45 h 105"/>
                  <a:gd name="T12" fmla="*/ 67 w 161"/>
                  <a:gd name="T13" fmla="*/ 52 h 105"/>
                  <a:gd name="T14" fmla="*/ 77 w 161"/>
                  <a:gd name="T15" fmla="*/ 58 h 105"/>
                  <a:gd name="T16" fmla="*/ 87 w 161"/>
                  <a:gd name="T17" fmla="*/ 65 h 105"/>
                  <a:gd name="T18" fmla="*/ 92 w 161"/>
                  <a:gd name="T19" fmla="*/ 68 h 105"/>
                  <a:gd name="T20" fmla="*/ 97 w 161"/>
                  <a:gd name="T21" fmla="*/ 72 h 105"/>
                  <a:gd name="T22" fmla="*/ 107 w 161"/>
                  <a:gd name="T23" fmla="*/ 78 h 105"/>
                  <a:gd name="T24" fmla="*/ 117 w 161"/>
                  <a:gd name="T25" fmla="*/ 84 h 105"/>
                  <a:gd name="T26" fmla="*/ 161 w 161"/>
                  <a:gd name="T27" fmla="*/ 105 h 105"/>
                  <a:gd name="T28" fmla="*/ 116 w 161"/>
                  <a:gd name="T29" fmla="*/ 87 h 105"/>
                  <a:gd name="T30" fmla="*/ 74 w 161"/>
                  <a:gd name="T31" fmla="*/ 62 h 105"/>
                  <a:gd name="T32" fmla="*/ 36 w 161"/>
                  <a:gd name="T33" fmla="*/ 33 h 105"/>
                  <a:gd name="T34" fmla="*/ 0 w 161"/>
                  <a:gd name="T35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1" h="105">
                    <a:moveTo>
                      <a:pt x="0" y="0"/>
                    </a:moveTo>
                    <a:cubicBezTo>
                      <a:pt x="7" y="5"/>
                      <a:pt x="13" y="10"/>
                      <a:pt x="19" y="15"/>
                    </a:cubicBezTo>
                    <a:cubicBezTo>
                      <a:pt x="22" y="18"/>
                      <a:pt x="25" y="20"/>
                      <a:pt x="28" y="23"/>
                    </a:cubicBezTo>
                    <a:cubicBezTo>
                      <a:pt x="32" y="25"/>
                      <a:pt x="35" y="28"/>
                      <a:pt x="38" y="30"/>
                    </a:cubicBezTo>
                    <a:cubicBezTo>
                      <a:pt x="41" y="33"/>
                      <a:pt x="44" y="35"/>
                      <a:pt x="48" y="37"/>
                    </a:cubicBezTo>
                    <a:cubicBezTo>
                      <a:pt x="51" y="40"/>
                      <a:pt x="54" y="42"/>
                      <a:pt x="57" y="45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77" y="58"/>
                      <a:pt x="77" y="58"/>
                      <a:pt x="77" y="58"/>
                    </a:cubicBezTo>
                    <a:cubicBezTo>
                      <a:pt x="80" y="61"/>
                      <a:pt x="83" y="63"/>
                      <a:pt x="87" y="65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100" y="74"/>
                      <a:pt x="104" y="76"/>
                      <a:pt x="107" y="78"/>
                    </a:cubicBezTo>
                    <a:cubicBezTo>
                      <a:pt x="117" y="84"/>
                      <a:pt x="117" y="84"/>
                      <a:pt x="117" y="84"/>
                    </a:cubicBezTo>
                    <a:cubicBezTo>
                      <a:pt x="131" y="92"/>
                      <a:pt x="146" y="99"/>
                      <a:pt x="161" y="105"/>
                    </a:cubicBezTo>
                    <a:cubicBezTo>
                      <a:pt x="145" y="100"/>
                      <a:pt x="130" y="94"/>
                      <a:pt x="116" y="87"/>
                    </a:cubicBezTo>
                    <a:cubicBezTo>
                      <a:pt x="101" y="80"/>
                      <a:pt x="88" y="71"/>
                      <a:pt x="74" y="62"/>
                    </a:cubicBezTo>
                    <a:cubicBezTo>
                      <a:pt x="61" y="53"/>
                      <a:pt x="48" y="43"/>
                      <a:pt x="36" y="33"/>
                    </a:cubicBezTo>
                    <a:cubicBezTo>
                      <a:pt x="24" y="23"/>
                      <a:pt x="12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Freeform 30">
                <a:extLst>
                  <a:ext uri="{FF2B5EF4-FFF2-40B4-BE49-F238E27FC236}">
                    <a16:creationId xmlns:a16="http://schemas.microsoft.com/office/drawing/2014/main" id="{A5B7A356-B9E3-4093-A50B-9B5E9E402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213" y="8770937"/>
                <a:ext cx="420688" cy="239713"/>
              </a:xfrm>
              <a:custGeom>
                <a:avLst/>
                <a:gdLst>
                  <a:gd name="T0" fmla="*/ 0 w 146"/>
                  <a:gd name="T1" fmla="*/ 0 h 83"/>
                  <a:gd name="T2" fmla="*/ 30 w 146"/>
                  <a:gd name="T3" fmla="*/ 31 h 83"/>
                  <a:gd name="T4" fmla="*/ 34 w 146"/>
                  <a:gd name="T5" fmla="*/ 34 h 83"/>
                  <a:gd name="T6" fmla="*/ 38 w 146"/>
                  <a:gd name="T7" fmla="*/ 37 h 83"/>
                  <a:gd name="T8" fmla="*/ 47 w 146"/>
                  <a:gd name="T9" fmla="*/ 44 h 83"/>
                  <a:gd name="T10" fmla="*/ 56 w 146"/>
                  <a:gd name="T11" fmla="*/ 49 h 83"/>
                  <a:gd name="T12" fmla="*/ 65 w 146"/>
                  <a:gd name="T13" fmla="*/ 55 h 83"/>
                  <a:gd name="T14" fmla="*/ 75 w 146"/>
                  <a:gd name="T15" fmla="*/ 60 h 83"/>
                  <a:gd name="T16" fmla="*/ 79 w 146"/>
                  <a:gd name="T17" fmla="*/ 62 h 83"/>
                  <a:gd name="T18" fmla="*/ 84 w 146"/>
                  <a:gd name="T19" fmla="*/ 64 h 83"/>
                  <a:gd name="T20" fmla="*/ 94 w 146"/>
                  <a:gd name="T21" fmla="*/ 69 h 83"/>
                  <a:gd name="T22" fmla="*/ 104 w 146"/>
                  <a:gd name="T23" fmla="*/ 72 h 83"/>
                  <a:gd name="T24" fmla="*/ 109 w 146"/>
                  <a:gd name="T25" fmla="*/ 74 h 83"/>
                  <a:gd name="T26" fmla="*/ 115 w 146"/>
                  <a:gd name="T27" fmla="*/ 75 h 83"/>
                  <a:gd name="T28" fmla="*/ 125 w 146"/>
                  <a:gd name="T29" fmla="*/ 78 h 83"/>
                  <a:gd name="T30" fmla="*/ 146 w 146"/>
                  <a:gd name="T31" fmla="*/ 83 h 83"/>
                  <a:gd name="T32" fmla="*/ 135 w 146"/>
                  <a:gd name="T33" fmla="*/ 82 h 83"/>
                  <a:gd name="T34" fmla="*/ 130 w 146"/>
                  <a:gd name="T35" fmla="*/ 81 h 83"/>
                  <a:gd name="T36" fmla="*/ 124 w 146"/>
                  <a:gd name="T37" fmla="*/ 81 h 83"/>
                  <a:gd name="T38" fmla="*/ 114 w 146"/>
                  <a:gd name="T39" fmla="*/ 78 h 83"/>
                  <a:gd name="T40" fmla="*/ 109 w 146"/>
                  <a:gd name="T41" fmla="*/ 77 h 83"/>
                  <a:gd name="T42" fmla="*/ 103 w 146"/>
                  <a:gd name="T43" fmla="*/ 75 h 83"/>
                  <a:gd name="T44" fmla="*/ 93 w 146"/>
                  <a:gd name="T45" fmla="*/ 72 h 83"/>
                  <a:gd name="T46" fmla="*/ 83 w 146"/>
                  <a:gd name="T47" fmla="*/ 68 h 83"/>
                  <a:gd name="T48" fmla="*/ 78 w 146"/>
                  <a:gd name="T49" fmla="*/ 66 h 83"/>
                  <a:gd name="T50" fmla="*/ 73 w 146"/>
                  <a:gd name="T51" fmla="*/ 63 h 83"/>
                  <a:gd name="T52" fmla="*/ 63 w 146"/>
                  <a:gd name="T53" fmla="*/ 59 h 83"/>
                  <a:gd name="T54" fmla="*/ 28 w 146"/>
                  <a:gd name="T55" fmla="*/ 33 h 83"/>
                  <a:gd name="T56" fmla="*/ 0 w 146"/>
                  <a:gd name="T5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83">
                    <a:moveTo>
                      <a:pt x="0" y="0"/>
                    </a:moveTo>
                    <a:cubicBezTo>
                      <a:pt x="9" y="11"/>
                      <a:pt x="19" y="21"/>
                      <a:pt x="30" y="31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5" y="35"/>
                      <a:pt x="37" y="36"/>
                      <a:pt x="38" y="37"/>
                    </a:cubicBezTo>
                    <a:cubicBezTo>
                      <a:pt x="41" y="39"/>
                      <a:pt x="44" y="42"/>
                      <a:pt x="47" y="44"/>
                    </a:cubicBezTo>
                    <a:cubicBezTo>
                      <a:pt x="50" y="46"/>
                      <a:pt x="53" y="48"/>
                      <a:pt x="56" y="49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8" y="57"/>
                      <a:pt x="72" y="58"/>
                      <a:pt x="75" y="60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8" y="66"/>
                      <a:pt x="91" y="67"/>
                      <a:pt x="94" y="69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15" y="75"/>
                      <a:pt x="115" y="75"/>
                      <a:pt x="115" y="75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32" y="80"/>
                      <a:pt x="139" y="82"/>
                      <a:pt x="146" y="83"/>
                    </a:cubicBezTo>
                    <a:cubicBezTo>
                      <a:pt x="142" y="83"/>
                      <a:pt x="139" y="83"/>
                      <a:pt x="135" y="82"/>
                    </a:cubicBezTo>
                    <a:cubicBezTo>
                      <a:pt x="130" y="81"/>
                      <a:pt x="130" y="81"/>
                      <a:pt x="130" y="81"/>
                    </a:cubicBezTo>
                    <a:cubicBezTo>
                      <a:pt x="128" y="81"/>
                      <a:pt x="126" y="81"/>
                      <a:pt x="124" y="81"/>
                    </a:cubicBezTo>
                    <a:cubicBezTo>
                      <a:pt x="114" y="78"/>
                      <a:pt x="114" y="78"/>
                      <a:pt x="114" y="78"/>
                    </a:cubicBezTo>
                    <a:cubicBezTo>
                      <a:pt x="112" y="78"/>
                      <a:pt x="110" y="77"/>
                      <a:pt x="109" y="77"/>
                    </a:cubicBezTo>
                    <a:cubicBezTo>
                      <a:pt x="103" y="75"/>
                      <a:pt x="103" y="75"/>
                      <a:pt x="103" y="75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0" y="71"/>
                      <a:pt x="86" y="69"/>
                      <a:pt x="83" y="68"/>
                    </a:cubicBezTo>
                    <a:cubicBezTo>
                      <a:pt x="78" y="66"/>
                      <a:pt x="78" y="66"/>
                      <a:pt x="78" y="66"/>
                    </a:cubicBezTo>
                    <a:cubicBezTo>
                      <a:pt x="73" y="63"/>
                      <a:pt x="73" y="63"/>
                      <a:pt x="73" y="63"/>
                    </a:cubicBezTo>
                    <a:cubicBezTo>
                      <a:pt x="70" y="62"/>
                      <a:pt x="66" y="60"/>
                      <a:pt x="63" y="59"/>
                    </a:cubicBezTo>
                    <a:cubicBezTo>
                      <a:pt x="50" y="51"/>
                      <a:pt x="38" y="43"/>
                      <a:pt x="28" y="33"/>
                    </a:cubicBezTo>
                    <a:cubicBezTo>
                      <a:pt x="17" y="23"/>
                      <a:pt x="7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Freeform 31">
                <a:extLst>
                  <a:ext uri="{FF2B5EF4-FFF2-40B4-BE49-F238E27FC236}">
                    <a16:creationId xmlns:a16="http://schemas.microsoft.com/office/drawing/2014/main" id="{15C14F76-5B6E-40D8-AEBD-61E52F382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213" y="8974137"/>
                <a:ext cx="449263" cy="195263"/>
              </a:xfrm>
              <a:custGeom>
                <a:avLst/>
                <a:gdLst>
                  <a:gd name="T0" fmla="*/ 0 w 156"/>
                  <a:gd name="T1" fmla="*/ 0 h 68"/>
                  <a:gd name="T2" fmla="*/ 34 w 156"/>
                  <a:gd name="T3" fmla="*/ 27 h 68"/>
                  <a:gd name="T4" fmla="*/ 72 w 156"/>
                  <a:gd name="T5" fmla="*/ 48 h 68"/>
                  <a:gd name="T6" fmla="*/ 113 w 156"/>
                  <a:gd name="T7" fmla="*/ 61 h 68"/>
                  <a:gd name="T8" fmla="*/ 135 w 156"/>
                  <a:gd name="T9" fmla="*/ 65 h 68"/>
                  <a:gd name="T10" fmla="*/ 145 w 156"/>
                  <a:gd name="T11" fmla="*/ 67 h 68"/>
                  <a:gd name="T12" fmla="*/ 156 w 156"/>
                  <a:gd name="T13" fmla="*/ 68 h 68"/>
                  <a:gd name="T14" fmla="*/ 145 w 156"/>
                  <a:gd name="T15" fmla="*/ 68 h 68"/>
                  <a:gd name="T16" fmla="*/ 134 w 156"/>
                  <a:gd name="T17" fmla="*/ 67 h 68"/>
                  <a:gd name="T18" fmla="*/ 123 w 156"/>
                  <a:gd name="T19" fmla="*/ 66 h 68"/>
                  <a:gd name="T20" fmla="*/ 118 w 156"/>
                  <a:gd name="T21" fmla="*/ 65 h 68"/>
                  <a:gd name="T22" fmla="*/ 113 w 156"/>
                  <a:gd name="T23" fmla="*/ 64 h 68"/>
                  <a:gd name="T24" fmla="*/ 102 w 156"/>
                  <a:gd name="T25" fmla="*/ 62 h 68"/>
                  <a:gd name="T26" fmla="*/ 91 w 156"/>
                  <a:gd name="T27" fmla="*/ 59 h 68"/>
                  <a:gd name="T28" fmla="*/ 89 w 156"/>
                  <a:gd name="T29" fmla="*/ 58 h 68"/>
                  <a:gd name="T30" fmla="*/ 86 w 156"/>
                  <a:gd name="T31" fmla="*/ 57 h 68"/>
                  <a:gd name="T32" fmla="*/ 81 w 156"/>
                  <a:gd name="T33" fmla="*/ 56 h 68"/>
                  <a:gd name="T34" fmla="*/ 70 w 156"/>
                  <a:gd name="T35" fmla="*/ 51 h 68"/>
                  <a:gd name="T36" fmla="*/ 32 w 156"/>
                  <a:gd name="T37" fmla="*/ 30 h 68"/>
                  <a:gd name="T38" fmla="*/ 28 w 156"/>
                  <a:gd name="T39" fmla="*/ 27 h 68"/>
                  <a:gd name="T40" fmla="*/ 23 w 156"/>
                  <a:gd name="T41" fmla="*/ 23 h 68"/>
                  <a:gd name="T42" fmla="*/ 15 w 156"/>
                  <a:gd name="T43" fmla="*/ 16 h 68"/>
                  <a:gd name="T44" fmla="*/ 0 w 156"/>
                  <a:gd name="T4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6" h="68">
                    <a:moveTo>
                      <a:pt x="0" y="0"/>
                    </a:moveTo>
                    <a:cubicBezTo>
                      <a:pt x="10" y="11"/>
                      <a:pt x="22" y="19"/>
                      <a:pt x="34" y="27"/>
                    </a:cubicBezTo>
                    <a:cubicBezTo>
                      <a:pt x="46" y="35"/>
                      <a:pt x="59" y="42"/>
                      <a:pt x="72" y="48"/>
                    </a:cubicBezTo>
                    <a:cubicBezTo>
                      <a:pt x="85" y="53"/>
                      <a:pt x="99" y="58"/>
                      <a:pt x="113" y="61"/>
                    </a:cubicBezTo>
                    <a:cubicBezTo>
                      <a:pt x="120" y="63"/>
                      <a:pt x="127" y="64"/>
                      <a:pt x="135" y="65"/>
                    </a:cubicBezTo>
                    <a:cubicBezTo>
                      <a:pt x="138" y="66"/>
                      <a:pt x="142" y="66"/>
                      <a:pt x="145" y="67"/>
                    </a:cubicBezTo>
                    <a:cubicBezTo>
                      <a:pt x="149" y="67"/>
                      <a:pt x="153" y="68"/>
                      <a:pt x="156" y="68"/>
                    </a:cubicBezTo>
                    <a:cubicBezTo>
                      <a:pt x="153" y="68"/>
                      <a:pt x="149" y="68"/>
                      <a:pt x="145" y="68"/>
                    </a:cubicBezTo>
                    <a:cubicBezTo>
                      <a:pt x="142" y="68"/>
                      <a:pt x="138" y="68"/>
                      <a:pt x="134" y="67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2" y="66"/>
                      <a:pt x="120" y="66"/>
                      <a:pt x="118" y="65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09" y="64"/>
                      <a:pt x="105" y="63"/>
                      <a:pt x="102" y="62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7" y="54"/>
                      <a:pt x="74" y="53"/>
                      <a:pt x="70" y="51"/>
                    </a:cubicBezTo>
                    <a:cubicBezTo>
                      <a:pt x="57" y="46"/>
                      <a:pt x="44" y="38"/>
                      <a:pt x="32" y="30"/>
                    </a:cubicBezTo>
                    <a:cubicBezTo>
                      <a:pt x="31" y="29"/>
                      <a:pt x="29" y="28"/>
                      <a:pt x="28" y="27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0" y="21"/>
                      <a:pt x="18" y="19"/>
                      <a:pt x="15" y="16"/>
                    </a:cubicBezTo>
                    <a:cubicBezTo>
                      <a:pt x="9" y="11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DA8BDF4B-446B-4B9E-8282-7CA44A2F6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563" y="8442325"/>
                <a:ext cx="847725" cy="1463675"/>
              </a:xfrm>
              <a:custGeom>
                <a:avLst/>
                <a:gdLst>
                  <a:gd name="T0" fmla="*/ 235 w 294"/>
                  <a:gd name="T1" fmla="*/ 216 h 507"/>
                  <a:gd name="T2" fmla="*/ 245 w 294"/>
                  <a:gd name="T3" fmla="*/ 486 h 507"/>
                  <a:gd name="T4" fmla="*/ 59 w 294"/>
                  <a:gd name="T5" fmla="*/ 290 h 507"/>
                  <a:gd name="T6" fmla="*/ 49 w 294"/>
                  <a:gd name="T7" fmla="*/ 20 h 507"/>
                  <a:gd name="T8" fmla="*/ 235 w 294"/>
                  <a:gd name="T9" fmla="*/ 216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507">
                    <a:moveTo>
                      <a:pt x="235" y="216"/>
                    </a:moveTo>
                    <a:cubicBezTo>
                      <a:pt x="289" y="345"/>
                      <a:pt x="294" y="466"/>
                      <a:pt x="245" y="486"/>
                    </a:cubicBezTo>
                    <a:cubicBezTo>
                      <a:pt x="196" y="507"/>
                      <a:pt x="113" y="419"/>
                      <a:pt x="59" y="290"/>
                    </a:cubicBezTo>
                    <a:cubicBezTo>
                      <a:pt x="5" y="161"/>
                      <a:pt x="0" y="41"/>
                      <a:pt x="49" y="20"/>
                    </a:cubicBezTo>
                    <a:cubicBezTo>
                      <a:pt x="98" y="0"/>
                      <a:pt x="181" y="87"/>
                      <a:pt x="235" y="21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" name="Freeform 33">
                <a:extLst>
                  <a:ext uri="{FF2B5EF4-FFF2-40B4-BE49-F238E27FC236}">
                    <a16:creationId xmlns:a16="http://schemas.microsoft.com/office/drawing/2014/main" id="{6AEEBACE-80FB-40CA-8CB3-E397E802C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100" y="7988300"/>
                <a:ext cx="957263" cy="1930400"/>
              </a:xfrm>
              <a:custGeom>
                <a:avLst/>
                <a:gdLst>
                  <a:gd name="T0" fmla="*/ 286 w 332"/>
                  <a:gd name="T1" fmla="*/ 366 h 668"/>
                  <a:gd name="T2" fmla="*/ 82 w 332"/>
                  <a:gd name="T3" fmla="*/ 650 h 668"/>
                  <a:gd name="T4" fmla="*/ 46 w 332"/>
                  <a:gd name="T5" fmla="*/ 302 h 668"/>
                  <a:gd name="T6" fmla="*/ 250 w 332"/>
                  <a:gd name="T7" fmla="*/ 17 h 668"/>
                  <a:gd name="T8" fmla="*/ 286 w 332"/>
                  <a:gd name="T9" fmla="*/ 366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668">
                    <a:moveTo>
                      <a:pt x="286" y="366"/>
                    </a:moveTo>
                    <a:cubicBezTo>
                      <a:pt x="239" y="540"/>
                      <a:pt x="148" y="668"/>
                      <a:pt x="82" y="650"/>
                    </a:cubicBezTo>
                    <a:cubicBezTo>
                      <a:pt x="16" y="632"/>
                      <a:pt x="0" y="477"/>
                      <a:pt x="46" y="302"/>
                    </a:cubicBezTo>
                    <a:cubicBezTo>
                      <a:pt x="93" y="127"/>
                      <a:pt x="184" y="0"/>
                      <a:pt x="250" y="17"/>
                    </a:cubicBezTo>
                    <a:cubicBezTo>
                      <a:pt x="316" y="35"/>
                      <a:pt x="332" y="191"/>
                      <a:pt x="286" y="36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" name="Freeform 34">
                <a:extLst>
                  <a:ext uri="{FF2B5EF4-FFF2-40B4-BE49-F238E27FC236}">
                    <a16:creationId xmlns:a16="http://schemas.microsoft.com/office/drawing/2014/main" id="{16B4E6FE-2925-4F06-BFCC-83804AA9C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713" y="8132762"/>
                <a:ext cx="865188" cy="1597025"/>
              </a:xfrm>
              <a:custGeom>
                <a:avLst/>
                <a:gdLst>
                  <a:gd name="T0" fmla="*/ 0 w 300"/>
                  <a:gd name="T1" fmla="*/ 176 h 553"/>
                  <a:gd name="T2" fmla="*/ 43 w 300"/>
                  <a:gd name="T3" fmla="*/ 268 h 553"/>
                  <a:gd name="T4" fmla="*/ 85 w 300"/>
                  <a:gd name="T5" fmla="*/ 361 h 553"/>
                  <a:gd name="T6" fmla="*/ 127 w 300"/>
                  <a:gd name="T7" fmla="*/ 454 h 553"/>
                  <a:gd name="T8" fmla="*/ 169 w 300"/>
                  <a:gd name="T9" fmla="*/ 546 h 553"/>
                  <a:gd name="T10" fmla="*/ 165 w 300"/>
                  <a:gd name="T11" fmla="*/ 547 h 553"/>
                  <a:gd name="T12" fmla="*/ 182 w 300"/>
                  <a:gd name="T13" fmla="*/ 478 h 553"/>
                  <a:gd name="T14" fmla="*/ 199 w 300"/>
                  <a:gd name="T15" fmla="*/ 410 h 553"/>
                  <a:gd name="T16" fmla="*/ 232 w 300"/>
                  <a:gd name="T17" fmla="*/ 273 h 553"/>
                  <a:gd name="T18" fmla="*/ 266 w 300"/>
                  <a:gd name="T19" fmla="*/ 136 h 553"/>
                  <a:gd name="T20" fmla="*/ 300 w 300"/>
                  <a:gd name="T21" fmla="*/ 0 h 553"/>
                  <a:gd name="T22" fmla="*/ 268 w 300"/>
                  <a:gd name="T23" fmla="*/ 137 h 553"/>
                  <a:gd name="T24" fmla="*/ 235 w 300"/>
                  <a:gd name="T25" fmla="*/ 274 h 553"/>
                  <a:gd name="T26" fmla="*/ 203 w 300"/>
                  <a:gd name="T27" fmla="*/ 411 h 553"/>
                  <a:gd name="T28" fmla="*/ 186 w 300"/>
                  <a:gd name="T29" fmla="*/ 479 h 553"/>
                  <a:gd name="T30" fmla="*/ 169 w 300"/>
                  <a:gd name="T31" fmla="*/ 548 h 553"/>
                  <a:gd name="T32" fmla="*/ 168 w 300"/>
                  <a:gd name="T33" fmla="*/ 553 h 553"/>
                  <a:gd name="T34" fmla="*/ 166 w 300"/>
                  <a:gd name="T35" fmla="*/ 548 h 553"/>
                  <a:gd name="T36" fmla="*/ 124 w 300"/>
                  <a:gd name="T37" fmla="*/ 455 h 553"/>
                  <a:gd name="T38" fmla="*/ 83 w 300"/>
                  <a:gd name="T39" fmla="*/ 362 h 553"/>
                  <a:gd name="T40" fmla="*/ 41 w 300"/>
                  <a:gd name="T41" fmla="*/ 269 h 553"/>
                  <a:gd name="T42" fmla="*/ 0 w 300"/>
                  <a:gd name="T43" fmla="*/ 17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0" h="553">
                    <a:moveTo>
                      <a:pt x="0" y="176"/>
                    </a:moveTo>
                    <a:cubicBezTo>
                      <a:pt x="43" y="268"/>
                      <a:pt x="43" y="268"/>
                      <a:pt x="43" y="268"/>
                    </a:cubicBezTo>
                    <a:cubicBezTo>
                      <a:pt x="57" y="299"/>
                      <a:pt x="71" y="330"/>
                      <a:pt x="85" y="361"/>
                    </a:cubicBezTo>
                    <a:cubicBezTo>
                      <a:pt x="127" y="454"/>
                      <a:pt x="127" y="454"/>
                      <a:pt x="127" y="454"/>
                    </a:cubicBezTo>
                    <a:cubicBezTo>
                      <a:pt x="169" y="546"/>
                      <a:pt x="169" y="546"/>
                      <a:pt x="169" y="546"/>
                    </a:cubicBezTo>
                    <a:cubicBezTo>
                      <a:pt x="165" y="547"/>
                      <a:pt x="165" y="547"/>
                      <a:pt x="165" y="547"/>
                    </a:cubicBezTo>
                    <a:cubicBezTo>
                      <a:pt x="182" y="478"/>
                      <a:pt x="182" y="478"/>
                      <a:pt x="182" y="478"/>
                    </a:cubicBezTo>
                    <a:cubicBezTo>
                      <a:pt x="199" y="410"/>
                      <a:pt x="199" y="410"/>
                      <a:pt x="199" y="410"/>
                    </a:cubicBezTo>
                    <a:cubicBezTo>
                      <a:pt x="232" y="273"/>
                      <a:pt x="232" y="273"/>
                      <a:pt x="232" y="273"/>
                    </a:cubicBezTo>
                    <a:cubicBezTo>
                      <a:pt x="266" y="136"/>
                      <a:pt x="266" y="136"/>
                      <a:pt x="266" y="136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68" y="137"/>
                      <a:pt x="268" y="137"/>
                      <a:pt x="268" y="137"/>
                    </a:cubicBezTo>
                    <a:cubicBezTo>
                      <a:pt x="235" y="274"/>
                      <a:pt x="235" y="274"/>
                      <a:pt x="235" y="274"/>
                    </a:cubicBezTo>
                    <a:cubicBezTo>
                      <a:pt x="203" y="411"/>
                      <a:pt x="203" y="411"/>
                      <a:pt x="203" y="411"/>
                    </a:cubicBezTo>
                    <a:cubicBezTo>
                      <a:pt x="186" y="479"/>
                      <a:pt x="186" y="479"/>
                      <a:pt x="186" y="479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3"/>
                      <a:pt x="168" y="553"/>
                      <a:pt x="168" y="553"/>
                    </a:cubicBezTo>
                    <a:cubicBezTo>
                      <a:pt x="166" y="548"/>
                      <a:pt x="166" y="548"/>
                      <a:pt x="166" y="548"/>
                    </a:cubicBezTo>
                    <a:cubicBezTo>
                      <a:pt x="124" y="455"/>
                      <a:pt x="124" y="455"/>
                      <a:pt x="124" y="455"/>
                    </a:cubicBezTo>
                    <a:cubicBezTo>
                      <a:pt x="83" y="362"/>
                      <a:pt x="83" y="362"/>
                      <a:pt x="83" y="362"/>
                    </a:cubicBezTo>
                    <a:cubicBezTo>
                      <a:pt x="69" y="331"/>
                      <a:pt x="55" y="300"/>
                      <a:pt x="41" y="269"/>
                    </a:cubicBez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Freeform 35">
                <a:extLst>
                  <a:ext uri="{FF2B5EF4-FFF2-40B4-BE49-F238E27FC236}">
                    <a16:creationId xmlns:a16="http://schemas.microsoft.com/office/drawing/2014/main" id="{E8FEDC0B-DA6B-4892-A3A5-B70819D4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225" y="8985250"/>
                <a:ext cx="150813" cy="373063"/>
              </a:xfrm>
              <a:custGeom>
                <a:avLst/>
                <a:gdLst>
                  <a:gd name="T0" fmla="*/ 0 w 52"/>
                  <a:gd name="T1" fmla="*/ 0 h 129"/>
                  <a:gd name="T2" fmla="*/ 11 w 52"/>
                  <a:gd name="T3" fmla="*/ 34 h 129"/>
                  <a:gd name="T4" fmla="*/ 22 w 52"/>
                  <a:gd name="T5" fmla="*/ 67 h 129"/>
                  <a:gd name="T6" fmla="*/ 35 w 52"/>
                  <a:gd name="T7" fmla="*/ 99 h 129"/>
                  <a:gd name="T8" fmla="*/ 52 w 52"/>
                  <a:gd name="T9" fmla="*/ 129 h 129"/>
                  <a:gd name="T10" fmla="*/ 32 w 52"/>
                  <a:gd name="T11" fmla="*/ 100 h 129"/>
                  <a:gd name="T12" fmla="*/ 18 w 52"/>
                  <a:gd name="T13" fmla="*/ 68 h 129"/>
                  <a:gd name="T14" fmla="*/ 8 w 52"/>
                  <a:gd name="T15" fmla="*/ 34 h 129"/>
                  <a:gd name="T16" fmla="*/ 0 w 52"/>
                  <a:gd name="T1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129">
                    <a:moveTo>
                      <a:pt x="0" y="0"/>
                    </a:moveTo>
                    <a:cubicBezTo>
                      <a:pt x="4" y="11"/>
                      <a:pt x="8" y="22"/>
                      <a:pt x="11" y="34"/>
                    </a:cubicBezTo>
                    <a:cubicBezTo>
                      <a:pt x="15" y="45"/>
                      <a:pt x="18" y="56"/>
                      <a:pt x="22" y="67"/>
                    </a:cubicBezTo>
                    <a:cubicBezTo>
                      <a:pt x="26" y="78"/>
                      <a:pt x="30" y="88"/>
                      <a:pt x="35" y="99"/>
                    </a:cubicBezTo>
                    <a:cubicBezTo>
                      <a:pt x="39" y="110"/>
                      <a:pt x="45" y="120"/>
                      <a:pt x="52" y="129"/>
                    </a:cubicBezTo>
                    <a:cubicBezTo>
                      <a:pt x="43" y="121"/>
                      <a:pt x="37" y="111"/>
                      <a:pt x="32" y="100"/>
                    </a:cubicBezTo>
                    <a:cubicBezTo>
                      <a:pt x="26" y="90"/>
                      <a:pt x="22" y="79"/>
                      <a:pt x="18" y="68"/>
                    </a:cubicBezTo>
                    <a:cubicBezTo>
                      <a:pt x="14" y="57"/>
                      <a:pt x="11" y="46"/>
                      <a:pt x="8" y="34"/>
                    </a:cubicBezTo>
                    <a:cubicBezTo>
                      <a:pt x="5" y="23"/>
                      <a:pt x="2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" name="Freeform 36">
                <a:extLst>
                  <a:ext uri="{FF2B5EF4-FFF2-40B4-BE49-F238E27FC236}">
                    <a16:creationId xmlns:a16="http://schemas.microsoft.com/office/drawing/2014/main" id="{8848DB04-A77D-45EB-9048-7585BB52A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138" y="8820150"/>
                <a:ext cx="131763" cy="363538"/>
              </a:xfrm>
              <a:custGeom>
                <a:avLst/>
                <a:gdLst>
                  <a:gd name="T0" fmla="*/ 0 w 46"/>
                  <a:gd name="T1" fmla="*/ 0 h 126"/>
                  <a:gd name="T2" fmla="*/ 10 w 46"/>
                  <a:gd name="T3" fmla="*/ 32 h 126"/>
                  <a:gd name="T4" fmla="*/ 20 w 46"/>
                  <a:gd name="T5" fmla="*/ 64 h 126"/>
                  <a:gd name="T6" fmla="*/ 31 w 46"/>
                  <a:gd name="T7" fmla="*/ 96 h 126"/>
                  <a:gd name="T8" fmla="*/ 46 w 46"/>
                  <a:gd name="T9" fmla="*/ 126 h 126"/>
                  <a:gd name="T10" fmla="*/ 28 w 46"/>
                  <a:gd name="T11" fmla="*/ 98 h 126"/>
                  <a:gd name="T12" fmla="*/ 16 w 46"/>
                  <a:gd name="T13" fmla="*/ 66 h 126"/>
                  <a:gd name="T14" fmla="*/ 7 w 46"/>
                  <a:gd name="T15" fmla="*/ 33 h 126"/>
                  <a:gd name="T16" fmla="*/ 0 w 46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26">
                    <a:moveTo>
                      <a:pt x="0" y="0"/>
                    </a:moveTo>
                    <a:cubicBezTo>
                      <a:pt x="4" y="11"/>
                      <a:pt x="7" y="21"/>
                      <a:pt x="10" y="32"/>
                    </a:cubicBezTo>
                    <a:cubicBezTo>
                      <a:pt x="13" y="43"/>
                      <a:pt x="17" y="54"/>
                      <a:pt x="20" y="64"/>
                    </a:cubicBezTo>
                    <a:cubicBezTo>
                      <a:pt x="24" y="75"/>
                      <a:pt x="27" y="86"/>
                      <a:pt x="31" y="96"/>
                    </a:cubicBezTo>
                    <a:cubicBezTo>
                      <a:pt x="35" y="107"/>
                      <a:pt x="40" y="117"/>
                      <a:pt x="46" y="126"/>
                    </a:cubicBezTo>
                    <a:cubicBezTo>
                      <a:pt x="38" y="118"/>
                      <a:pt x="33" y="108"/>
                      <a:pt x="28" y="98"/>
                    </a:cubicBezTo>
                    <a:cubicBezTo>
                      <a:pt x="23" y="87"/>
                      <a:pt x="20" y="76"/>
                      <a:pt x="16" y="66"/>
                    </a:cubicBezTo>
                    <a:cubicBezTo>
                      <a:pt x="13" y="55"/>
                      <a:pt x="10" y="44"/>
                      <a:pt x="7" y="33"/>
                    </a:cubicBezTo>
                    <a:cubicBezTo>
                      <a:pt x="4" y="22"/>
                      <a:pt x="2" y="1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Freeform 37">
                <a:extLst>
                  <a:ext uri="{FF2B5EF4-FFF2-40B4-BE49-F238E27FC236}">
                    <a16:creationId xmlns:a16="http://schemas.microsoft.com/office/drawing/2014/main" id="{6F460B88-34E7-4BA8-8E50-59A47BDEB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638" y="8459787"/>
                <a:ext cx="149225" cy="388938"/>
              </a:xfrm>
              <a:custGeom>
                <a:avLst/>
                <a:gdLst>
                  <a:gd name="T0" fmla="*/ 0 w 52"/>
                  <a:gd name="T1" fmla="*/ 0 h 135"/>
                  <a:gd name="T2" fmla="*/ 11 w 52"/>
                  <a:gd name="T3" fmla="*/ 35 h 135"/>
                  <a:gd name="T4" fmla="*/ 22 w 52"/>
                  <a:gd name="T5" fmla="*/ 70 h 135"/>
                  <a:gd name="T6" fmla="*/ 34 w 52"/>
                  <a:gd name="T7" fmla="*/ 104 h 135"/>
                  <a:gd name="T8" fmla="*/ 38 w 52"/>
                  <a:gd name="T9" fmla="*/ 112 h 135"/>
                  <a:gd name="T10" fmla="*/ 42 w 52"/>
                  <a:gd name="T11" fmla="*/ 120 h 135"/>
                  <a:gd name="T12" fmla="*/ 52 w 52"/>
                  <a:gd name="T13" fmla="*/ 135 h 135"/>
                  <a:gd name="T14" fmla="*/ 31 w 52"/>
                  <a:gd name="T15" fmla="*/ 105 h 135"/>
                  <a:gd name="T16" fmla="*/ 18 w 52"/>
                  <a:gd name="T17" fmla="*/ 71 h 135"/>
                  <a:gd name="T18" fmla="*/ 8 w 52"/>
                  <a:gd name="T19" fmla="*/ 36 h 135"/>
                  <a:gd name="T20" fmla="*/ 0 w 52"/>
                  <a:gd name="T2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135">
                    <a:moveTo>
                      <a:pt x="0" y="0"/>
                    </a:moveTo>
                    <a:cubicBezTo>
                      <a:pt x="4" y="12"/>
                      <a:pt x="7" y="23"/>
                      <a:pt x="11" y="35"/>
                    </a:cubicBezTo>
                    <a:cubicBezTo>
                      <a:pt x="14" y="47"/>
                      <a:pt x="18" y="58"/>
                      <a:pt x="22" y="70"/>
                    </a:cubicBezTo>
                    <a:cubicBezTo>
                      <a:pt x="26" y="81"/>
                      <a:pt x="30" y="93"/>
                      <a:pt x="34" y="104"/>
                    </a:cubicBezTo>
                    <a:cubicBezTo>
                      <a:pt x="36" y="106"/>
                      <a:pt x="37" y="109"/>
                      <a:pt x="38" y="112"/>
                    </a:cubicBezTo>
                    <a:cubicBezTo>
                      <a:pt x="39" y="115"/>
                      <a:pt x="41" y="117"/>
                      <a:pt x="42" y="120"/>
                    </a:cubicBezTo>
                    <a:cubicBezTo>
                      <a:pt x="45" y="125"/>
                      <a:pt x="48" y="130"/>
                      <a:pt x="52" y="135"/>
                    </a:cubicBezTo>
                    <a:cubicBezTo>
                      <a:pt x="43" y="127"/>
                      <a:pt x="37" y="116"/>
                      <a:pt x="31" y="105"/>
                    </a:cubicBezTo>
                    <a:cubicBezTo>
                      <a:pt x="26" y="94"/>
                      <a:pt x="22" y="83"/>
                      <a:pt x="18" y="71"/>
                    </a:cubicBezTo>
                    <a:cubicBezTo>
                      <a:pt x="14" y="59"/>
                      <a:pt x="11" y="48"/>
                      <a:pt x="8" y="36"/>
                    </a:cubicBezTo>
                    <a:cubicBezTo>
                      <a:pt x="5" y="24"/>
                      <a:pt x="2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" name="Freeform 38">
                <a:extLst>
                  <a:ext uri="{FF2B5EF4-FFF2-40B4-BE49-F238E27FC236}">
                    <a16:creationId xmlns:a16="http://schemas.microsoft.com/office/drawing/2014/main" id="{BE57E9FC-F0AA-467C-B157-755B5D5B1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725" y="8407400"/>
                <a:ext cx="271463" cy="263525"/>
              </a:xfrm>
              <a:custGeom>
                <a:avLst/>
                <a:gdLst>
                  <a:gd name="T0" fmla="*/ 0 w 94"/>
                  <a:gd name="T1" fmla="*/ 91 h 91"/>
                  <a:gd name="T2" fmla="*/ 25 w 94"/>
                  <a:gd name="T3" fmla="*/ 70 h 91"/>
                  <a:gd name="T4" fmla="*/ 49 w 94"/>
                  <a:gd name="T5" fmla="*/ 47 h 91"/>
                  <a:gd name="T6" fmla="*/ 71 w 94"/>
                  <a:gd name="T7" fmla="*/ 24 h 91"/>
                  <a:gd name="T8" fmla="*/ 94 w 94"/>
                  <a:gd name="T9" fmla="*/ 0 h 91"/>
                  <a:gd name="T10" fmla="*/ 74 w 94"/>
                  <a:gd name="T11" fmla="*/ 26 h 91"/>
                  <a:gd name="T12" fmla="*/ 52 w 94"/>
                  <a:gd name="T13" fmla="*/ 50 h 91"/>
                  <a:gd name="T14" fmla="*/ 27 w 94"/>
                  <a:gd name="T15" fmla="*/ 73 h 91"/>
                  <a:gd name="T16" fmla="*/ 0 w 94"/>
                  <a:gd name="T1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91">
                    <a:moveTo>
                      <a:pt x="0" y="91"/>
                    </a:moveTo>
                    <a:cubicBezTo>
                      <a:pt x="9" y="84"/>
                      <a:pt x="17" y="77"/>
                      <a:pt x="25" y="70"/>
                    </a:cubicBezTo>
                    <a:cubicBezTo>
                      <a:pt x="33" y="63"/>
                      <a:pt x="41" y="55"/>
                      <a:pt x="49" y="47"/>
                    </a:cubicBezTo>
                    <a:cubicBezTo>
                      <a:pt x="56" y="40"/>
                      <a:pt x="64" y="32"/>
                      <a:pt x="71" y="24"/>
                    </a:cubicBezTo>
                    <a:cubicBezTo>
                      <a:pt x="79" y="16"/>
                      <a:pt x="86" y="8"/>
                      <a:pt x="94" y="0"/>
                    </a:cubicBezTo>
                    <a:cubicBezTo>
                      <a:pt x="88" y="9"/>
                      <a:pt x="81" y="18"/>
                      <a:pt x="74" y="26"/>
                    </a:cubicBezTo>
                    <a:cubicBezTo>
                      <a:pt x="67" y="34"/>
                      <a:pt x="59" y="42"/>
                      <a:pt x="52" y="50"/>
                    </a:cubicBezTo>
                    <a:cubicBezTo>
                      <a:pt x="44" y="58"/>
                      <a:pt x="36" y="66"/>
                      <a:pt x="27" y="73"/>
                    </a:cubicBezTo>
                    <a:cubicBezTo>
                      <a:pt x="19" y="79"/>
                      <a:pt x="10" y="86"/>
                      <a:pt x="0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0" name="Freeform 39">
                <a:extLst>
                  <a:ext uri="{FF2B5EF4-FFF2-40B4-BE49-F238E27FC236}">
                    <a16:creationId xmlns:a16="http://schemas.microsoft.com/office/drawing/2014/main" id="{22B1F47F-9372-4454-86D6-B6D92DE61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825" y="8834437"/>
                <a:ext cx="328613" cy="206375"/>
              </a:xfrm>
              <a:custGeom>
                <a:avLst/>
                <a:gdLst>
                  <a:gd name="T0" fmla="*/ 0 w 114"/>
                  <a:gd name="T1" fmla="*/ 71 h 71"/>
                  <a:gd name="T2" fmla="*/ 30 w 114"/>
                  <a:gd name="T3" fmla="*/ 55 h 71"/>
                  <a:gd name="T4" fmla="*/ 58 w 114"/>
                  <a:gd name="T5" fmla="*/ 37 h 71"/>
                  <a:gd name="T6" fmla="*/ 86 w 114"/>
                  <a:gd name="T7" fmla="*/ 18 h 71"/>
                  <a:gd name="T8" fmla="*/ 114 w 114"/>
                  <a:gd name="T9" fmla="*/ 0 h 71"/>
                  <a:gd name="T10" fmla="*/ 87 w 114"/>
                  <a:gd name="T11" fmla="*/ 21 h 71"/>
                  <a:gd name="T12" fmla="*/ 60 w 114"/>
                  <a:gd name="T13" fmla="*/ 41 h 71"/>
                  <a:gd name="T14" fmla="*/ 31 w 114"/>
                  <a:gd name="T15" fmla="*/ 58 h 71"/>
                  <a:gd name="T16" fmla="*/ 0 w 114"/>
                  <a:gd name="T1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71">
                    <a:moveTo>
                      <a:pt x="0" y="71"/>
                    </a:moveTo>
                    <a:cubicBezTo>
                      <a:pt x="11" y="67"/>
                      <a:pt x="20" y="61"/>
                      <a:pt x="30" y="55"/>
                    </a:cubicBezTo>
                    <a:cubicBezTo>
                      <a:pt x="39" y="49"/>
                      <a:pt x="49" y="43"/>
                      <a:pt x="58" y="37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95" y="12"/>
                      <a:pt x="104" y="6"/>
                      <a:pt x="114" y="0"/>
                    </a:cubicBezTo>
                    <a:cubicBezTo>
                      <a:pt x="105" y="7"/>
                      <a:pt x="96" y="14"/>
                      <a:pt x="87" y="21"/>
                    </a:cubicBezTo>
                    <a:cubicBezTo>
                      <a:pt x="79" y="28"/>
                      <a:pt x="69" y="34"/>
                      <a:pt x="60" y="41"/>
                    </a:cubicBezTo>
                    <a:cubicBezTo>
                      <a:pt x="51" y="47"/>
                      <a:pt x="41" y="53"/>
                      <a:pt x="31" y="58"/>
                    </a:cubicBezTo>
                    <a:cubicBezTo>
                      <a:pt x="21" y="63"/>
                      <a:pt x="11" y="68"/>
                      <a:pt x="0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Freeform 40">
                <a:extLst>
                  <a:ext uri="{FF2B5EF4-FFF2-40B4-BE49-F238E27FC236}">
                    <a16:creationId xmlns:a16="http://schemas.microsoft.com/office/drawing/2014/main" id="{DA505B45-BAD0-4EF0-9A54-9DA6BA8C6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850" y="9072562"/>
                <a:ext cx="293688" cy="192088"/>
              </a:xfrm>
              <a:custGeom>
                <a:avLst/>
                <a:gdLst>
                  <a:gd name="T0" fmla="*/ 0 w 102"/>
                  <a:gd name="T1" fmla="*/ 67 h 67"/>
                  <a:gd name="T2" fmla="*/ 14 w 102"/>
                  <a:gd name="T3" fmla="*/ 62 h 67"/>
                  <a:gd name="T4" fmla="*/ 21 w 102"/>
                  <a:gd name="T5" fmla="*/ 58 h 67"/>
                  <a:gd name="T6" fmla="*/ 27 w 102"/>
                  <a:gd name="T7" fmla="*/ 54 h 67"/>
                  <a:gd name="T8" fmla="*/ 52 w 102"/>
                  <a:gd name="T9" fmla="*/ 36 h 67"/>
                  <a:gd name="T10" fmla="*/ 77 w 102"/>
                  <a:gd name="T11" fmla="*/ 18 h 67"/>
                  <a:gd name="T12" fmla="*/ 102 w 102"/>
                  <a:gd name="T13" fmla="*/ 0 h 67"/>
                  <a:gd name="T14" fmla="*/ 79 w 102"/>
                  <a:gd name="T15" fmla="*/ 20 h 67"/>
                  <a:gd name="T16" fmla="*/ 55 w 102"/>
                  <a:gd name="T17" fmla="*/ 39 h 67"/>
                  <a:gd name="T18" fmla="*/ 29 w 102"/>
                  <a:gd name="T19" fmla="*/ 56 h 67"/>
                  <a:gd name="T20" fmla="*/ 22 w 102"/>
                  <a:gd name="T21" fmla="*/ 60 h 67"/>
                  <a:gd name="T22" fmla="*/ 15 w 102"/>
                  <a:gd name="T23" fmla="*/ 63 h 67"/>
                  <a:gd name="T24" fmla="*/ 0 w 102"/>
                  <a:gd name="T2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67">
                    <a:moveTo>
                      <a:pt x="0" y="67"/>
                    </a:moveTo>
                    <a:cubicBezTo>
                      <a:pt x="5" y="66"/>
                      <a:pt x="10" y="64"/>
                      <a:pt x="14" y="62"/>
                    </a:cubicBezTo>
                    <a:cubicBezTo>
                      <a:pt x="16" y="60"/>
                      <a:pt x="19" y="59"/>
                      <a:pt x="21" y="58"/>
                    </a:cubicBezTo>
                    <a:cubicBezTo>
                      <a:pt x="23" y="56"/>
                      <a:pt x="25" y="55"/>
                      <a:pt x="27" y="54"/>
                    </a:cubicBezTo>
                    <a:cubicBezTo>
                      <a:pt x="36" y="48"/>
                      <a:pt x="44" y="42"/>
                      <a:pt x="52" y="36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5" y="11"/>
                      <a:pt x="94" y="5"/>
                      <a:pt x="102" y="0"/>
                    </a:cubicBezTo>
                    <a:cubicBezTo>
                      <a:pt x="95" y="7"/>
                      <a:pt x="87" y="14"/>
                      <a:pt x="79" y="20"/>
                    </a:cubicBezTo>
                    <a:cubicBezTo>
                      <a:pt x="71" y="27"/>
                      <a:pt x="63" y="33"/>
                      <a:pt x="55" y="39"/>
                    </a:cubicBezTo>
                    <a:cubicBezTo>
                      <a:pt x="46" y="45"/>
                      <a:pt x="38" y="51"/>
                      <a:pt x="29" y="56"/>
                    </a:cubicBezTo>
                    <a:cubicBezTo>
                      <a:pt x="27" y="58"/>
                      <a:pt x="24" y="59"/>
                      <a:pt x="22" y="60"/>
                    </a:cubicBezTo>
                    <a:cubicBezTo>
                      <a:pt x="20" y="61"/>
                      <a:pt x="17" y="62"/>
                      <a:pt x="15" y="63"/>
                    </a:cubicBezTo>
                    <a:cubicBezTo>
                      <a:pt x="10" y="65"/>
                      <a:pt x="5" y="67"/>
                      <a:pt x="0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Freeform 41">
                <a:extLst>
                  <a:ext uri="{FF2B5EF4-FFF2-40B4-BE49-F238E27FC236}">
                    <a16:creationId xmlns:a16="http://schemas.microsoft.com/office/drawing/2014/main" id="{F901EC27-3643-4973-9241-F21C3F69C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575" y="9242425"/>
                <a:ext cx="311150" cy="196850"/>
              </a:xfrm>
              <a:custGeom>
                <a:avLst/>
                <a:gdLst>
                  <a:gd name="T0" fmla="*/ 0 w 108"/>
                  <a:gd name="T1" fmla="*/ 68 h 68"/>
                  <a:gd name="T2" fmla="*/ 29 w 108"/>
                  <a:gd name="T3" fmla="*/ 55 h 68"/>
                  <a:gd name="T4" fmla="*/ 56 w 108"/>
                  <a:gd name="T5" fmla="*/ 38 h 68"/>
                  <a:gd name="T6" fmla="*/ 82 w 108"/>
                  <a:gd name="T7" fmla="*/ 19 h 68"/>
                  <a:gd name="T8" fmla="*/ 108 w 108"/>
                  <a:gd name="T9" fmla="*/ 0 h 68"/>
                  <a:gd name="T10" fmla="*/ 84 w 108"/>
                  <a:gd name="T11" fmla="*/ 21 h 68"/>
                  <a:gd name="T12" fmla="*/ 58 w 108"/>
                  <a:gd name="T13" fmla="*/ 41 h 68"/>
                  <a:gd name="T14" fmla="*/ 30 w 108"/>
                  <a:gd name="T15" fmla="*/ 58 h 68"/>
                  <a:gd name="T16" fmla="*/ 0 w 108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68">
                    <a:moveTo>
                      <a:pt x="0" y="68"/>
                    </a:moveTo>
                    <a:cubicBezTo>
                      <a:pt x="10" y="65"/>
                      <a:pt x="20" y="60"/>
                      <a:pt x="29" y="55"/>
                    </a:cubicBezTo>
                    <a:cubicBezTo>
                      <a:pt x="38" y="50"/>
                      <a:pt x="47" y="44"/>
                      <a:pt x="56" y="38"/>
                    </a:cubicBezTo>
                    <a:cubicBezTo>
                      <a:pt x="65" y="32"/>
                      <a:pt x="73" y="25"/>
                      <a:pt x="82" y="19"/>
                    </a:cubicBezTo>
                    <a:cubicBezTo>
                      <a:pt x="91" y="12"/>
                      <a:pt x="99" y="6"/>
                      <a:pt x="108" y="0"/>
                    </a:cubicBezTo>
                    <a:cubicBezTo>
                      <a:pt x="100" y="7"/>
                      <a:pt x="92" y="14"/>
                      <a:pt x="84" y="21"/>
                    </a:cubicBezTo>
                    <a:cubicBezTo>
                      <a:pt x="76" y="28"/>
                      <a:pt x="67" y="35"/>
                      <a:pt x="58" y="41"/>
                    </a:cubicBezTo>
                    <a:cubicBezTo>
                      <a:pt x="49" y="47"/>
                      <a:pt x="40" y="53"/>
                      <a:pt x="30" y="58"/>
                    </a:cubicBezTo>
                    <a:cubicBezTo>
                      <a:pt x="21" y="62"/>
                      <a:pt x="10" y="66"/>
                      <a:pt x="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Freeform 42">
                <a:extLst>
                  <a:ext uri="{FF2B5EF4-FFF2-40B4-BE49-F238E27FC236}">
                    <a16:creationId xmlns:a16="http://schemas.microsoft.com/office/drawing/2014/main" id="{DDD26E99-7083-47C8-BD95-5347984C6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900" y="8843962"/>
                <a:ext cx="158750" cy="98425"/>
              </a:xfrm>
              <a:custGeom>
                <a:avLst/>
                <a:gdLst>
                  <a:gd name="T0" fmla="*/ 0 w 55"/>
                  <a:gd name="T1" fmla="*/ 0 h 34"/>
                  <a:gd name="T2" fmla="*/ 12 w 55"/>
                  <a:gd name="T3" fmla="*/ 11 h 34"/>
                  <a:gd name="T4" fmla="*/ 25 w 55"/>
                  <a:gd name="T5" fmla="*/ 20 h 34"/>
                  <a:gd name="T6" fmla="*/ 40 w 55"/>
                  <a:gd name="T7" fmla="*/ 28 h 34"/>
                  <a:gd name="T8" fmla="*/ 55 w 55"/>
                  <a:gd name="T9" fmla="*/ 34 h 34"/>
                  <a:gd name="T10" fmla="*/ 39 w 55"/>
                  <a:gd name="T11" fmla="*/ 31 h 34"/>
                  <a:gd name="T12" fmla="*/ 23 w 55"/>
                  <a:gd name="T13" fmla="*/ 24 h 34"/>
                  <a:gd name="T14" fmla="*/ 10 w 55"/>
                  <a:gd name="T15" fmla="*/ 14 h 34"/>
                  <a:gd name="T16" fmla="*/ 0 w 55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34">
                    <a:moveTo>
                      <a:pt x="0" y="0"/>
                    </a:moveTo>
                    <a:cubicBezTo>
                      <a:pt x="4" y="4"/>
                      <a:pt x="8" y="8"/>
                      <a:pt x="12" y="11"/>
                    </a:cubicBezTo>
                    <a:cubicBezTo>
                      <a:pt x="16" y="15"/>
                      <a:pt x="21" y="18"/>
                      <a:pt x="25" y="20"/>
                    </a:cubicBezTo>
                    <a:cubicBezTo>
                      <a:pt x="30" y="23"/>
                      <a:pt x="35" y="25"/>
                      <a:pt x="40" y="28"/>
                    </a:cubicBezTo>
                    <a:cubicBezTo>
                      <a:pt x="45" y="30"/>
                      <a:pt x="50" y="32"/>
                      <a:pt x="55" y="34"/>
                    </a:cubicBezTo>
                    <a:cubicBezTo>
                      <a:pt x="50" y="34"/>
                      <a:pt x="44" y="32"/>
                      <a:pt x="39" y="31"/>
                    </a:cubicBezTo>
                    <a:cubicBezTo>
                      <a:pt x="33" y="29"/>
                      <a:pt x="28" y="27"/>
                      <a:pt x="23" y="24"/>
                    </a:cubicBezTo>
                    <a:cubicBezTo>
                      <a:pt x="18" y="21"/>
                      <a:pt x="14" y="18"/>
                      <a:pt x="10" y="14"/>
                    </a:cubicBezTo>
                    <a:cubicBezTo>
                      <a:pt x="6" y="10"/>
                      <a:pt x="3" y="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4" name="Freeform 43">
                <a:extLst>
                  <a:ext uri="{FF2B5EF4-FFF2-40B4-BE49-F238E27FC236}">
                    <a16:creationId xmlns:a16="http://schemas.microsoft.com/office/drawing/2014/main" id="{77C0D794-4427-4D7E-8D3D-80E8058D0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638" y="8742362"/>
                <a:ext cx="60325" cy="254000"/>
              </a:xfrm>
              <a:custGeom>
                <a:avLst/>
                <a:gdLst>
                  <a:gd name="T0" fmla="*/ 0 w 21"/>
                  <a:gd name="T1" fmla="*/ 88 h 88"/>
                  <a:gd name="T2" fmla="*/ 7 w 21"/>
                  <a:gd name="T3" fmla="*/ 66 h 88"/>
                  <a:gd name="T4" fmla="*/ 13 w 21"/>
                  <a:gd name="T5" fmla="*/ 44 h 88"/>
                  <a:gd name="T6" fmla="*/ 17 w 21"/>
                  <a:gd name="T7" fmla="*/ 22 h 88"/>
                  <a:gd name="T8" fmla="*/ 19 w 21"/>
                  <a:gd name="T9" fmla="*/ 0 h 88"/>
                  <a:gd name="T10" fmla="*/ 20 w 21"/>
                  <a:gd name="T11" fmla="*/ 23 h 88"/>
                  <a:gd name="T12" fmla="*/ 17 w 21"/>
                  <a:gd name="T13" fmla="*/ 45 h 88"/>
                  <a:gd name="T14" fmla="*/ 10 w 21"/>
                  <a:gd name="T15" fmla="*/ 67 h 88"/>
                  <a:gd name="T16" fmla="*/ 0 w 21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88">
                    <a:moveTo>
                      <a:pt x="0" y="88"/>
                    </a:moveTo>
                    <a:cubicBezTo>
                      <a:pt x="2" y="80"/>
                      <a:pt x="5" y="73"/>
                      <a:pt x="7" y="66"/>
                    </a:cubicBezTo>
                    <a:cubicBezTo>
                      <a:pt x="9" y="59"/>
                      <a:pt x="11" y="52"/>
                      <a:pt x="13" y="44"/>
                    </a:cubicBezTo>
                    <a:cubicBezTo>
                      <a:pt x="14" y="37"/>
                      <a:pt x="16" y="30"/>
                      <a:pt x="17" y="22"/>
                    </a:cubicBezTo>
                    <a:cubicBezTo>
                      <a:pt x="18" y="15"/>
                      <a:pt x="19" y="7"/>
                      <a:pt x="19" y="0"/>
                    </a:cubicBezTo>
                    <a:cubicBezTo>
                      <a:pt x="21" y="7"/>
                      <a:pt x="21" y="15"/>
                      <a:pt x="20" y="23"/>
                    </a:cubicBezTo>
                    <a:cubicBezTo>
                      <a:pt x="20" y="30"/>
                      <a:pt x="19" y="38"/>
                      <a:pt x="17" y="45"/>
                    </a:cubicBezTo>
                    <a:cubicBezTo>
                      <a:pt x="15" y="53"/>
                      <a:pt x="13" y="60"/>
                      <a:pt x="10" y="67"/>
                    </a:cubicBezTo>
                    <a:cubicBezTo>
                      <a:pt x="7" y="74"/>
                      <a:pt x="4" y="81"/>
                      <a:pt x="0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Freeform 44">
                <a:extLst>
                  <a:ext uri="{FF2B5EF4-FFF2-40B4-BE49-F238E27FC236}">
                    <a16:creationId xmlns:a16="http://schemas.microsoft.com/office/drawing/2014/main" id="{721D867D-B3AA-4563-AE99-64C24C198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138" y="9104312"/>
                <a:ext cx="279400" cy="96838"/>
              </a:xfrm>
              <a:custGeom>
                <a:avLst/>
                <a:gdLst>
                  <a:gd name="T0" fmla="*/ 97 w 97"/>
                  <a:gd name="T1" fmla="*/ 33 h 34"/>
                  <a:gd name="T2" fmla="*/ 71 w 97"/>
                  <a:gd name="T3" fmla="*/ 31 h 34"/>
                  <a:gd name="T4" fmla="*/ 46 w 97"/>
                  <a:gd name="T5" fmla="*/ 24 h 34"/>
                  <a:gd name="T6" fmla="*/ 22 w 97"/>
                  <a:gd name="T7" fmla="*/ 14 h 34"/>
                  <a:gd name="T8" fmla="*/ 0 w 97"/>
                  <a:gd name="T9" fmla="*/ 0 h 34"/>
                  <a:gd name="T10" fmla="*/ 23 w 97"/>
                  <a:gd name="T11" fmla="*/ 11 h 34"/>
                  <a:gd name="T12" fmla="*/ 47 w 97"/>
                  <a:gd name="T13" fmla="*/ 20 h 34"/>
                  <a:gd name="T14" fmla="*/ 72 w 97"/>
                  <a:gd name="T15" fmla="*/ 28 h 34"/>
                  <a:gd name="T16" fmla="*/ 97 w 97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34">
                    <a:moveTo>
                      <a:pt x="97" y="33"/>
                    </a:moveTo>
                    <a:cubicBezTo>
                      <a:pt x="89" y="34"/>
                      <a:pt x="80" y="33"/>
                      <a:pt x="71" y="31"/>
                    </a:cubicBezTo>
                    <a:cubicBezTo>
                      <a:pt x="63" y="29"/>
                      <a:pt x="54" y="27"/>
                      <a:pt x="46" y="24"/>
                    </a:cubicBezTo>
                    <a:cubicBezTo>
                      <a:pt x="38" y="21"/>
                      <a:pt x="30" y="18"/>
                      <a:pt x="22" y="14"/>
                    </a:cubicBezTo>
                    <a:cubicBezTo>
                      <a:pt x="14" y="10"/>
                      <a:pt x="7" y="5"/>
                      <a:pt x="0" y="0"/>
                    </a:cubicBezTo>
                    <a:cubicBezTo>
                      <a:pt x="8" y="4"/>
                      <a:pt x="15" y="7"/>
                      <a:pt x="23" y="11"/>
                    </a:cubicBezTo>
                    <a:cubicBezTo>
                      <a:pt x="31" y="14"/>
                      <a:pt x="39" y="17"/>
                      <a:pt x="47" y="20"/>
                    </a:cubicBezTo>
                    <a:cubicBezTo>
                      <a:pt x="55" y="23"/>
                      <a:pt x="64" y="26"/>
                      <a:pt x="72" y="28"/>
                    </a:cubicBezTo>
                    <a:cubicBezTo>
                      <a:pt x="80" y="30"/>
                      <a:pt x="89" y="32"/>
                      <a:pt x="97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Freeform 45">
                <a:extLst>
                  <a:ext uri="{FF2B5EF4-FFF2-40B4-BE49-F238E27FC236}">
                    <a16:creationId xmlns:a16="http://schemas.microsoft.com/office/drawing/2014/main" id="{53CC6FF7-093B-4A16-B17E-2943D6FC6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400" y="8961437"/>
                <a:ext cx="55563" cy="334963"/>
              </a:xfrm>
              <a:custGeom>
                <a:avLst/>
                <a:gdLst>
                  <a:gd name="T0" fmla="*/ 0 w 19"/>
                  <a:gd name="T1" fmla="*/ 116 h 116"/>
                  <a:gd name="T2" fmla="*/ 8 w 19"/>
                  <a:gd name="T3" fmla="*/ 87 h 116"/>
                  <a:gd name="T4" fmla="*/ 13 w 19"/>
                  <a:gd name="T5" fmla="*/ 59 h 116"/>
                  <a:gd name="T6" fmla="*/ 15 w 19"/>
                  <a:gd name="T7" fmla="*/ 30 h 116"/>
                  <a:gd name="T8" fmla="*/ 17 w 19"/>
                  <a:gd name="T9" fmla="*/ 0 h 116"/>
                  <a:gd name="T10" fmla="*/ 19 w 19"/>
                  <a:gd name="T11" fmla="*/ 30 h 116"/>
                  <a:gd name="T12" fmla="*/ 17 w 19"/>
                  <a:gd name="T13" fmla="*/ 59 h 116"/>
                  <a:gd name="T14" fmla="*/ 11 w 19"/>
                  <a:gd name="T15" fmla="*/ 88 h 116"/>
                  <a:gd name="T16" fmla="*/ 0 w 19"/>
                  <a:gd name="T1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16">
                    <a:moveTo>
                      <a:pt x="0" y="116"/>
                    </a:moveTo>
                    <a:cubicBezTo>
                      <a:pt x="3" y="106"/>
                      <a:pt x="6" y="97"/>
                      <a:pt x="8" y="87"/>
                    </a:cubicBezTo>
                    <a:cubicBezTo>
                      <a:pt x="10" y="78"/>
                      <a:pt x="11" y="68"/>
                      <a:pt x="13" y="59"/>
                    </a:cubicBezTo>
                    <a:cubicBezTo>
                      <a:pt x="14" y="49"/>
                      <a:pt x="15" y="39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  <a:cubicBezTo>
                      <a:pt x="18" y="10"/>
                      <a:pt x="19" y="20"/>
                      <a:pt x="19" y="30"/>
                    </a:cubicBezTo>
                    <a:cubicBezTo>
                      <a:pt x="19" y="40"/>
                      <a:pt x="18" y="49"/>
                      <a:pt x="17" y="59"/>
                    </a:cubicBezTo>
                    <a:cubicBezTo>
                      <a:pt x="15" y="69"/>
                      <a:pt x="14" y="79"/>
                      <a:pt x="11" y="88"/>
                    </a:cubicBezTo>
                    <a:cubicBezTo>
                      <a:pt x="8" y="98"/>
                      <a:pt x="5" y="107"/>
                      <a:pt x="0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Freeform 46">
                <a:extLst>
                  <a:ext uri="{FF2B5EF4-FFF2-40B4-BE49-F238E27FC236}">
                    <a16:creationId xmlns:a16="http://schemas.microsoft.com/office/drawing/2014/main" id="{5275AE01-AD07-4282-8109-87B5ECB7E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250" y="9345612"/>
                <a:ext cx="242888" cy="79375"/>
              </a:xfrm>
              <a:custGeom>
                <a:avLst/>
                <a:gdLst>
                  <a:gd name="T0" fmla="*/ 84 w 84"/>
                  <a:gd name="T1" fmla="*/ 26 h 27"/>
                  <a:gd name="T2" fmla="*/ 61 w 84"/>
                  <a:gd name="T3" fmla="*/ 26 h 27"/>
                  <a:gd name="T4" fmla="*/ 40 w 84"/>
                  <a:gd name="T5" fmla="*/ 21 h 27"/>
                  <a:gd name="T6" fmla="*/ 19 w 84"/>
                  <a:gd name="T7" fmla="*/ 12 h 27"/>
                  <a:gd name="T8" fmla="*/ 0 w 84"/>
                  <a:gd name="T9" fmla="*/ 0 h 27"/>
                  <a:gd name="T10" fmla="*/ 20 w 84"/>
                  <a:gd name="T11" fmla="*/ 9 h 27"/>
                  <a:gd name="T12" fmla="*/ 41 w 84"/>
                  <a:gd name="T13" fmla="*/ 17 h 27"/>
                  <a:gd name="T14" fmla="*/ 62 w 84"/>
                  <a:gd name="T15" fmla="*/ 23 h 27"/>
                  <a:gd name="T16" fmla="*/ 84 w 84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7">
                    <a:moveTo>
                      <a:pt x="84" y="26"/>
                    </a:moveTo>
                    <a:cubicBezTo>
                      <a:pt x="77" y="27"/>
                      <a:pt x="69" y="27"/>
                      <a:pt x="61" y="26"/>
                    </a:cubicBezTo>
                    <a:cubicBezTo>
                      <a:pt x="54" y="25"/>
                      <a:pt x="47" y="24"/>
                      <a:pt x="40" y="21"/>
                    </a:cubicBezTo>
                    <a:cubicBezTo>
                      <a:pt x="32" y="19"/>
                      <a:pt x="26" y="16"/>
                      <a:pt x="19" y="12"/>
                    </a:cubicBezTo>
                    <a:cubicBezTo>
                      <a:pt x="12" y="9"/>
                      <a:pt x="6" y="5"/>
                      <a:pt x="0" y="0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7" y="12"/>
                      <a:pt x="34" y="15"/>
                      <a:pt x="41" y="17"/>
                    </a:cubicBezTo>
                    <a:cubicBezTo>
                      <a:pt x="48" y="20"/>
                      <a:pt x="55" y="22"/>
                      <a:pt x="62" y="23"/>
                    </a:cubicBezTo>
                    <a:cubicBezTo>
                      <a:pt x="69" y="25"/>
                      <a:pt x="76" y="26"/>
                      <a:pt x="84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8" name="Freeform 47">
                <a:extLst>
                  <a:ext uri="{FF2B5EF4-FFF2-40B4-BE49-F238E27FC236}">
                    <a16:creationId xmlns:a16="http://schemas.microsoft.com/office/drawing/2014/main" id="{E8CCF3BD-C363-4E2B-85FE-295BB560B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575" y="9779000"/>
                <a:ext cx="895350" cy="506413"/>
              </a:xfrm>
              <a:custGeom>
                <a:avLst/>
                <a:gdLst>
                  <a:gd name="T0" fmla="*/ 564 w 564"/>
                  <a:gd name="T1" fmla="*/ 0 h 319"/>
                  <a:gd name="T2" fmla="*/ 498 w 564"/>
                  <a:gd name="T3" fmla="*/ 319 h 319"/>
                  <a:gd name="T4" fmla="*/ 87 w 564"/>
                  <a:gd name="T5" fmla="*/ 319 h 319"/>
                  <a:gd name="T6" fmla="*/ 0 w 564"/>
                  <a:gd name="T7" fmla="*/ 0 h 319"/>
                  <a:gd name="T8" fmla="*/ 564 w 564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4" h="319">
                    <a:moveTo>
                      <a:pt x="564" y="0"/>
                    </a:moveTo>
                    <a:lnTo>
                      <a:pt x="498" y="319"/>
                    </a:lnTo>
                    <a:lnTo>
                      <a:pt x="87" y="319"/>
                    </a:lnTo>
                    <a:lnTo>
                      <a:pt x="0" y="0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9" name="Freeform 48">
                <a:extLst>
                  <a:ext uri="{FF2B5EF4-FFF2-40B4-BE49-F238E27FC236}">
                    <a16:creationId xmlns:a16="http://schemas.microsoft.com/office/drawing/2014/main" id="{4617BF5B-56AD-41A1-BB94-E20CD51B8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938" y="9779000"/>
                <a:ext cx="153988" cy="506413"/>
              </a:xfrm>
              <a:custGeom>
                <a:avLst/>
                <a:gdLst>
                  <a:gd name="T0" fmla="*/ 97 w 97"/>
                  <a:gd name="T1" fmla="*/ 0 h 319"/>
                  <a:gd name="T2" fmla="*/ 31 w 97"/>
                  <a:gd name="T3" fmla="*/ 319 h 319"/>
                  <a:gd name="T4" fmla="*/ 0 w 97"/>
                  <a:gd name="T5" fmla="*/ 319 h 319"/>
                  <a:gd name="T6" fmla="*/ 66 w 97"/>
                  <a:gd name="T7" fmla="*/ 0 h 319"/>
                  <a:gd name="T8" fmla="*/ 97 w 97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319">
                    <a:moveTo>
                      <a:pt x="97" y="0"/>
                    </a:moveTo>
                    <a:lnTo>
                      <a:pt x="31" y="319"/>
                    </a:lnTo>
                    <a:lnTo>
                      <a:pt x="0" y="319"/>
                    </a:lnTo>
                    <a:lnTo>
                      <a:pt x="66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031C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AAB66D1E-A918-4E98-91F7-C94FE57E1F25}"/>
                </a:ext>
              </a:extLst>
            </p:cNvPr>
            <p:cNvGrpSpPr/>
            <p:nvPr/>
          </p:nvGrpSpPr>
          <p:grpSpPr>
            <a:xfrm>
              <a:off x="10615265" y="2094565"/>
              <a:ext cx="1053963" cy="2260742"/>
              <a:chOff x="21628100" y="6704012"/>
              <a:chExt cx="1711326" cy="3670301"/>
            </a:xfrm>
          </p:grpSpPr>
          <p:sp>
            <p:nvSpPr>
              <p:cNvPr id="60" name="Freeform 49">
                <a:extLst>
                  <a:ext uri="{FF2B5EF4-FFF2-40B4-BE49-F238E27FC236}">
                    <a16:creationId xmlns:a16="http://schemas.microsoft.com/office/drawing/2014/main" id="{9BEAD945-F550-4FC8-9DEA-5A0BCCCDB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8100" y="6704012"/>
                <a:ext cx="1636713" cy="3289300"/>
              </a:xfrm>
              <a:custGeom>
                <a:avLst/>
                <a:gdLst>
                  <a:gd name="T0" fmla="*/ 370 w 567"/>
                  <a:gd name="T1" fmla="*/ 544 h 1139"/>
                  <a:gd name="T2" fmla="*/ 413 w 567"/>
                  <a:gd name="T3" fmla="*/ 397 h 1139"/>
                  <a:gd name="T4" fmla="*/ 333 w 567"/>
                  <a:gd name="T5" fmla="*/ 228 h 1139"/>
                  <a:gd name="T6" fmla="*/ 376 w 567"/>
                  <a:gd name="T7" fmla="*/ 137 h 1139"/>
                  <a:gd name="T8" fmla="*/ 263 w 567"/>
                  <a:gd name="T9" fmla="*/ 6 h 1139"/>
                  <a:gd name="T10" fmla="*/ 132 w 567"/>
                  <a:gd name="T11" fmla="*/ 118 h 1139"/>
                  <a:gd name="T12" fmla="*/ 146 w 567"/>
                  <a:gd name="T13" fmla="*/ 186 h 1139"/>
                  <a:gd name="T14" fmla="*/ 21 w 567"/>
                  <a:gd name="T15" fmla="*/ 364 h 1139"/>
                  <a:gd name="T16" fmla="*/ 99 w 567"/>
                  <a:gd name="T17" fmla="*/ 577 h 1139"/>
                  <a:gd name="T18" fmla="*/ 1 w 567"/>
                  <a:gd name="T19" fmla="*/ 798 h 1139"/>
                  <a:gd name="T20" fmla="*/ 318 w 567"/>
                  <a:gd name="T21" fmla="*/ 1114 h 1139"/>
                  <a:gd name="T22" fmla="*/ 542 w 567"/>
                  <a:gd name="T23" fmla="*/ 760 h 1139"/>
                  <a:gd name="T24" fmla="*/ 370 w 567"/>
                  <a:gd name="T25" fmla="*/ 544 h 1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7" h="1139">
                    <a:moveTo>
                      <a:pt x="370" y="544"/>
                    </a:moveTo>
                    <a:cubicBezTo>
                      <a:pt x="363" y="467"/>
                      <a:pt x="413" y="489"/>
                      <a:pt x="413" y="397"/>
                    </a:cubicBezTo>
                    <a:cubicBezTo>
                      <a:pt x="412" y="317"/>
                      <a:pt x="334" y="272"/>
                      <a:pt x="333" y="228"/>
                    </a:cubicBezTo>
                    <a:cubicBezTo>
                      <a:pt x="332" y="185"/>
                      <a:pt x="374" y="162"/>
                      <a:pt x="376" y="137"/>
                    </a:cubicBezTo>
                    <a:cubicBezTo>
                      <a:pt x="381" y="70"/>
                      <a:pt x="331" y="11"/>
                      <a:pt x="263" y="6"/>
                    </a:cubicBezTo>
                    <a:cubicBezTo>
                      <a:pt x="196" y="0"/>
                      <a:pt x="137" y="50"/>
                      <a:pt x="132" y="118"/>
                    </a:cubicBezTo>
                    <a:cubicBezTo>
                      <a:pt x="130" y="142"/>
                      <a:pt x="145" y="148"/>
                      <a:pt x="146" y="186"/>
                    </a:cubicBezTo>
                    <a:cubicBezTo>
                      <a:pt x="147" y="225"/>
                      <a:pt x="9" y="284"/>
                      <a:pt x="21" y="364"/>
                    </a:cubicBezTo>
                    <a:cubicBezTo>
                      <a:pt x="33" y="444"/>
                      <a:pt x="104" y="480"/>
                      <a:pt x="99" y="577"/>
                    </a:cubicBezTo>
                    <a:cubicBezTo>
                      <a:pt x="96" y="649"/>
                      <a:pt x="0" y="680"/>
                      <a:pt x="1" y="798"/>
                    </a:cubicBezTo>
                    <a:cubicBezTo>
                      <a:pt x="3" y="991"/>
                      <a:pt x="142" y="1139"/>
                      <a:pt x="318" y="1114"/>
                    </a:cubicBezTo>
                    <a:cubicBezTo>
                      <a:pt x="495" y="1089"/>
                      <a:pt x="567" y="936"/>
                      <a:pt x="542" y="760"/>
                    </a:cubicBezTo>
                    <a:cubicBezTo>
                      <a:pt x="526" y="642"/>
                      <a:pt x="377" y="622"/>
                      <a:pt x="370" y="5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Freeform 50">
                <a:extLst>
                  <a:ext uri="{FF2B5EF4-FFF2-40B4-BE49-F238E27FC236}">
                    <a16:creationId xmlns:a16="http://schemas.microsoft.com/office/drawing/2014/main" id="{712C4B6F-16AD-457C-9CCA-7DA2F59B1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6750" y="7050087"/>
                <a:ext cx="242888" cy="2555875"/>
              </a:xfrm>
              <a:custGeom>
                <a:avLst/>
                <a:gdLst>
                  <a:gd name="T0" fmla="*/ 26 w 84"/>
                  <a:gd name="T1" fmla="*/ 0 h 885"/>
                  <a:gd name="T2" fmla="*/ 14 w 84"/>
                  <a:gd name="T3" fmla="*/ 111 h 885"/>
                  <a:gd name="T4" fmla="*/ 8 w 84"/>
                  <a:gd name="T5" fmla="*/ 223 h 885"/>
                  <a:gd name="T6" fmla="*/ 5 w 84"/>
                  <a:gd name="T7" fmla="*/ 335 h 885"/>
                  <a:gd name="T8" fmla="*/ 7 w 84"/>
                  <a:gd name="T9" fmla="*/ 446 h 885"/>
                  <a:gd name="T10" fmla="*/ 15 w 84"/>
                  <a:gd name="T11" fmla="*/ 558 h 885"/>
                  <a:gd name="T12" fmla="*/ 29 w 84"/>
                  <a:gd name="T13" fmla="*/ 669 h 885"/>
                  <a:gd name="T14" fmla="*/ 51 w 84"/>
                  <a:gd name="T15" fmla="*/ 778 h 885"/>
                  <a:gd name="T16" fmla="*/ 84 w 84"/>
                  <a:gd name="T17" fmla="*/ 885 h 885"/>
                  <a:gd name="T18" fmla="*/ 49 w 84"/>
                  <a:gd name="T19" fmla="*/ 779 h 885"/>
                  <a:gd name="T20" fmla="*/ 25 w 84"/>
                  <a:gd name="T21" fmla="*/ 669 h 885"/>
                  <a:gd name="T22" fmla="*/ 10 w 84"/>
                  <a:gd name="T23" fmla="*/ 558 h 885"/>
                  <a:gd name="T24" fmla="*/ 2 w 84"/>
                  <a:gd name="T25" fmla="*/ 447 h 885"/>
                  <a:gd name="T26" fmla="*/ 4 w 84"/>
                  <a:gd name="T27" fmla="*/ 223 h 885"/>
                  <a:gd name="T28" fmla="*/ 26 w 84"/>
                  <a:gd name="T29" fmla="*/ 0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885">
                    <a:moveTo>
                      <a:pt x="26" y="0"/>
                    </a:moveTo>
                    <a:cubicBezTo>
                      <a:pt x="21" y="37"/>
                      <a:pt x="17" y="74"/>
                      <a:pt x="14" y="111"/>
                    </a:cubicBezTo>
                    <a:cubicBezTo>
                      <a:pt x="11" y="148"/>
                      <a:pt x="9" y="186"/>
                      <a:pt x="8" y="223"/>
                    </a:cubicBezTo>
                    <a:cubicBezTo>
                      <a:pt x="6" y="260"/>
                      <a:pt x="5" y="297"/>
                      <a:pt x="5" y="335"/>
                    </a:cubicBezTo>
                    <a:cubicBezTo>
                      <a:pt x="5" y="372"/>
                      <a:pt x="6" y="409"/>
                      <a:pt x="7" y="446"/>
                    </a:cubicBezTo>
                    <a:cubicBezTo>
                      <a:pt x="9" y="484"/>
                      <a:pt x="11" y="521"/>
                      <a:pt x="15" y="558"/>
                    </a:cubicBezTo>
                    <a:cubicBezTo>
                      <a:pt x="18" y="595"/>
                      <a:pt x="23" y="632"/>
                      <a:pt x="29" y="669"/>
                    </a:cubicBezTo>
                    <a:cubicBezTo>
                      <a:pt x="35" y="705"/>
                      <a:pt x="42" y="742"/>
                      <a:pt x="51" y="778"/>
                    </a:cubicBezTo>
                    <a:cubicBezTo>
                      <a:pt x="60" y="814"/>
                      <a:pt x="71" y="850"/>
                      <a:pt x="84" y="885"/>
                    </a:cubicBezTo>
                    <a:cubicBezTo>
                      <a:pt x="70" y="850"/>
                      <a:pt x="59" y="815"/>
                      <a:pt x="49" y="779"/>
                    </a:cubicBezTo>
                    <a:cubicBezTo>
                      <a:pt x="40" y="743"/>
                      <a:pt x="32" y="706"/>
                      <a:pt x="25" y="669"/>
                    </a:cubicBezTo>
                    <a:cubicBezTo>
                      <a:pt x="19" y="633"/>
                      <a:pt x="14" y="595"/>
                      <a:pt x="10" y="558"/>
                    </a:cubicBezTo>
                    <a:cubicBezTo>
                      <a:pt x="7" y="521"/>
                      <a:pt x="4" y="484"/>
                      <a:pt x="2" y="447"/>
                    </a:cubicBezTo>
                    <a:cubicBezTo>
                      <a:pt x="0" y="372"/>
                      <a:pt x="0" y="297"/>
                      <a:pt x="4" y="223"/>
                    </a:cubicBezTo>
                    <a:cubicBezTo>
                      <a:pt x="8" y="148"/>
                      <a:pt x="14" y="74"/>
                      <a:pt x="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2" name="Freeform 51">
                <a:extLst>
                  <a:ext uri="{FF2B5EF4-FFF2-40B4-BE49-F238E27FC236}">
                    <a16:creationId xmlns:a16="http://schemas.microsoft.com/office/drawing/2014/main" id="{00F5A8B1-E2A0-419E-B2DC-DDF16BDC7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3738" y="7300912"/>
                <a:ext cx="254000" cy="242888"/>
              </a:xfrm>
              <a:custGeom>
                <a:avLst/>
                <a:gdLst>
                  <a:gd name="T0" fmla="*/ 0 w 88"/>
                  <a:gd name="T1" fmla="*/ 84 h 84"/>
                  <a:gd name="T2" fmla="*/ 46 w 88"/>
                  <a:gd name="T3" fmla="*/ 44 h 84"/>
                  <a:gd name="T4" fmla="*/ 51 w 88"/>
                  <a:gd name="T5" fmla="*/ 39 h 84"/>
                  <a:gd name="T6" fmla="*/ 57 w 88"/>
                  <a:gd name="T7" fmla="*/ 33 h 84"/>
                  <a:gd name="T8" fmla="*/ 67 w 88"/>
                  <a:gd name="T9" fmla="*/ 22 h 84"/>
                  <a:gd name="T10" fmla="*/ 88 w 88"/>
                  <a:gd name="T11" fmla="*/ 0 h 84"/>
                  <a:gd name="T12" fmla="*/ 70 w 88"/>
                  <a:gd name="T13" fmla="*/ 25 h 84"/>
                  <a:gd name="T14" fmla="*/ 49 w 88"/>
                  <a:gd name="T15" fmla="*/ 47 h 84"/>
                  <a:gd name="T16" fmla="*/ 25 w 88"/>
                  <a:gd name="T17" fmla="*/ 67 h 84"/>
                  <a:gd name="T18" fmla="*/ 0 w 88"/>
                  <a:gd name="T1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84">
                    <a:moveTo>
                      <a:pt x="0" y="84"/>
                    </a:moveTo>
                    <a:cubicBezTo>
                      <a:pt x="15" y="71"/>
                      <a:pt x="31" y="58"/>
                      <a:pt x="46" y="44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60" y="30"/>
                      <a:pt x="64" y="26"/>
                      <a:pt x="67" y="22"/>
                    </a:cubicBezTo>
                    <a:cubicBezTo>
                      <a:pt x="74" y="15"/>
                      <a:pt x="81" y="7"/>
                      <a:pt x="88" y="0"/>
                    </a:cubicBezTo>
                    <a:cubicBezTo>
                      <a:pt x="83" y="9"/>
                      <a:pt x="77" y="17"/>
                      <a:pt x="70" y="25"/>
                    </a:cubicBezTo>
                    <a:cubicBezTo>
                      <a:pt x="64" y="33"/>
                      <a:pt x="56" y="40"/>
                      <a:pt x="49" y="47"/>
                    </a:cubicBezTo>
                    <a:cubicBezTo>
                      <a:pt x="41" y="54"/>
                      <a:pt x="34" y="61"/>
                      <a:pt x="25" y="67"/>
                    </a:cubicBezTo>
                    <a:cubicBezTo>
                      <a:pt x="17" y="73"/>
                      <a:pt x="9" y="79"/>
                      <a:pt x="0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3" name="Freeform 52">
                <a:extLst>
                  <a:ext uri="{FF2B5EF4-FFF2-40B4-BE49-F238E27FC236}">
                    <a16:creationId xmlns:a16="http://schemas.microsoft.com/office/drawing/2014/main" id="{EB4DE21D-8475-4223-BB77-EEAEDB003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1038" y="7413625"/>
                <a:ext cx="254000" cy="242888"/>
              </a:xfrm>
              <a:custGeom>
                <a:avLst/>
                <a:gdLst>
                  <a:gd name="T0" fmla="*/ 0 w 88"/>
                  <a:gd name="T1" fmla="*/ 84 h 84"/>
                  <a:gd name="T2" fmla="*/ 47 w 88"/>
                  <a:gd name="T3" fmla="*/ 44 h 84"/>
                  <a:gd name="T4" fmla="*/ 52 w 88"/>
                  <a:gd name="T5" fmla="*/ 39 h 84"/>
                  <a:gd name="T6" fmla="*/ 57 w 88"/>
                  <a:gd name="T7" fmla="*/ 34 h 84"/>
                  <a:gd name="T8" fmla="*/ 68 w 88"/>
                  <a:gd name="T9" fmla="*/ 23 h 84"/>
                  <a:gd name="T10" fmla="*/ 88 w 88"/>
                  <a:gd name="T11" fmla="*/ 0 h 84"/>
                  <a:gd name="T12" fmla="*/ 71 w 88"/>
                  <a:gd name="T13" fmla="*/ 25 h 84"/>
                  <a:gd name="T14" fmla="*/ 50 w 88"/>
                  <a:gd name="T15" fmla="*/ 48 h 84"/>
                  <a:gd name="T16" fmla="*/ 26 w 88"/>
                  <a:gd name="T17" fmla="*/ 67 h 84"/>
                  <a:gd name="T18" fmla="*/ 0 w 88"/>
                  <a:gd name="T1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84">
                    <a:moveTo>
                      <a:pt x="0" y="84"/>
                    </a:moveTo>
                    <a:cubicBezTo>
                      <a:pt x="16" y="71"/>
                      <a:pt x="32" y="58"/>
                      <a:pt x="47" y="44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1" y="30"/>
                      <a:pt x="65" y="27"/>
                      <a:pt x="68" y="23"/>
                    </a:cubicBezTo>
                    <a:cubicBezTo>
                      <a:pt x="75" y="16"/>
                      <a:pt x="82" y="8"/>
                      <a:pt x="88" y="0"/>
                    </a:cubicBezTo>
                    <a:cubicBezTo>
                      <a:pt x="83" y="9"/>
                      <a:pt x="77" y="17"/>
                      <a:pt x="71" y="25"/>
                    </a:cubicBezTo>
                    <a:cubicBezTo>
                      <a:pt x="64" y="33"/>
                      <a:pt x="57" y="41"/>
                      <a:pt x="50" y="48"/>
                    </a:cubicBezTo>
                    <a:cubicBezTo>
                      <a:pt x="42" y="55"/>
                      <a:pt x="34" y="61"/>
                      <a:pt x="26" y="67"/>
                    </a:cubicBezTo>
                    <a:cubicBezTo>
                      <a:pt x="18" y="73"/>
                      <a:pt x="9" y="79"/>
                      <a:pt x="0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4" name="Freeform 53">
                <a:extLst>
                  <a:ext uri="{FF2B5EF4-FFF2-40B4-BE49-F238E27FC236}">
                    <a16:creationId xmlns:a16="http://schemas.microsoft.com/office/drawing/2014/main" id="{E1B38F52-5827-46A9-8F8C-BB606F22A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1038" y="8089900"/>
                <a:ext cx="254000" cy="242888"/>
              </a:xfrm>
              <a:custGeom>
                <a:avLst/>
                <a:gdLst>
                  <a:gd name="T0" fmla="*/ 0 w 88"/>
                  <a:gd name="T1" fmla="*/ 84 h 84"/>
                  <a:gd name="T2" fmla="*/ 46 w 88"/>
                  <a:gd name="T3" fmla="*/ 44 h 84"/>
                  <a:gd name="T4" fmla="*/ 51 w 88"/>
                  <a:gd name="T5" fmla="*/ 39 h 84"/>
                  <a:gd name="T6" fmla="*/ 57 w 88"/>
                  <a:gd name="T7" fmla="*/ 34 h 84"/>
                  <a:gd name="T8" fmla="*/ 67 w 88"/>
                  <a:gd name="T9" fmla="*/ 23 h 84"/>
                  <a:gd name="T10" fmla="*/ 88 w 88"/>
                  <a:gd name="T11" fmla="*/ 0 h 84"/>
                  <a:gd name="T12" fmla="*/ 70 w 88"/>
                  <a:gd name="T13" fmla="*/ 26 h 84"/>
                  <a:gd name="T14" fmla="*/ 49 w 88"/>
                  <a:gd name="T15" fmla="*/ 48 h 84"/>
                  <a:gd name="T16" fmla="*/ 25 w 88"/>
                  <a:gd name="T17" fmla="*/ 68 h 84"/>
                  <a:gd name="T18" fmla="*/ 0 w 88"/>
                  <a:gd name="T1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84">
                    <a:moveTo>
                      <a:pt x="0" y="84"/>
                    </a:moveTo>
                    <a:cubicBezTo>
                      <a:pt x="16" y="71"/>
                      <a:pt x="31" y="58"/>
                      <a:pt x="46" y="44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0" y="31"/>
                      <a:pt x="64" y="27"/>
                      <a:pt x="67" y="23"/>
                    </a:cubicBezTo>
                    <a:cubicBezTo>
                      <a:pt x="74" y="16"/>
                      <a:pt x="81" y="8"/>
                      <a:pt x="88" y="0"/>
                    </a:cubicBezTo>
                    <a:cubicBezTo>
                      <a:pt x="83" y="9"/>
                      <a:pt x="77" y="18"/>
                      <a:pt x="70" y="26"/>
                    </a:cubicBezTo>
                    <a:cubicBezTo>
                      <a:pt x="64" y="33"/>
                      <a:pt x="57" y="41"/>
                      <a:pt x="49" y="48"/>
                    </a:cubicBezTo>
                    <a:cubicBezTo>
                      <a:pt x="41" y="55"/>
                      <a:pt x="34" y="61"/>
                      <a:pt x="25" y="68"/>
                    </a:cubicBezTo>
                    <a:cubicBezTo>
                      <a:pt x="17" y="74"/>
                      <a:pt x="9" y="79"/>
                      <a:pt x="0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5" name="Freeform 54">
                <a:extLst>
                  <a:ext uri="{FF2B5EF4-FFF2-40B4-BE49-F238E27FC236}">
                    <a16:creationId xmlns:a16="http://schemas.microsoft.com/office/drawing/2014/main" id="{B84010BA-9B5F-4D8B-AF9F-BEA597E9E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7388" y="8193087"/>
                <a:ext cx="254000" cy="242888"/>
              </a:xfrm>
              <a:custGeom>
                <a:avLst/>
                <a:gdLst>
                  <a:gd name="T0" fmla="*/ 0 w 88"/>
                  <a:gd name="T1" fmla="*/ 84 h 84"/>
                  <a:gd name="T2" fmla="*/ 46 w 88"/>
                  <a:gd name="T3" fmla="*/ 44 h 84"/>
                  <a:gd name="T4" fmla="*/ 51 w 88"/>
                  <a:gd name="T5" fmla="*/ 39 h 84"/>
                  <a:gd name="T6" fmla="*/ 57 w 88"/>
                  <a:gd name="T7" fmla="*/ 34 h 84"/>
                  <a:gd name="T8" fmla="*/ 67 w 88"/>
                  <a:gd name="T9" fmla="*/ 23 h 84"/>
                  <a:gd name="T10" fmla="*/ 88 w 88"/>
                  <a:gd name="T11" fmla="*/ 0 h 84"/>
                  <a:gd name="T12" fmla="*/ 70 w 88"/>
                  <a:gd name="T13" fmla="*/ 25 h 84"/>
                  <a:gd name="T14" fmla="*/ 49 w 88"/>
                  <a:gd name="T15" fmla="*/ 47 h 84"/>
                  <a:gd name="T16" fmla="*/ 25 w 88"/>
                  <a:gd name="T17" fmla="*/ 67 h 84"/>
                  <a:gd name="T18" fmla="*/ 0 w 88"/>
                  <a:gd name="T1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84">
                    <a:moveTo>
                      <a:pt x="0" y="84"/>
                    </a:moveTo>
                    <a:cubicBezTo>
                      <a:pt x="15" y="71"/>
                      <a:pt x="31" y="58"/>
                      <a:pt x="46" y="44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60" y="30"/>
                      <a:pt x="64" y="26"/>
                      <a:pt x="67" y="23"/>
                    </a:cubicBezTo>
                    <a:cubicBezTo>
                      <a:pt x="74" y="15"/>
                      <a:pt x="81" y="8"/>
                      <a:pt x="88" y="0"/>
                    </a:cubicBezTo>
                    <a:cubicBezTo>
                      <a:pt x="83" y="9"/>
                      <a:pt x="77" y="17"/>
                      <a:pt x="70" y="25"/>
                    </a:cubicBezTo>
                    <a:cubicBezTo>
                      <a:pt x="64" y="33"/>
                      <a:pt x="56" y="41"/>
                      <a:pt x="49" y="47"/>
                    </a:cubicBezTo>
                    <a:cubicBezTo>
                      <a:pt x="41" y="54"/>
                      <a:pt x="34" y="61"/>
                      <a:pt x="25" y="67"/>
                    </a:cubicBezTo>
                    <a:cubicBezTo>
                      <a:pt x="17" y="73"/>
                      <a:pt x="9" y="79"/>
                      <a:pt x="0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6" name="Freeform 55">
                <a:extLst>
                  <a:ext uri="{FF2B5EF4-FFF2-40B4-BE49-F238E27FC236}">
                    <a16:creationId xmlns:a16="http://schemas.microsoft.com/office/drawing/2014/main" id="{24950E7B-3FD5-4731-8F01-1A36E662C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4638" y="7713662"/>
                <a:ext cx="401638" cy="246063"/>
              </a:xfrm>
              <a:custGeom>
                <a:avLst/>
                <a:gdLst>
                  <a:gd name="T0" fmla="*/ 0 w 139"/>
                  <a:gd name="T1" fmla="*/ 0 h 85"/>
                  <a:gd name="T2" fmla="*/ 32 w 139"/>
                  <a:gd name="T3" fmla="*/ 25 h 85"/>
                  <a:gd name="T4" fmla="*/ 66 w 139"/>
                  <a:gd name="T5" fmla="*/ 48 h 85"/>
                  <a:gd name="T6" fmla="*/ 83 w 139"/>
                  <a:gd name="T7" fmla="*/ 59 h 85"/>
                  <a:gd name="T8" fmla="*/ 92 w 139"/>
                  <a:gd name="T9" fmla="*/ 64 h 85"/>
                  <a:gd name="T10" fmla="*/ 97 w 139"/>
                  <a:gd name="T11" fmla="*/ 66 h 85"/>
                  <a:gd name="T12" fmla="*/ 101 w 139"/>
                  <a:gd name="T13" fmla="*/ 68 h 85"/>
                  <a:gd name="T14" fmla="*/ 111 w 139"/>
                  <a:gd name="T15" fmla="*/ 73 h 85"/>
                  <a:gd name="T16" fmla="*/ 120 w 139"/>
                  <a:gd name="T17" fmla="*/ 77 h 85"/>
                  <a:gd name="T18" fmla="*/ 125 w 139"/>
                  <a:gd name="T19" fmla="*/ 79 h 85"/>
                  <a:gd name="T20" fmla="*/ 129 w 139"/>
                  <a:gd name="T21" fmla="*/ 81 h 85"/>
                  <a:gd name="T22" fmla="*/ 139 w 139"/>
                  <a:gd name="T23" fmla="*/ 85 h 85"/>
                  <a:gd name="T24" fmla="*/ 100 w 139"/>
                  <a:gd name="T25" fmla="*/ 72 h 85"/>
                  <a:gd name="T26" fmla="*/ 95 w 139"/>
                  <a:gd name="T27" fmla="*/ 70 h 85"/>
                  <a:gd name="T28" fmla="*/ 90 w 139"/>
                  <a:gd name="T29" fmla="*/ 67 h 85"/>
                  <a:gd name="T30" fmla="*/ 81 w 139"/>
                  <a:gd name="T31" fmla="*/ 63 h 85"/>
                  <a:gd name="T32" fmla="*/ 63 w 139"/>
                  <a:gd name="T33" fmla="*/ 52 h 85"/>
                  <a:gd name="T34" fmla="*/ 30 w 139"/>
                  <a:gd name="T35" fmla="*/ 28 h 85"/>
                  <a:gd name="T36" fmla="*/ 0 w 139"/>
                  <a:gd name="T3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9" h="85">
                    <a:moveTo>
                      <a:pt x="0" y="0"/>
                    </a:moveTo>
                    <a:cubicBezTo>
                      <a:pt x="10" y="9"/>
                      <a:pt x="21" y="17"/>
                      <a:pt x="32" y="25"/>
                    </a:cubicBezTo>
                    <a:cubicBezTo>
                      <a:pt x="43" y="34"/>
                      <a:pt x="54" y="41"/>
                      <a:pt x="66" y="48"/>
                    </a:cubicBezTo>
                    <a:cubicBezTo>
                      <a:pt x="72" y="52"/>
                      <a:pt x="77" y="55"/>
                      <a:pt x="83" y="59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101" y="68"/>
                      <a:pt x="101" y="68"/>
                      <a:pt x="101" y="68"/>
                    </a:cubicBezTo>
                    <a:cubicBezTo>
                      <a:pt x="111" y="73"/>
                      <a:pt x="111" y="73"/>
                      <a:pt x="111" y="73"/>
                    </a:cubicBezTo>
                    <a:cubicBezTo>
                      <a:pt x="120" y="77"/>
                      <a:pt x="120" y="77"/>
                      <a:pt x="120" y="77"/>
                    </a:cubicBezTo>
                    <a:cubicBezTo>
                      <a:pt x="122" y="78"/>
                      <a:pt x="123" y="78"/>
                      <a:pt x="125" y="79"/>
                    </a:cubicBezTo>
                    <a:cubicBezTo>
                      <a:pt x="129" y="81"/>
                      <a:pt x="129" y="81"/>
                      <a:pt x="129" y="81"/>
                    </a:cubicBezTo>
                    <a:cubicBezTo>
                      <a:pt x="133" y="82"/>
                      <a:pt x="136" y="84"/>
                      <a:pt x="139" y="85"/>
                    </a:cubicBezTo>
                    <a:cubicBezTo>
                      <a:pt x="126" y="81"/>
                      <a:pt x="112" y="77"/>
                      <a:pt x="100" y="72"/>
                    </a:cubicBezTo>
                    <a:cubicBezTo>
                      <a:pt x="95" y="70"/>
                      <a:pt x="95" y="70"/>
                      <a:pt x="95" y="70"/>
                    </a:cubicBezTo>
                    <a:cubicBezTo>
                      <a:pt x="90" y="67"/>
                      <a:pt x="90" y="67"/>
                      <a:pt x="90" y="67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5" y="59"/>
                      <a:pt x="69" y="56"/>
                      <a:pt x="63" y="52"/>
                    </a:cubicBezTo>
                    <a:cubicBezTo>
                      <a:pt x="52" y="45"/>
                      <a:pt x="40" y="37"/>
                      <a:pt x="30" y="28"/>
                    </a:cubicBezTo>
                    <a:cubicBezTo>
                      <a:pt x="19" y="20"/>
                      <a:pt x="9" y="1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7" name="Freeform 56">
                <a:extLst>
                  <a:ext uri="{FF2B5EF4-FFF2-40B4-BE49-F238E27FC236}">
                    <a16:creationId xmlns:a16="http://schemas.microsoft.com/office/drawing/2014/main" id="{987E3E0C-CBE8-4D85-8547-DE1A7EB52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8750" y="7694612"/>
                <a:ext cx="517525" cy="334963"/>
              </a:xfrm>
              <a:custGeom>
                <a:avLst/>
                <a:gdLst>
                  <a:gd name="T0" fmla="*/ 0 w 179"/>
                  <a:gd name="T1" fmla="*/ 0 h 116"/>
                  <a:gd name="T2" fmla="*/ 21 w 179"/>
                  <a:gd name="T3" fmla="*/ 17 h 116"/>
                  <a:gd name="T4" fmla="*/ 32 w 179"/>
                  <a:gd name="T5" fmla="*/ 25 h 116"/>
                  <a:gd name="T6" fmla="*/ 42 w 179"/>
                  <a:gd name="T7" fmla="*/ 34 h 116"/>
                  <a:gd name="T8" fmla="*/ 53 w 179"/>
                  <a:gd name="T9" fmla="*/ 42 h 116"/>
                  <a:gd name="T10" fmla="*/ 64 w 179"/>
                  <a:gd name="T11" fmla="*/ 50 h 116"/>
                  <a:gd name="T12" fmla="*/ 75 w 179"/>
                  <a:gd name="T13" fmla="*/ 58 h 116"/>
                  <a:gd name="T14" fmla="*/ 86 w 179"/>
                  <a:gd name="T15" fmla="*/ 65 h 116"/>
                  <a:gd name="T16" fmla="*/ 97 w 179"/>
                  <a:gd name="T17" fmla="*/ 73 h 116"/>
                  <a:gd name="T18" fmla="*/ 102 w 179"/>
                  <a:gd name="T19" fmla="*/ 76 h 116"/>
                  <a:gd name="T20" fmla="*/ 108 w 179"/>
                  <a:gd name="T21" fmla="*/ 80 h 116"/>
                  <a:gd name="T22" fmla="*/ 119 w 179"/>
                  <a:gd name="T23" fmla="*/ 87 h 116"/>
                  <a:gd name="T24" fmla="*/ 131 w 179"/>
                  <a:gd name="T25" fmla="*/ 94 h 116"/>
                  <a:gd name="T26" fmla="*/ 179 w 179"/>
                  <a:gd name="T27" fmla="*/ 116 h 116"/>
                  <a:gd name="T28" fmla="*/ 129 w 179"/>
                  <a:gd name="T29" fmla="*/ 97 h 116"/>
                  <a:gd name="T30" fmla="*/ 83 w 179"/>
                  <a:gd name="T31" fmla="*/ 69 h 116"/>
                  <a:gd name="T32" fmla="*/ 40 w 179"/>
                  <a:gd name="T33" fmla="*/ 37 h 116"/>
                  <a:gd name="T34" fmla="*/ 0 w 179"/>
                  <a:gd name="T3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9" h="116">
                    <a:moveTo>
                      <a:pt x="0" y="0"/>
                    </a:moveTo>
                    <a:cubicBezTo>
                      <a:pt x="7" y="6"/>
                      <a:pt x="14" y="12"/>
                      <a:pt x="21" y="17"/>
                    </a:cubicBezTo>
                    <a:cubicBezTo>
                      <a:pt x="25" y="20"/>
                      <a:pt x="28" y="23"/>
                      <a:pt x="32" y="25"/>
                    </a:cubicBezTo>
                    <a:cubicBezTo>
                      <a:pt x="35" y="28"/>
                      <a:pt x="39" y="31"/>
                      <a:pt x="42" y="34"/>
                    </a:cubicBezTo>
                    <a:cubicBezTo>
                      <a:pt x="46" y="36"/>
                      <a:pt x="49" y="39"/>
                      <a:pt x="53" y="42"/>
                    </a:cubicBezTo>
                    <a:cubicBezTo>
                      <a:pt x="57" y="44"/>
                      <a:pt x="60" y="47"/>
                      <a:pt x="64" y="50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89" y="68"/>
                      <a:pt x="93" y="70"/>
                      <a:pt x="97" y="73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108" y="80"/>
                      <a:pt x="108" y="80"/>
                      <a:pt x="108" y="80"/>
                    </a:cubicBezTo>
                    <a:cubicBezTo>
                      <a:pt x="112" y="82"/>
                      <a:pt x="115" y="85"/>
                      <a:pt x="119" y="87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46" y="102"/>
                      <a:pt x="162" y="110"/>
                      <a:pt x="179" y="116"/>
                    </a:cubicBezTo>
                    <a:cubicBezTo>
                      <a:pt x="162" y="112"/>
                      <a:pt x="145" y="105"/>
                      <a:pt x="129" y="97"/>
                    </a:cubicBezTo>
                    <a:cubicBezTo>
                      <a:pt x="113" y="89"/>
                      <a:pt x="98" y="79"/>
                      <a:pt x="83" y="69"/>
                    </a:cubicBezTo>
                    <a:cubicBezTo>
                      <a:pt x="68" y="59"/>
                      <a:pt x="54" y="48"/>
                      <a:pt x="40" y="37"/>
                    </a:cubicBezTo>
                    <a:cubicBezTo>
                      <a:pt x="26" y="25"/>
                      <a:pt x="13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8" name="Freeform 57">
                <a:extLst>
                  <a:ext uri="{FF2B5EF4-FFF2-40B4-BE49-F238E27FC236}">
                    <a16:creationId xmlns:a16="http://schemas.microsoft.com/office/drawing/2014/main" id="{18B2F71B-804B-435A-85E2-93BD3F86C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1463" y="8689975"/>
                <a:ext cx="471488" cy="269875"/>
              </a:xfrm>
              <a:custGeom>
                <a:avLst/>
                <a:gdLst>
                  <a:gd name="T0" fmla="*/ 0 w 163"/>
                  <a:gd name="T1" fmla="*/ 0 h 93"/>
                  <a:gd name="T2" fmla="*/ 33 w 163"/>
                  <a:gd name="T3" fmla="*/ 34 h 93"/>
                  <a:gd name="T4" fmla="*/ 38 w 163"/>
                  <a:gd name="T5" fmla="*/ 38 h 93"/>
                  <a:gd name="T6" fmla="*/ 43 w 163"/>
                  <a:gd name="T7" fmla="*/ 42 h 93"/>
                  <a:gd name="T8" fmla="*/ 52 w 163"/>
                  <a:gd name="T9" fmla="*/ 49 h 93"/>
                  <a:gd name="T10" fmla="*/ 62 w 163"/>
                  <a:gd name="T11" fmla="*/ 55 h 93"/>
                  <a:gd name="T12" fmla="*/ 73 w 163"/>
                  <a:gd name="T13" fmla="*/ 61 h 93"/>
                  <a:gd name="T14" fmla="*/ 83 w 163"/>
                  <a:gd name="T15" fmla="*/ 67 h 93"/>
                  <a:gd name="T16" fmla="*/ 89 w 163"/>
                  <a:gd name="T17" fmla="*/ 69 h 93"/>
                  <a:gd name="T18" fmla="*/ 94 w 163"/>
                  <a:gd name="T19" fmla="*/ 72 h 93"/>
                  <a:gd name="T20" fmla="*/ 105 w 163"/>
                  <a:gd name="T21" fmla="*/ 76 h 93"/>
                  <a:gd name="T22" fmla="*/ 116 w 163"/>
                  <a:gd name="T23" fmla="*/ 80 h 93"/>
                  <a:gd name="T24" fmla="*/ 122 w 163"/>
                  <a:gd name="T25" fmla="*/ 82 h 93"/>
                  <a:gd name="T26" fmla="*/ 128 w 163"/>
                  <a:gd name="T27" fmla="*/ 84 h 93"/>
                  <a:gd name="T28" fmla="*/ 139 w 163"/>
                  <a:gd name="T29" fmla="*/ 87 h 93"/>
                  <a:gd name="T30" fmla="*/ 163 w 163"/>
                  <a:gd name="T31" fmla="*/ 93 h 93"/>
                  <a:gd name="T32" fmla="*/ 151 w 163"/>
                  <a:gd name="T33" fmla="*/ 92 h 93"/>
                  <a:gd name="T34" fmla="*/ 145 w 163"/>
                  <a:gd name="T35" fmla="*/ 91 h 93"/>
                  <a:gd name="T36" fmla="*/ 139 w 163"/>
                  <a:gd name="T37" fmla="*/ 90 h 93"/>
                  <a:gd name="T38" fmla="*/ 127 w 163"/>
                  <a:gd name="T39" fmla="*/ 87 h 93"/>
                  <a:gd name="T40" fmla="*/ 121 w 163"/>
                  <a:gd name="T41" fmla="*/ 86 h 93"/>
                  <a:gd name="T42" fmla="*/ 115 w 163"/>
                  <a:gd name="T43" fmla="*/ 84 h 93"/>
                  <a:gd name="T44" fmla="*/ 104 w 163"/>
                  <a:gd name="T45" fmla="*/ 80 h 93"/>
                  <a:gd name="T46" fmla="*/ 92 w 163"/>
                  <a:gd name="T47" fmla="*/ 76 h 93"/>
                  <a:gd name="T48" fmla="*/ 87 w 163"/>
                  <a:gd name="T49" fmla="*/ 73 h 93"/>
                  <a:gd name="T50" fmla="*/ 81 w 163"/>
                  <a:gd name="T51" fmla="*/ 71 h 93"/>
                  <a:gd name="T52" fmla="*/ 70 w 163"/>
                  <a:gd name="T53" fmla="*/ 65 h 93"/>
                  <a:gd name="T54" fmla="*/ 31 w 163"/>
                  <a:gd name="T55" fmla="*/ 37 h 93"/>
                  <a:gd name="T56" fmla="*/ 0 w 163"/>
                  <a:gd name="T57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3" h="93">
                    <a:moveTo>
                      <a:pt x="0" y="0"/>
                    </a:moveTo>
                    <a:cubicBezTo>
                      <a:pt x="10" y="13"/>
                      <a:pt x="21" y="24"/>
                      <a:pt x="33" y="34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39"/>
                      <a:pt x="41" y="40"/>
                      <a:pt x="43" y="42"/>
                    </a:cubicBezTo>
                    <a:cubicBezTo>
                      <a:pt x="46" y="44"/>
                      <a:pt x="49" y="47"/>
                      <a:pt x="52" y="49"/>
                    </a:cubicBezTo>
                    <a:cubicBezTo>
                      <a:pt x="56" y="51"/>
                      <a:pt x="59" y="53"/>
                      <a:pt x="62" y="55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6" y="63"/>
                      <a:pt x="80" y="65"/>
                      <a:pt x="83" y="67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8" y="73"/>
                      <a:pt x="101" y="75"/>
                      <a:pt x="105" y="76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28" y="84"/>
                      <a:pt x="128" y="84"/>
                      <a:pt x="128" y="84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7" y="90"/>
                      <a:pt x="155" y="91"/>
                      <a:pt x="163" y="93"/>
                    </a:cubicBezTo>
                    <a:cubicBezTo>
                      <a:pt x="159" y="93"/>
                      <a:pt x="155" y="92"/>
                      <a:pt x="151" y="92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3" y="90"/>
                      <a:pt x="141" y="90"/>
                      <a:pt x="139" y="90"/>
                    </a:cubicBezTo>
                    <a:cubicBezTo>
                      <a:pt x="127" y="87"/>
                      <a:pt x="127" y="87"/>
                      <a:pt x="127" y="87"/>
                    </a:cubicBezTo>
                    <a:cubicBezTo>
                      <a:pt x="125" y="87"/>
                      <a:pt x="123" y="86"/>
                      <a:pt x="121" y="86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104" y="80"/>
                      <a:pt x="104" y="80"/>
                      <a:pt x="104" y="80"/>
                    </a:cubicBezTo>
                    <a:cubicBezTo>
                      <a:pt x="100" y="79"/>
                      <a:pt x="96" y="77"/>
                      <a:pt x="92" y="76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78" y="69"/>
                      <a:pt x="74" y="67"/>
                      <a:pt x="70" y="65"/>
                    </a:cubicBezTo>
                    <a:cubicBezTo>
                      <a:pt x="56" y="57"/>
                      <a:pt x="43" y="48"/>
                      <a:pt x="31" y="37"/>
                    </a:cubicBezTo>
                    <a:cubicBezTo>
                      <a:pt x="19" y="26"/>
                      <a:pt x="8" y="1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9" name="Freeform 58">
                <a:extLst>
                  <a:ext uri="{FF2B5EF4-FFF2-40B4-BE49-F238E27FC236}">
                    <a16:creationId xmlns:a16="http://schemas.microsoft.com/office/drawing/2014/main" id="{22FAFEA1-97D4-41C9-8764-22DA1A196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1463" y="8915400"/>
                <a:ext cx="503238" cy="220663"/>
              </a:xfrm>
              <a:custGeom>
                <a:avLst/>
                <a:gdLst>
                  <a:gd name="T0" fmla="*/ 0 w 174"/>
                  <a:gd name="T1" fmla="*/ 0 h 76"/>
                  <a:gd name="T2" fmla="*/ 38 w 174"/>
                  <a:gd name="T3" fmla="*/ 30 h 76"/>
                  <a:gd name="T4" fmla="*/ 80 w 174"/>
                  <a:gd name="T5" fmla="*/ 53 h 76"/>
                  <a:gd name="T6" fmla="*/ 126 w 174"/>
                  <a:gd name="T7" fmla="*/ 68 h 76"/>
                  <a:gd name="T8" fmla="*/ 150 w 174"/>
                  <a:gd name="T9" fmla="*/ 73 h 76"/>
                  <a:gd name="T10" fmla="*/ 162 w 174"/>
                  <a:gd name="T11" fmla="*/ 74 h 76"/>
                  <a:gd name="T12" fmla="*/ 174 w 174"/>
                  <a:gd name="T13" fmla="*/ 76 h 76"/>
                  <a:gd name="T14" fmla="*/ 162 w 174"/>
                  <a:gd name="T15" fmla="*/ 76 h 76"/>
                  <a:gd name="T16" fmla="*/ 150 w 174"/>
                  <a:gd name="T17" fmla="*/ 75 h 76"/>
                  <a:gd name="T18" fmla="*/ 137 w 174"/>
                  <a:gd name="T19" fmla="*/ 74 h 76"/>
                  <a:gd name="T20" fmla="*/ 131 w 174"/>
                  <a:gd name="T21" fmla="*/ 73 h 76"/>
                  <a:gd name="T22" fmla="*/ 125 w 174"/>
                  <a:gd name="T23" fmla="*/ 72 h 76"/>
                  <a:gd name="T24" fmla="*/ 113 w 174"/>
                  <a:gd name="T25" fmla="*/ 69 h 76"/>
                  <a:gd name="T26" fmla="*/ 102 w 174"/>
                  <a:gd name="T27" fmla="*/ 66 h 76"/>
                  <a:gd name="T28" fmla="*/ 99 w 174"/>
                  <a:gd name="T29" fmla="*/ 65 h 76"/>
                  <a:gd name="T30" fmla="*/ 96 w 174"/>
                  <a:gd name="T31" fmla="*/ 64 h 76"/>
                  <a:gd name="T32" fmla="*/ 90 w 174"/>
                  <a:gd name="T33" fmla="*/ 62 h 76"/>
                  <a:gd name="T34" fmla="*/ 78 w 174"/>
                  <a:gd name="T35" fmla="*/ 57 h 76"/>
                  <a:gd name="T36" fmla="*/ 36 w 174"/>
                  <a:gd name="T37" fmla="*/ 33 h 76"/>
                  <a:gd name="T38" fmla="*/ 31 w 174"/>
                  <a:gd name="T39" fmla="*/ 30 h 76"/>
                  <a:gd name="T40" fmla="*/ 26 w 174"/>
                  <a:gd name="T41" fmla="*/ 26 h 76"/>
                  <a:gd name="T42" fmla="*/ 17 w 174"/>
                  <a:gd name="T43" fmla="*/ 18 h 76"/>
                  <a:gd name="T44" fmla="*/ 0 w 174"/>
                  <a:gd name="T4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4" h="76">
                    <a:moveTo>
                      <a:pt x="0" y="0"/>
                    </a:moveTo>
                    <a:cubicBezTo>
                      <a:pt x="11" y="12"/>
                      <a:pt x="24" y="21"/>
                      <a:pt x="38" y="30"/>
                    </a:cubicBezTo>
                    <a:cubicBezTo>
                      <a:pt x="51" y="39"/>
                      <a:pt x="65" y="47"/>
                      <a:pt x="80" y="53"/>
                    </a:cubicBezTo>
                    <a:cubicBezTo>
                      <a:pt x="95" y="59"/>
                      <a:pt x="110" y="65"/>
                      <a:pt x="126" y="68"/>
                    </a:cubicBezTo>
                    <a:cubicBezTo>
                      <a:pt x="134" y="70"/>
                      <a:pt x="142" y="71"/>
                      <a:pt x="150" y="73"/>
                    </a:cubicBezTo>
                    <a:cubicBezTo>
                      <a:pt x="154" y="74"/>
                      <a:pt x="158" y="74"/>
                      <a:pt x="162" y="74"/>
                    </a:cubicBezTo>
                    <a:cubicBezTo>
                      <a:pt x="166" y="75"/>
                      <a:pt x="170" y="75"/>
                      <a:pt x="174" y="76"/>
                    </a:cubicBezTo>
                    <a:cubicBezTo>
                      <a:pt x="170" y="76"/>
                      <a:pt x="166" y="76"/>
                      <a:pt x="162" y="76"/>
                    </a:cubicBezTo>
                    <a:cubicBezTo>
                      <a:pt x="158" y="76"/>
                      <a:pt x="154" y="76"/>
                      <a:pt x="150" y="75"/>
                    </a:cubicBezTo>
                    <a:cubicBezTo>
                      <a:pt x="137" y="74"/>
                      <a:pt x="137" y="74"/>
                      <a:pt x="137" y="74"/>
                    </a:cubicBezTo>
                    <a:cubicBezTo>
                      <a:pt x="135" y="74"/>
                      <a:pt x="133" y="73"/>
                      <a:pt x="131" y="73"/>
                    </a:cubicBezTo>
                    <a:cubicBezTo>
                      <a:pt x="125" y="72"/>
                      <a:pt x="125" y="72"/>
                      <a:pt x="125" y="72"/>
                    </a:cubicBezTo>
                    <a:cubicBezTo>
                      <a:pt x="121" y="71"/>
                      <a:pt x="117" y="70"/>
                      <a:pt x="113" y="69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86" y="60"/>
                      <a:pt x="82" y="59"/>
                      <a:pt x="78" y="57"/>
                    </a:cubicBezTo>
                    <a:cubicBezTo>
                      <a:pt x="63" y="51"/>
                      <a:pt x="49" y="43"/>
                      <a:pt x="36" y="33"/>
                    </a:cubicBezTo>
                    <a:cubicBezTo>
                      <a:pt x="34" y="32"/>
                      <a:pt x="32" y="31"/>
                      <a:pt x="31" y="3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3" y="23"/>
                      <a:pt x="20" y="21"/>
                      <a:pt x="17" y="18"/>
                    </a:cubicBezTo>
                    <a:cubicBezTo>
                      <a:pt x="11" y="12"/>
                      <a:pt x="5" y="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0" name="Freeform 59">
                <a:extLst>
                  <a:ext uri="{FF2B5EF4-FFF2-40B4-BE49-F238E27FC236}">
                    <a16:creationId xmlns:a16="http://schemas.microsoft.com/office/drawing/2014/main" id="{9756C528-00DD-4F51-9C9D-CDD6ADC47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7813" y="8323262"/>
                <a:ext cx="942975" cy="1628775"/>
              </a:xfrm>
              <a:custGeom>
                <a:avLst/>
                <a:gdLst>
                  <a:gd name="T0" fmla="*/ 262 w 327"/>
                  <a:gd name="T1" fmla="*/ 241 h 564"/>
                  <a:gd name="T2" fmla="*/ 273 w 327"/>
                  <a:gd name="T3" fmla="*/ 541 h 564"/>
                  <a:gd name="T4" fmla="*/ 66 w 327"/>
                  <a:gd name="T5" fmla="*/ 323 h 564"/>
                  <a:gd name="T6" fmla="*/ 55 w 327"/>
                  <a:gd name="T7" fmla="*/ 23 h 564"/>
                  <a:gd name="T8" fmla="*/ 262 w 327"/>
                  <a:gd name="T9" fmla="*/ 241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564">
                    <a:moveTo>
                      <a:pt x="262" y="241"/>
                    </a:moveTo>
                    <a:cubicBezTo>
                      <a:pt x="322" y="384"/>
                      <a:pt x="327" y="519"/>
                      <a:pt x="273" y="541"/>
                    </a:cubicBezTo>
                    <a:cubicBezTo>
                      <a:pt x="219" y="564"/>
                      <a:pt x="126" y="467"/>
                      <a:pt x="66" y="323"/>
                    </a:cubicBezTo>
                    <a:cubicBezTo>
                      <a:pt x="5" y="180"/>
                      <a:pt x="0" y="45"/>
                      <a:pt x="55" y="23"/>
                    </a:cubicBezTo>
                    <a:cubicBezTo>
                      <a:pt x="109" y="0"/>
                      <a:pt x="202" y="97"/>
                      <a:pt x="262" y="24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1" name="Freeform 60">
                <a:extLst>
                  <a:ext uri="{FF2B5EF4-FFF2-40B4-BE49-F238E27FC236}">
                    <a16:creationId xmlns:a16="http://schemas.microsoft.com/office/drawing/2014/main" id="{21CF53EE-674E-4E61-A47B-FA4889172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1038" y="7818437"/>
                <a:ext cx="1068388" cy="2149475"/>
              </a:xfrm>
              <a:custGeom>
                <a:avLst/>
                <a:gdLst>
                  <a:gd name="T0" fmla="*/ 318 w 370"/>
                  <a:gd name="T1" fmla="*/ 407 h 744"/>
                  <a:gd name="T2" fmla="*/ 92 w 370"/>
                  <a:gd name="T3" fmla="*/ 724 h 744"/>
                  <a:gd name="T4" fmla="*/ 52 w 370"/>
                  <a:gd name="T5" fmla="*/ 337 h 744"/>
                  <a:gd name="T6" fmla="*/ 279 w 370"/>
                  <a:gd name="T7" fmla="*/ 20 h 744"/>
                  <a:gd name="T8" fmla="*/ 318 w 370"/>
                  <a:gd name="T9" fmla="*/ 407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744">
                    <a:moveTo>
                      <a:pt x="318" y="407"/>
                    </a:moveTo>
                    <a:cubicBezTo>
                      <a:pt x="267" y="602"/>
                      <a:pt x="165" y="744"/>
                      <a:pt x="92" y="724"/>
                    </a:cubicBezTo>
                    <a:cubicBezTo>
                      <a:pt x="18" y="704"/>
                      <a:pt x="0" y="531"/>
                      <a:pt x="52" y="337"/>
                    </a:cubicBezTo>
                    <a:cubicBezTo>
                      <a:pt x="104" y="142"/>
                      <a:pt x="205" y="0"/>
                      <a:pt x="279" y="20"/>
                    </a:cubicBezTo>
                    <a:cubicBezTo>
                      <a:pt x="352" y="39"/>
                      <a:pt x="370" y="213"/>
                      <a:pt x="318" y="40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2" name="Freeform 61">
                <a:extLst>
                  <a:ext uri="{FF2B5EF4-FFF2-40B4-BE49-F238E27FC236}">
                    <a16:creationId xmlns:a16="http://schemas.microsoft.com/office/drawing/2014/main" id="{C92F81A6-9B7A-4DDF-BC1C-D8FC0E17F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5775" y="7980362"/>
                <a:ext cx="963613" cy="1779588"/>
              </a:xfrm>
              <a:custGeom>
                <a:avLst/>
                <a:gdLst>
                  <a:gd name="T0" fmla="*/ 0 w 334"/>
                  <a:gd name="T1" fmla="*/ 196 h 616"/>
                  <a:gd name="T2" fmla="*/ 47 w 334"/>
                  <a:gd name="T3" fmla="*/ 299 h 616"/>
                  <a:gd name="T4" fmla="*/ 94 w 334"/>
                  <a:gd name="T5" fmla="*/ 402 h 616"/>
                  <a:gd name="T6" fmla="*/ 141 w 334"/>
                  <a:gd name="T7" fmla="*/ 505 h 616"/>
                  <a:gd name="T8" fmla="*/ 188 w 334"/>
                  <a:gd name="T9" fmla="*/ 608 h 616"/>
                  <a:gd name="T10" fmla="*/ 184 w 334"/>
                  <a:gd name="T11" fmla="*/ 609 h 616"/>
                  <a:gd name="T12" fmla="*/ 202 w 334"/>
                  <a:gd name="T13" fmla="*/ 533 h 616"/>
                  <a:gd name="T14" fmla="*/ 221 w 334"/>
                  <a:gd name="T15" fmla="*/ 456 h 616"/>
                  <a:gd name="T16" fmla="*/ 258 w 334"/>
                  <a:gd name="T17" fmla="*/ 304 h 616"/>
                  <a:gd name="T18" fmla="*/ 295 w 334"/>
                  <a:gd name="T19" fmla="*/ 152 h 616"/>
                  <a:gd name="T20" fmla="*/ 334 w 334"/>
                  <a:gd name="T21" fmla="*/ 0 h 616"/>
                  <a:gd name="T22" fmla="*/ 298 w 334"/>
                  <a:gd name="T23" fmla="*/ 153 h 616"/>
                  <a:gd name="T24" fmla="*/ 262 w 334"/>
                  <a:gd name="T25" fmla="*/ 305 h 616"/>
                  <a:gd name="T26" fmla="*/ 225 w 334"/>
                  <a:gd name="T27" fmla="*/ 457 h 616"/>
                  <a:gd name="T28" fmla="*/ 207 w 334"/>
                  <a:gd name="T29" fmla="*/ 534 h 616"/>
                  <a:gd name="T30" fmla="*/ 188 w 334"/>
                  <a:gd name="T31" fmla="*/ 610 h 616"/>
                  <a:gd name="T32" fmla="*/ 186 w 334"/>
                  <a:gd name="T33" fmla="*/ 616 h 616"/>
                  <a:gd name="T34" fmla="*/ 184 w 334"/>
                  <a:gd name="T35" fmla="*/ 610 h 616"/>
                  <a:gd name="T36" fmla="*/ 137 w 334"/>
                  <a:gd name="T37" fmla="*/ 507 h 616"/>
                  <a:gd name="T38" fmla="*/ 91 w 334"/>
                  <a:gd name="T39" fmla="*/ 403 h 616"/>
                  <a:gd name="T40" fmla="*/ 45 w 334"/>
                  <a:gd name="T41" fmla="*/ 300 h 616"/>
                  <a:gd name="T42" fmla="*/ 0 w 334"/>
                  <a:gd name="T43" fmla="*/ 196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4" h="616">
                    <a:moveTo>
                      <a:pt x="0" y="196"/>
                    </a:moveTo>
                    <a:cubicBezTo>
                      <a:pt x="47" y="299"/>
                      <a:pt x="47" y="299"/>
                      <a:pt x="47" y="299"/>
                    </a:cubicBezTo>
                    <a:cubicBezTo>
                      <a:pt x="63" y="333"/>
                      <a:pt x="79" y="367"/>
                      <a:pt x="94" y="402"/>
                    </a:cubicBezTo>
                    <a:cubicBezTo>
                      <a:pt x="141" y="505"/>
                      <a:pt x="141" y="505"/>
                      <a:pt x="141" y="505"/>
                    </a:cubicBezTo>
                    <a:cubicBezTo>
                      <a:pt x="188" y="608"/>
                      <a:pt x="188" y="608"/>
                      <a:pt x="188" y="608"/>
                    </a:cubicBezTo>
                    <a:cubicBezTo>
                      <a:pt x="184" y="609"/>
                      <a:pt x="184" y="609"/>
                      <a:pt x="184" y="609"/>
                    </a:cubicBezTo>
                    <a:cubicBezTo>
                      <a:pt x="202" y="533"/>
                      <a:pt x="202" y="533"/>
                      <a:pt x="202" y="533"/>
                    </a:cubicBezTo>
                    <a:cubicBezTo>
                      <a:pt x="221" y="456"/>
                      <a:pt x="221" y="456"/>
                      <a:pt x="221" y="456"/>
                    </a:cubicBezTo>
                    <a:cubicBezTo>
                      <a:pt x="258" y="304"/>
                      <a:pt x="258" y="304"/>
                      <a:pt x="258" y="304"/>
                    </a:cubicBezTo>
                    <a:cubicBezTo>
                      <a:pt x="295" y="152"/>
                      <a:pt x="295" y="152"/>
                      <a:pt x="295" y="152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298" y="153"/>
                      <a:pt x="298" y="153"/>
                      <a:pt x="298" y="153"/>
                    </a:cubicBezTo>
                    <a:cubicBezTo>
                      <a:pt x="262" y="305"/>
                      <a:pt x="262" y="305"/>
                      <a:pt x="262" y="305"/>
                    </a:cubicBezTo>
                    <a:cubicBezTo>
                      <a:pt x="225" y="457"/>
                      <a:pt x="225" y="457"/>
                      <a:pt x="225" y="457"/>
                    </a:cubicBezTo>
                    <a:cubicBezTo>
                      <a:pt x="207" y="534"/>
                      <a:pt x="207" y="534"/>
                      <a:pt x="207" y="534"/>
                    </a:cubicBezTo>
                    <a:cubicBezTo>
                      <a:pt x="188" y="610"/>
                      <a:pt x="188" y="610"/>
                      <a:pt x="188" y="610"/>
                    </a:cubicBezTo>
                    <a:cubicBezTo>
                      <a:pt x="186" y="616"/>
                      <a:pt x="186" y="616"/>
                      <a:pt x="186" y="616"/>
                    </a:cubicBezTo>
                    <a:cubicBezTo>
                      <a:pt x="184" y="610"/>
                      <a:pt x="184" y="610"/>
                      <a:pt x="184" y="610"/>
                    </a:cubicBezTo>
                    <a:cubicBezTo>
                      <a:pt x="137" y="507"/>
                      <a:pt x="137" y="507"/>
                      <a:pt x="137" y="507"/>
                    </a:cubicBezTo>
                    <a:cubicBezTo>
                      <a:pt x="91" y="403"/>
                      <a:pt x="91" y="403"/>
                      <a:pt x="91" y="403"/>
                    </a:cubicBezTo>
                    <a:cubicBezTo>
                      <a:pt x="76" y="369"/>
                      <a:pt x="61" y="334"/>
                      <a:pt x="45" y="300"/>
                    </a:cubicBez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3" name="Freeform 62">
                <a:extLst>
                  <a:ext uri="{FF2B5EF4-FFF2-40B4-BE49-F238E27FC236}">
                    <a16:creationId xmlns:a16="http://schemas.microsoft.com/office/drawing/2014/main" id="{BE495844-1DDF-422A-AA12-68550446A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39325" y="8929687"/>
                <a:ext cx="168275" cy="414338"/>
              </a:xfrm>
              <a:custGeom>
                <a:avLst/>
                <a:gdLst>
                  <a:gd name="T0" fmla="*/ 0 w 58"/>
                  <a:gd name="T1" fmla="*/ 0 h 143"/>
                  <a:gd name="T2" fmla="*/ 12 w 58"/>
                  <a:gd name="T3" fmla="*/ 37 h 143"/>
                  <a:gd name="T4" fmla="*/ 25 w 58"/>
                  <a:gd name="T5" fmla="*/ 74 h 143"/>
                  <a:gd name="T6" fmla="*/ 38 w 58"/>
                  <a:gd name="T7" fmla="*/ 110 h 143"/>
                  <a:gd name="T8" fmla="*/ 58 w 58"/>
                  <a:gd name="T9" fmla="*/ 143 h 143"/>
                  <a:gd name="T10" fmla="*/ 35 w 58"/>
                  <a:gd name="T11" fmla="*/ 111 h 143"/>
                  <a:gd name="T12" fmla="*/ 20 w 58"/>
                  <a:gd name="T13" fmla="*/ 75 h 143"/>
                  <a:gd name="T14" fmla="*/ 9 w 58"/>
                  <a:gd name="T15" fmla="*/ 38 h 143"/>
                  <a:gd name="T16" fmla="*/ 0 w 58"/>
                  <a:gd name="T1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143">
                    <a:moveTo>
                      <a:pt x="0" y="0"/>
                    </a:moveTo>
                    <a:cubicBezTo>
                      <a:pt x="4" y="12"/>
                      <a:pt x="8" y="25"/>
                      <a:pt x="12" y="37"/>
                    </a:cubicBezTo>
                    <a:cubicBezTo>
                      <a:pt x="16" y="49"/>
                      <a:pt x="20" y="62"/>
                      <a:pt x="25" y="74"/>
                    </a:cubicBezTo>
                    <a:cubicBezTo>
                      <a:pt x="29" y="86"/>
                      <a:pt x="33" y="98"/>
                      <a:pt x="38" y="110"/>
                    </a:cubicBezTo>
                    <a:cubicBezTo>
                      <a:pt x="44" y="121"/>
                      <a:pt x="50" y="133"/>
                      <a:pt x="58" y="143"/>
                    </a:cubicBezTo>
                    <a:cubicBezTo>
                      <a:pt x="48" y="134"/>
                      <a:pt x="41" y="123"/>
                      <a:pt x="35" y="111"/>
                    </a:cubicBezTo>
                    <a:cubicBezTo>
                      <a:pt x="29" y="100"/>
                      <a:pt x="24" y="88"/>
                      <a:pt x="20" y="75"/>
                    </a:cubicBezTo>
                    <a:cubicBezTo>
                      <a:pt x="16" y="63"/>
                      <a:pt x="12" y="50"/>
                      <a:pt x="9" y="38"/>
                    </a:cubicBezTo>
                    <a:cubicBezTo>
                      <a:pt x="5" y="25"/>
                      <a:pt x="3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4" name="Freeform 63">
                <a:extLst>
                  <a:ext uri="{FF2B5EF4-FFF2-40B4-BE49-F238E27FC236}">
                    <a16:creationId xmlns:a16="http://schemas.microsoft.com/office/drawing/2014/main" id="{07743D39-C985-407E-9E69-965519C41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6000" y="8745537"/>
                <a:ext cx="147638" cy="406400"/>
              </a:xfrm>
              <a:custGeom>
                <a:avLst/>
                <a:gdLst>
                  <a:gd name="T0" fmla="*/ 0 w 51"/>
                  <a:gd name="T1" fmla="*/ 0 h 141"/>
                  <a:gd name="T2" fmla="*/ 12 w 51"/>
                  <a:gd name="T3" fmla="*/ 36 h 141"/>
                  <a:gd name="T4" fmla="*/ 23 w 51"/>
                  <a:gd name="T5" fmla="*/ 72 h 141"/>
                  <a:gd name="T6" fmla="*/ 35 w 51"/>
                  <a:gd name="T7" fmla="*/ 107 h 141"/>
                  <a:gd name="T8" fmla="*/ 51 w 51"/>
                  <a:gd name="T9" fmla="*/ 141 h 141"/>
                  <a:gd name="T10" fmla="*/ 31 w 51"/>
                  <a:gd name="T11" fmla="*/ 109 h 141"/>
                  <a:gd name="T12" fmla="*/ 18 w 51"/>
                  <a:gd name="T13" fmla="*/ 73 h 141"/>
                  <a:gd name="T14" fmla="*/ 8 w 51"/>
                  <a:gd name="T15" fmla="*/ 37 h 141"/>
                  <a:gd name="T16" fmla="*/ 0 w 51"/>
                  <a:gd name="T1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41">
                    <a:moveTo>
                      <a:pt x="0" y="0"/>
                    </a:moveTo>
                    <a:cubicBezTo>
                      <a:pt x="4" y="12"/>
                      <a:pt x="8" y="24"/>
                      <a:pt x="12" y="36"/>
                    </a:cubicBezTo>
                    <a:cubicBezTo>
                      <a:pt x="15" y="48"/>
                      <a:pt x="19" y="60"/>
                      <a:pt x="23" y="72"/>
                    </a:cubicBezTo>
                    <a:cubicBezTo>
                      <a:pt x="26" y="84"/>
                      <a:pt x="30" y="96"/>
                      <a:pt x="35" y="107"/>
                    </a:cubicBezTo>
                    <a:cubicBezTo>
                      <a:pt x="39" y="119"/>
                      <a:pt x="44" y="130"/>
                      <a:pt x="51" y="141"/>
                    </a:cubicBezTo>
                    <a:cubicBezTo>
                      <a:pt x="43" y="131"/>
                      <a:pt x="37" y="120"/>
                      <a:pt x="31" y="109"/>
                    </a:cubicBezTo>
                    <a:cubicBezTo>
                      <a:pt x="26" y="97"/>
                      <a:pt x="22" y="85"/>
                      <a:pt x="18" y="73"/>
                    </a:cubicBezTo>
                    <a:cubicBezTo>
                      <a:pt x="14" y="61"/>
                      <a:pt x="11" y="49"/>
                      <a:pt x="8" y="37"/>
                    </a:cubicBezTo>
                    <a:cubicBezTo>
                      <a:pt x="5" y="25"/>
                      <a:pt x="2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5" name="Freeform 64">
                <a:extLst>
                  <a:ext uri="{FF2B5EF4-FFF2-40B4-BE49-F238E27FC236}">
                    <a16:creationId xmlns:a16="http://schemas.microsoft.com/office/drawing/2014/main" id="{82033393-D65C-48A2-B17C-22F5353EE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9025" y="8343900"/>
                <a:ext cx="163513" cy="436563"/>
              </a:xfrm>
              <a:custGeom>
                <a:avLst/>
                <a:gdLst>
                  <a:gd name="T0" fmla="*/ 0 w 57"/>
                  <a:gd name="T1" fmla="*/ 0 h 151"/>
                  <a:gd name="T2" fmla="*/ 12 w 57"/>
                  <a:gd name="T3" fmla="*/ 39 h 151"/>
                  <a:gd name="T4" fmla="*/ 24 w 57"/>
                  <a:gd name="T5" fmla="*/ 77 h 151"/>
                  <a:gd name="T6" fmla="*/ 38 w 57"/>
                  <a:gd name="T7" fmla="*/ 115 h 151"/>
                  <a:gd name="T8" fmla="*/ 42 w 57"/>
                  <a:gd name="T9" fmla="*/ 125 h 151"/>
                  <a:gd name="T10" fmla="*/ 47 w 57"/>
                  <a:gd name="T11" fmla="*/ 134 h 151"/>
                  <a:gd name="T12" fmla="*/ 57 w 57"/>
                  <a:gd name="T13" fmla="*/ 151 h 151"/>
                  <a:gd name="T14" fmla="*/ 35 w 57"/>
                  <a:gd name="T15" fmla="*/ 117 h 151"/>
                  <a:gd name="T16" fmla="*/ 20 w 57"/>
                  <a:gd name="T17" fmla="*/ 79 h 151"/>
                  <a:gd name="T18" fmla="*/ 8 w 57"/>
                  <a:gd name="T19" fmla="*/ 40 h 151"/>
                  <a:gd name="T20" fmla="*/ 0 w 57"/>
                  <a:gd name="T2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151">
                    <a:moveTo>
                      <a:pt x="0" y="0"/>
                    </a:moveTo>
                    <a:cubicBezTo>
                      <a:pt x="4" y="13"/>
                      <a:pt x="8" y="26"/>
                      <a:pt x="12" y="39"/>
                    </a:cubicBezTo>
                    <a:cubicBezTo>
                      <a:pt x="16" y="52"/>
                      <a:pt x="20" y="65"/>
                      <a:pt x="24" y="77"/>
                    </a:cubicBezTo>
                    <a:cubicBezTo>
                      <a:pt x="28" y="90"/>
                      <a:pt x="33" y="103"/>
                      <a:pt x="38" y="115"/>
                    </a:cubicBezTo>
                    <a:cubicBezTo>
                      <a:pt x="39" y="118"/>
                      <a:pt x="41" y="121"/>
                      <a:pt x="42" y="125"/>
                    </a:cubicBezTo>
                    <a:cubicBezTo>
                      <a:pt x="44" y="127"/>
                      <a:pt x="45" y="131"/>
                      <a:pt x="47" y="134"/>
                    </a:cubicBezTo>
                    <a:cubicBezTo>
                      <a:pt x="50" y="140"/>
                      <a:pt x="53" y="145"/>
                      <a:pt x="57" y="151"/>
                    </a:cubicBezTo>
                    <a:cubicBezTo>
                      <a:pt x="48" y="141"/>
                      <a:pt x="41" y="129"/>
                      <a:pt x="35" y="117"/>
                    </a:cubicBezTo>
                    <a:cubicBezTo>
                      <a:pt x="29" y="105"/>
                      <a:pt x="24" y="92"/>
                      <a:pt x="20" y="79"/>
                    </a:cubicBezTo>
                    <a:cubicBezTo>
                      <a:pt x="15" y="66"/>
                      <a:pt x="12" y="53"/>
                      <a:pt x="8" y="40"/>
                    </a:cubicBezTo>
                    <a:cubicBezTo>
                      <a:pt x="5" y="27"/>
                      <a:pt x="2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6" name="Freeform 65">
                <a:extLst>
                  <a:ext uri="{FF2B5EF4-FFF2-40B4-BE49-F238E27FC236}">
                    <a16:creationId xmlns:a16="http://schemas.microsoft.com/office/drawing/2014/main" id="{BDAFD0E6-CDEC-4EEB-A264-BB99DD090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1750" y="8286750"/>
                <a:ext cx="303213" cy="290513"/>
              </a:xfrm>
              <a:custGeom>
                <a:avLst/>
                <a:gdLst>
                  <a:gd name="T0" fmla="*/ 0 w 105"/>
                  <a:gd name="T1" fmla="*/ 101 h 101"/>
                  <a:gd name="T2" fmla="*/ 28 w 105"/>
                  <a:gd name="T3" fmla="*/ 78 h 101"/>
                  <a:gd name="T4" fmla="*/ 54 w 105"/>
                  <a:gd name="T5" fmla="*/ 53 h 101"/>
                  <a:gd name="T6" fmla="*/ 80 w 105"/>
                  <a:gd name="T7" fmla="*/ 26 h 101"/>
                  <a:gd name="T8" fmla="*/ 105 w 105"/>
                  <a:gd name="T9" fmla="*/ 0 h 101"/>
                  <a:gd name="T10" fmla="*/ 82 w 105"/>
                  <a:gd name="T11" fmla="*/ 29 h 101"/>
                  <a:gd name="T12" fmla="*/ 58 w 105"/>
                  <a:gd name="T13" fmla="*/ 56 h 101"/>
                  <a:gd name="T14" fmla="*/ 31 w 105"/>
                  <a:gd name="T15" fmla="*/ 81 h 101"/>
                  <a:gd name="T16" fmla="*/ 0 w 105"/>
                  <a:gd name="T1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101">
                    <a:moveTo>
                      <a:pt x="0" y="101"/>
                    </a:moveTo>
                    <a:cubicBezTo>
                      <a:pt x="10" y="94"/>
                      <a:pt x="20" y="86"/>
                      <a:pt x="28" y="78"/>
                    </a:cubicBezTo>
                    <a:cubicBezTo>
                      <a:pt x="37" y="70"/>
                      <a:pt x="46" y="61"/>
                      <a:pt x="54" y="53"/>
                    </a:cubicBezTo>
                    <a:cubicBezTo>
                      <a:pt x="63" y="44"/>
                      <a:pt x="71" y="35"/>
                      <a:pt x="80" y="26"/>
                    </a:cubicBezTo>
                    <a:cubicBezTo>
                      <a:pt x="88" y="18"/>
                      <a:pt x="96" y="9"/>
                      <a:pt x="105" y="0"/>
                    </a:cubicBezTo>
                    <a:cubicBezTo>
                      <a:pt x="98" y="10"/>
                      <a:pt x="90" y="20"/>
                      <a:pt x="82" y="29"/>
                    </a:cubicBezTo>
                    <a:cubicBezTo>
                      <a:pt x="74" y="38"/>
                      <a:pt x="66" y="47"/>
                      <a:pt x="58" y="56"/>
                    </a:cubicBezTo>
                    <a:cubicBezTo>
                      <a:pt x="49" y="64"/>
                      <a:pt x="40" y="73"/>
                      <a:pt x="31" y="81"/>
                    </a:cubicBezTo>
                    <a:cubicBezTo>
                      <a:pt x="21" y="88"/>
                      <a:pt x="11" y="95"/>
                      <a:pt x="0" y="1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7" name="Freeform 66">
                <a:extLst>
                  <a:ext uri="{FF2B5EF4-FFF2-40B4-BE49-F238E27FC236}">
                    <a16:creationId xmlns:a16="http://schemas.microsoft.com/office/drawing/2014/main" id="{F0BEF620-21C0-4B4B-A67D-A5061CCC7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93325" y="8763000"/>
                <a:ext cx="363538" cy="225425"/>
              </a:xfrm>
              <a:custGeom>
                <a:avLst/>
                <a:gdLst>
                  <a:gd name="T0" fmla="*/ 0 w 126"/>
                  <a:gd name="T1" fmla="*/ 78 h 78"/>
                  <a:gd name="T2" fmla="*/ 33 w 126"/>
                  <a:gd name="T3" fmla="*/ 61 h 78"/>
                  <a:gd name="T4" fmla="*/ 64 w 126"/>
                  <a:gd name="T5" fmla="*/ 41 h 78"/>
                  <a:gd name="T6" fmla="*/ 95 w 126"/>
                  <a:gd name="T7" fmla="*/ 20 h 78"/>
                  <a:gd name="T8" fmla="*/ 126 w 126"/>
                  <a:gd name="T9" fmla="*/ 0 h 78"/>
                  <a:gd name="T10" fmla="*/ 97 w 126"/>
                  <a:gd name="T11" fmla="*/ 23 h 78"/>
                  <a:gd name="T12" fmla="*/ 67 w 126"/>
                  <a:gd name="T13" fmla="*/ 45 h 78"/>
                  <a:gd name="T14" fmla="*/ 35 w 126"/>
                  <a:gd name="T15" fmla="*/ 64 h 78"/>
                  <a:gd name="T16" fmla="*/ 0 w 126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78">
                    <a:moveTo>
                      <a:pt x="0" y="78"/>
                    </a:moveTo>
                    <a:cubicBezTo>
                      <a:pt x="12" y="74"/>
                      <a:pt x="22" y="68"/>
                      <a:pt x="33" y="61"/>
                    </a:cubicBezTo>
                    <a:cubicBezTo>
                      <a:pt x="43" y="55"/>
                      <a:pt x="54" y="48"/>
                      <a:pt x="64" y="41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105" y="13"/>
                      <a:pt x="116" y="6"/>
                      <a:pt x="126" y="0"/>
                    </a:cubicBezTo>
                    <a:cubicBezTo>
                      <a:pt x="117" y="8"/>
                      <a:pt x="107" y="15"/>
                      <a:pt x="97" y="23"/>
                    </a:cubicBezTo>
                    <a:cubicBezTo>
                      <a:pt x="87" y="31"/>
                      <a:pt x="77" y="38"/>
                      <a:pt x="67" y="45"/>
                    </a:cubicBezTo>
                    <a:cubicBezTo>
                      <a:pt x="56" y="52"/>
                      <a:pt x="46" y="58"/>
                      <a:pt x="35" y="64"/>
                    </a:cubicBezTo>
                    <a:cubicBezTo>
                      <a:pt x="24" y="70"/>
                      <a:pt x="12" y="76"/>
                      <a:pt x="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8" name="Freeform 67">
                <a:extLst>
                  <a:ext uri="{FF2B5EF4-FFF2-40B4-BE49-F238E27FC236}">
                    <a16:creationId xmlns:a16="http://schemas.microsoft.com/office/drawing/2014/main" id="{EB41E368-6DBD-4042-8C25-AA9EC4474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3000" y="9024937"/>
                <a:ext cx="327025" cy="217488"/>
              </a:xfrm>
              <a:custGeom>
                <a:avLst/>
                <a:gdLst>
                  <a:gd name="T0" fmla="*/ 0 w 113"/>
                  <a:gd name="T1" fmla="*/ 75 h 75"/>
                  <a:gd name="T2" fmla="*/ 15 w 113"/>
                  <a:gd name="T3" fmla="*/ 68 h 75"/>
                  <a:gd name="T4" fmla="*/ 23 w 113"/>
                  <a:gd name="T5" fmla="*/ 64 h 75"/>
                  <a:gd name="T6" fmla="*/ 30 w 113"/>
                  <a:gd name="T7" fmla="*/ 59 h 75"/>
                  <a:gd name="T8" fmla="*/ 58 w 113"/>
                  <a:gd name="T9" fmla="*/ 40 h 75"/>
                  <a:gd name="T10" fmla="*/ 85 w 113"/>
                  <a:gd name="T11" fmla="*/ 19 h 75"/>
                  <a:gd name="T12" fmla="*/ 113 w 113"/>
                  <a:gd name="T13" fmla="*/ 0 h 75"/>
                  <a:gd name="T14" fmla="*/ 88 w 113"/>
                  <a:gd name="T15" fmla="*/ 22 h 75"/>
                  <a:gd name="T16" fmla="*/ 61 w 113"/>
                  <a:gd name="T17" fmla="*/ 43 h 75"/>
                  <a:gd name="T18" fmla="*/ 32 w 113"/>
                  <a:gd name="T19" fmla="*/ 63 h 75"/>
                  <a:gd name="T20" fmla="*/ 24 w 113"/>
                  <a:gd name="T21" fmla="*/ 67 h 75"/>
                  <a:gd name="T22" fmla="*/ 16 w 113"/>
                  <a:gd name="T23" fmla="*/ 70 h 75"/>
                  <a:gd name="T24" fmla="*/ 0 w 113"/>
                  <a:gd name="T2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75">
                    <a:moveTo>
                      <a:pt x="0" y="75"/>
                    </a:moveTo>
                    <a:cubicBezTo>
                      <a:pt x="5" y="74"/>
                      <a:pt x="10" y="71"/>
                      <a:pt x="15" y="68"/>
                    </a:cubicBezTo>
                    <a:cubicBezTo>
                      <a:pt x="18" y="67"/>
                      <a:pt x="20" y="66"/>
                      <a:pt x="23" y="64"/>
                    </a:cubicBezTo>
                    <a:cubicBezTo>
                      <a:pt x="25" y="63"/>
                      <a:pt x="28" y="61"/>
                      <a:pt x="30" y="59"/>
                    </a:cubicBezTo>
                    <a:cubicBezTo>
                      <a:pt x="39" y="53"/>
                      <a:pt x="49" y="46"/>
                      <a:pt x="58" y="40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95" y="13"/>
                      <a:pt x="104" y="6"/>
                      <a:pt x="113" y="0"/>
                    </a:cubicBezTo>
                    <a:cubicBezTo>
                      <a:pt x="105" y="7"/>
                      <a:pt x="96" y="15"/>
                      <a:pt x="88" y="22"/>
                    </a:cubicBezTo>
                    <a:cubicBezTo>
                      <a:pt x="79" y="30"/>
                      <a:pt x="70" y="37"/>
                      <a:pt x="61" y="43"/>
                    </a:cubicBezTo>
                    <a:cubicBezTo>
                      <a:pt x="51" y="50"/>
                      <a:pt x="42" y="57"/>
                      <a:pt x="32" y="63"/>
                    </a:cubicBezTo>
                    <a:cubicBezTo>
                      <a:pt x="29" y="64"/>
                      <a:pt x="27" y="65"/>
                      <a:pt x="24" y="67"/>
                    </a:cubicBezTo>
                    <a:cubicBezTo>
                      <a:pt x="22" y="68"/>
                      <a:pt x="19" y="69"/>
                      <a:pt x="16" y="70"/>
                    </a:cubicBezTo>
                    <a:cubicBezTo>
                      <a:pt x="11" y="73"/>
                      <a:pt x="5" y="75"/>
                      <a:pt x="0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9" name="Freeform 68">
                <a:extLst>
                  <a:ext uri="{FF2B5EF4-FFF2-40B4-BE49-F238E27FC236}">
                    <a16:creationId xmlns:a16="http://schemas.microsoft.com/office/drawing/2014/main" id="{8602F76B-6276-4B38-BB0B-71E58C9CD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86963" y="9213850"/>
                <a:ext cx="346075" cy="219075"/>
              </a:xfrm>
              <a:custGeom>
                <a:avLst/>
                <a:gdLst>
                  <a:gd name="T0" fmla="*/ 0 w 120"/>
                  <a:gd name="T1" fmla="*/ 76 h 76"/>
                  <a:gd name="T2" fmla="*/ 32 w 120"/>
                  <a:gd name="T3" fmla="*/ 62 h 76"/>
                  <a:gd name="T4" fmla="*/ 62 w 120"/>
                  <a:gd name="T5" fmla="*/ 42 h 76"/>
                  <a:gd name="T6" fmla="*/ 91 w 120"/>
                  <a:gd name="T7" fmla="*/ 21 h 76"/>
                  <a:gd name="T8" fmla="*/ 120 w 120"/>
                  <a:gd name="T9" fmla="*/ 0 h 76"/>
                  <a:gd name="T10" fmla="*/ 94 w 120"/>
                  <a:gd name="T11" fmla="*/ 24 h 76"/>
                  <a:gd name="T12" fmla="*/ 65 w 120"/>
                  <a:gd name="T13" fmla="*/ 46 h 76"/>
                  <a:gd name="T14" fmla="*/ 34 w 120"/>
                  <a:gd name="T15" fmla="*/ 65 h 76"/>
                  <a:gd name="T16" fmla="*/ 0 w 120"/>
                  <a:gd name="T1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76">
                    <a:moveTo>
                      <a:pt x="0" y="76"/>
                    </a:moveTo>
                    <a:cubicBezTo>
                      <a:pt x="11" y="73"/>
                      <a:pt x="22" y="67"/>
                      <a:pt x="32" y="62"/>
                    </a:cubicBezTo>
                    <a:cubicBezTo>
                      <a:pt x="43" y="56"/>
                      <a:pt x="53" y="49"/>
                      <a:pt x="62" y="42"/>
                    </a:cubicBezTo>
                    <a:cubicBezTo>
                      <a:pt x="72" y="36"/>
                      <a:pt x="82" y="29"/>
                      <a:pt x="91" y="21"/>
                    </a:cubicBezTo>
                    <a:cubicBezTo>
                      <a:pt x="101" y="14"/>
                      <a:pt x="111" y="7"/>
                      <a:pt x="120" y="0"/>
                    </a:cubicBezTo>
                    <a:cubicBezTo>
                      <a:pt x="112" y="9"/>
                      <a:pt x="103" y="17"/>
                      <a:pt x="94" y="24"/>
                    </a:cubicBezTo>
                    <a:cubicBezTo>
                      <a:pt x="84" y="32"/>
                      <a:pt x="75" y="39"/>
                      <a:pt x="65" y="46"/>
                    </a:cubicBezTo>
                    <a:cubicBezTo>
                      <a:pt x="55" y="53"/>
                      <a:pt x="45" y="60"/>
                      <a:pt x="34" y="65"/>
                    </a:cubicBezTo>
                    <a:cubicBezTo>
                      <a:pt x="23" y="70"/>
                      <a:pt x="12" y="74"/>
                      <a:pt x="0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Freeform 69">
                <a:extLst>
                  <a:ext uri="{FF2B5EF4-FFF2-40B4-BE49-F238E27FC236}">
                    <a16:creationId xmlns:a16="http://schemas.microsoft.com/office/drawing/2014/main" id="{FBC6A79B-39FB-479F-AFE3-2B1488D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8788" y="8770937"/>
                <a:ext cx="176213" cy="109538"/>
              </a:xfrm>
              <a:custGeom>
                <a:avLst/>
                <a:gdLst>
                  <a:gd name="T0" fmla="*/ 0 w 61"/>
                  <a:gd name="T1" fmla="*/ 0 h 38"/>
                  <a:gd name="T2" fmla="*/ 13 w 61"/>
                  <a:gd name="T3" fmla="*/ 13 h 38"/>
                  <a:gd name="T4" fmla="*/ 28 w 61"/>
                  <a:gd name="T5" fmla="*/ 23 h 38"/>
                  <a:gd name="T6" fmla="*/ 44 w 61"/>
                  <a:gd name="T7" fmla="*/ 31 h 38"/>
                  <a:gd name="T8" fmla="*/ 61 w 61"/>
                  <a:gd name="T9" fmla="*/ 38 h 38"/>
                  <a:gd name="T10" fmla="*/ 43 w 61"/>
                  <a:gd name="T11" fmla="*/ 34 h 38"/>
                  <a:gd name="T12" fmla="*/ 25 w 61"/>
                  <a:gd name="T13" fmla="*/ 27 h 38"/>
                  <a:gd name="T14" fmla="*/ 11 w 61"/>
                  <a:gd name="T15" fmla="*/ 15 h 38"/>
                  <a:gd name="T16" fmla="*/ 0 w 61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38">
                    <a:moveTo>
                      <a:pt x="0" y="0"/>
                    </a:moveTo>
                    <a:cubicBezTo>
                      <a:pt x="4" y="4"/>
                      <a:pt x="8" y="9"/>
                      <a:pt x="13" y="13"/>
                    </a:cubicBezTo>
                    <a:cubicBezTo>
                      <a:pt x="18" y="16"/>
                      <a:pt x="23" y="20"/>
                      <a:pt x="28" y="23"/>
                    </a:cubicBezTo>
                    <a:cubicBezTo>
                      <a:pt x="33" y="26"/>
                      <a:pt x="38" y="28"/>
                      <a:pt x="44" y="31"/>
                    </a:cubicBezTo>
                    <a:cubicBezTo>
                      <a:pt x="50" y="33"/>
                      <a:pt x="55" y="35"/>
                      <a:pt x="61" y="38"/>
                    </a:cubicBezTo>
                    <a:cubicBezTo>
                      <a:pt x="55" y="37"/>
                      <a:pt x="49" y="36"/>
                      <a:pt x="43" y="34"/>
                    </a:cubicBezTo>
                    <a:cubicBezTo>
                      <a:pt x="37" y="32"/>
                      <a:pt x="31" y="30"/>
                      <a:pt x="25" y="27"/>
                    </a:cubicBezTo>
                    <a:cubicBezTo>
                      <a:pt x="20" y="24"/>
                      <a:pt x="15" y="20"/>
                      <a:pt x="11" y="15"/>
                    </a:cubicBezTo>
                    <a:cubicBezTo>
                      <a:pt x="6" y="11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Freeform 70">
                <a:extLst>
                  <a:ext uri="{FF2B5EF4-FFF2-40B4-BE49-F238E27FC236}">
                    <a16:creationId xmlns:a16="http://schemas.microsoft.com/office/drawing/2014/main" id="{0BE2FFED-8A00-43D9-8781-4B1703FE7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1988" y="8658225"/>
                <a:ext cx="68263" cy="280988"/>
              </a:xfrm>
              <a:custGeom>
                <a:avLst/>
                <a:gdLst>
                  <a:gd name="T0" fmla="*/ 0 w 24"/>
                  <a:gd name="T1" fmla="*/ 97 h 97"/>
                  <a:gd name="T2" fmla="*/ 8 w 24"/>
                  <a:gd name="T3" fmla="*/ 74 h 97"/>
                  <a:gd name="T4" fmla="*/ 15 w 24"/>
                  <a:gd name="T5" fmla="*/ 49 h 97"/>
                  <a:gd name="T6" fmla="*/ 20 w 24"/>
                  <a:gd name="T7" fmla="*/ 25 h 97"/>
                  <a:gd name="T8" fmla="*/ 22 w 24"/>
                  <a:gd name="T9" fmla="*/ 0 h 97"/>
                  <a:gd name="T10" fmla="*/ 23 w 24"/>
                  <a:gd name="T11" fmla="*/ 25 h 97"/>
                  <a:gd name="T12" fmla="*/ 20 w 24"/>
                  <a:gd name="T13" fmla="*/ 51 h 97"/>
                  <a:gd name="T14" fmla="*/ 12 w 24"/>
                  <a:gd name="T15" fmla="*/ 75 h 97"/>
                  <a:gd name="T16" fmla="*/ 0 w 24"/>
                  <a:gd name="T17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97">
                    <a:moveTo>
                      <a:pt x="0" y="97"/>
                    </a:moveTo>
                    <a:cubicBezTo>
                      <a:pt x="3" y="89"/>
                      <a:pt x="6" y="82"/>
                      <a:pt x="8" y="74"/>
                    </a:cubicBezTo>
                    <a:cubicBezTo>
                      <a:pt x="11" y="66"/>
                      <a:pt x="13" y="58"/>
                      <a:pt x="15" y="49"/>
                    </a:cubicBezTo>
                    <a:cubicBezTo>
                      <a:pt x="17" y="41"/>
                      <a:pt x="18" y="33"/>
                      <a:pt x="20" y="25"/>
                    </a:cubicBezTo>
                    <a:cubicBezTo>
                      <a:pt x="21" y="17"/>
                      <a:pt x="22" y="8"/>
                      <a:pt x="22" y="0"/>
                    </a:cubicBezTo>
                    <a:cubicBezTo>
                      <a:pt x="24" y="8"/>
                      <a:pt x="24" y="17"/>
                      <a:pt x="23" y="25"/>
                    </a:cubicBezTo>
                    <a:cubicBezTo>
                      <a:pt x="23" y="34"/>
                      <a:pt x="21" y="42"/>
                      <a:pt x="20" y="51"/>
                    </a:cubicBezTo>
                    <a:cubicBezTo>
                      <a:pt x="18" y="59"/>
                      <a:pt x="15" y="67"/>
                      <a:pt x="12" y="75"/>
                    </a:cubicBezTo>
                    <a:cubicBezTo>
                      <a:pt x="9" y="83"/>
                      <a:pt x="5" y="90"/>
                      <a:pt x="0" y="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Freeform 71">
                <a:extLst>
                  <a:ext uri="{FF2B5EF4-FFF2-40B4-BE49-F238E27FC236}">
                    <a16:creationId xmlns:a16="http://schemas.microsoft.com/office/drawing/2014/main" id="{4777247C-ED47-44C6-B4A9-D9AD99BC9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0850" y="9059862"/>
                <a:ext cx="314325" cy="107950"/>
              </a:xfrm>
              <a:custGeom>
                <a:avLst/>
                <a:gdLst>
                  <a:gd name="T0" fmla="*/ 109 w 109"/>
                  <a:gd name="T1" fmla="*/ 37 h 37"/>
                  <a:gd name="T2" fmla="*/ 80 w 109"/>
                  <a:gd name="T3" fmla="*/ 35 h 37"/>
                  <a:gd name="T4" fmla="*/ 52 w 109"/>
                  <a:gd name="T5" fmla="*/ 27 h 37"/>
                  <a:gd name="T6" fmla="*/ 25 w 109"/>
                  <a:gd name="T7" fmla="*/ 15 h 37"/>
                  <a:gd name="T8" fmla="*/ 0 w 109"/>
                  <a:gd name="T9" fmla="*/ 0 h 37"/>
                  <a:gd name="T10" fmla="*/ 26 w 109"/>
                  <a:gd name="T11" fmla="*/ 12 h 37"/>
                  <a:gd name="T12" fmla="*/ 53 w 109"/>
                  <a:gd name="T13" fmla="*/ 23 h 37"/>
                  <a:gd name="T14" fmla="*/ 81 w 109"/>
                  <a:gd name="T15" fmla="*/ 31 h 37"/>
                  <a:gd name="T16" fmla="*/ 109 w 109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37">
                    <a:moveTo>
                      <a:pt x="109" y="37"/>
                    </a:moveTo>
                    <a:cubicBezTo>
                      <a:pt x="99" y="37"/>
                      <a:pt x="89" y="36"/>
                      <a:pt x="80" y="35"/>
                    </a:cubicBezTo>
                    <a:cubicBezTo>
                      <a:pt x="70" y="33"/>
                      <a:pt x="61" y="30"/>
                      <a:pt x="52" y="27"/>
                    </a:cubicBezTo>
                    <a:cubicBezTo>
                      <a:pt x="42" y="24"/>
                      <a:pt x="33" y="20"/>
                      <a:pt x="25" y="15"/>
                    </a:cubicBezTo>
                    <a:cubicBezTo>
                      <a:pt x="16" y="11"/>
                      <a:pt x="8" y="6"/>
                      <a:pt x="0" y="0"/>
                    </a:cubicBezTo>
                    <a:cubicBezTo>
                      <a:pt x="9" y="4"/>
                      <a:pt x="18" y="8"/>
                      <a:pt x="26" y="12"/>
                    </a:cubicBezTo>
                    <a:cubicBezTo>
                      <a:pt x="35" y="16"/>
                      <a:pt x="44" y="20"/>
                      <a:pt x="53" y="23"/>
                    </a:cubicBezTo>
                    <a:cubicBezTo>
                      <a:pt x="62" y="26"/>
                      <a:pt x="71" y="29"/>
                      <a:pt x="81" y="31"/>
                    </a:cubicBezTo>
                    <a:cubicBezTo>
                      <a:pt x="90" y="33"/>
                      <a:pt x="99" y="36"/>
                      <a:pt x="109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3" name="Freeform 72">
                <a:extLst>
                  <a:ext uri="{FF2B5EF4-FFF2-40B4-BE49-F238E27FC236}">
                    <a16:creationId xmlns:a16="http://schemas.microsoft.com/office/drawing/2014/main" id="{74269DA7-B163-4619-BDD8-741ABE6D9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1213" y="8904287"/>
                <a:ext cx="60325" cy="369888"/>
              </a:xfrm>
              <a:custGeom>
                <a:avLst/>
                <a:gdLst>
                  <a:gd name="T0" fmla="*/ 0 w 21"/>
                  <a:gd name="T1" fmla="*/ 128 h 128"/>
                  <a:gd name="T2" fmla="*/ 9 w 21"/>
                  <a:gd name="T3" fmla="*/ 97 h 128"/>
                  <a:gd name="T4" fmla="*/ 14 w 21"/>
                  <a:gd name="T5" fmla="*/ 65 h 128"/>
                  <a:gd name="T6" fmla="*/ 17 w 21"/>
                  <a:gd name="T7" fmla="*/ 33 h 128"/>
                  <a:gd name="T8" fmla="*/ 19 w 21"/>
                  <a:gd name="T9" fmla="*/ 0 h 128"/>
                  <a:gd name="T10" fmla="*/ 21 w 21"/>
                  <a:gd name="T11" fmla="*/ 33 h 128"/>
                  <a:gd name="T12" fmla="*/ 19 w 21"/>
                  <a:gd name="T13" fmla="*/ 65 h 128"/>
                  <a:gd name="T14" fmla="*/ 12 w 21"/>
                  <a:gd name="T15" fmla="*/ 98 h 128"/>
                  <a:gd name="T16" fmla="*/ 0 w 21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8">
                    <a:moveTo>
                      <a:pt x="0" y="128"/>
                    </a:moveTo>
                    <a:cubicBezTo>
                      <a:pt x="4" y="118"/>
                      <a:pt x="6" y="107"/>
                      <a:pt x="9" y="97"/>
                    </a:cubicBezTo>
                    <a:cubicBezTo>
                      <a:pt x="11" y="86"/>
                      <a:pt x="13" y="76"/>
                      <a:pt x="14" y="65"/>
                    </a:cubicBezTo>
                    <a:cubicBezTo>
                      <a:pt x="15" y="54"/>
                      <a:pt x="16" y="43"/>
                      <a:pt x="17" y="33"/>
                    </a:cubicBezTo>
                    <a:cubicBezTo>
                      <a:pt x="18" y="22"/>
                      <a:pt x="19" y="11"/>
                      <a:pt x="19" y="0"/>
                    </a:cubicBezTo>
                    <a:cubicBezTo>
                      <a:pt x="21" y="11"/>
                      <a:pt x="21" y="22"/>
                      <a:pt x="21" y="33"/>
                    </a:cubicBezTo>
                    <a:cubicBezTo>
                      <a:pt x="21" y="44"/>
                      <a:pt x="20" y="55"/>
                      <a:pt x="19" y="65"/>
                    </a:cubicBezTo>
                    <a:cubicBezTo>
                      <a:pt x="17" y="76"/>
                      <a:pt x="15" y="87"/>
                      <a:pt x="12" y="98"/>
                    </a:cubicBezTo>
                    <a:cubicBezTo>
                      <a:pt x="9" y="108"/>
                      <a:pt x="5" y="119"/>
                      <a:pt x="0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4" name="Freeform 73">
                <a:extLst>
                  <a:ext uri="{FF2B5EF4-FFF2-40B4-BE49-F238E27FC236}">
                    <a16:creationId xmlns:a16="http://schemas.microsoft.com/office/drawing/2014/main" id="{E4F1781B-7BE7-49F9-9AD3-25FEB6F42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6425" y="9331325"/>
                <a:ext cx="268288" cy="87313"/>
              </a:xfrm>
              <a:custGeom>
                <a:avLst/>
                <a:gdLst>
                  <a:gd name="T0" fmla="*/ 93 w 93"/>
                  <a:gd name="T1" fmla="*/ 29 h 30"/>
                  <a:gd name="T2" fmla="*/ 68 w 93"/>
                  <a:gd name="T3" fmla="*/ 29 h 30"/>
                  <a:gd name="T4" fmla="*/ 44 w 93"/>
                  <a:gd name="T5" fmla="*/ 23 h 30"/>
                  <a:gd name="T6" fmla="*/ 21 w 93"/>
                  <a:gd name="T7" fmla="*/ 13 h 30"/>
                  <a:gd name="T8" fmla="*/ 0 w 93"/>
                  <a:gd name="T9" fmla="*/ 0 h 30"/>
                  <a:gd name="T10" fmla="*/ 23 w 93"/>
                  <a:gd name="T11" fmla="*/ 10 h 30"/>
                  <a:gd name="T12" fmla="*/ 45 w 93"/>
                  <a:gd name="T13" fmla="*/ 19 h 30"/>
                  <a:gd name="T14" fmla="*/ 69 w 93"/>
                  <a:gd name="T15" fmla="*/ 25 h 30"/>
                  <a:gd name="T16" fmla="*/ 93 w 93"/>
                  <a:gd name="T17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30">
                    <a:moveTo>
                      <a:pt x="93" y="29"/>
                    </a:moveTo>
                    <a:cubicBezTo>
                      <a:pt x="85" y="30"/>
                      <a:pt x="77" y="30"/>
                      <a:pt x="68" y="29"/>
                    </a:cubicBezTo>
                    <a:cubicBezTo>
                      <a:pt x="60" y="28"/>
                      <a:pt x="52" y="26"/>
                      <a:pt x="44" y="23"/>
                    </a:cubicBezTo>
                    <a:cubicBezTo>
                      <a:pt x="36" y="20"/>
                      <a:pt x="28" y="17"/>
                      <a:pt x="21" y="13"/>
                    </a:cubicBezTo>
                    <a:cubicBezTo>
                      <a:pt x="14" y="9"/>
                      <a:pt x="7" y="5"/>
                      <a:pt x="0" y="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0" y="13"/>
                      <a:pt x="38" y="16"/>
                      <a:pt x="45" y="19"/>
                    </a:cubicBezTo>
                    <a:cubicBezTo>
                      <a:pt x="53" y="21"/>
                      <a:pt x="61" y="24"/>
                      <a:pt x="69" y="25"/>
                    </a:cubicBezTo>
                    <a:cubicBezTo>
                      <a:pt x="77" y="27"/>
                      <a:pt x="85" y="28"/>
                      <a:pt x="93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5" name="Freeform 74">
                <a:extLst>
                  <a:ext uri="{FF2B5EF4-FFF2-40B4-BE49-F238E27FC236}">
                    <a16:creationId xmlns:a16="http://schemas.microsoft.com/office/drawing/2014/main" id="{F2A101B9-A718-408E-AC8B-E7459C0D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0525" y="9813925"/>
                <a:ext cx="998538" cy="560388"/>
              </a:xfrm>
              <a:custGeom>
                <a:avLst/>
                <a:gdLst>
                  <a:gd name="T0" fmla="*/ 629 w 629"/>
                  <a:gd name="T1" fmla="*/ 0 h 353"/>
                  <a:gd name="T2" fmla="*/ 556 w 629"/>
                  <a:gd name="T3" fmla="*/ 353 h 353"/>
                  <a:gd name="T4" fmla="*/ 98 w 629"/>
                  <a:gd name="T5" fmla="*/ 353 h 353"/>
                  <a:gd name="T6" fmla="*/ 0 w 629"/>
                  <a:gd name="T7" fmla="*/ 0 h 353"/>
                  <a:gd name="T8" fmla="*/ 629 w 629"/>
                  <a:gd name="T9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9" h="353">
                    <a:moveTo>
                      <a:pt x="629" y="0"/>
                    </a:moveTo>
                    <a:lnTo>
                      <a:pt x="556" y="353"/>
                    </a:lnTo>
                    <a:lnTo>
                      <a:pt x="98" y="353"/>
                    </a:lnTo>
                    <a:lnTo>
                      <a:pt x="0" y="0"/>
                    </a:lnTo>
                    <a:lnTo>
                      <a:pt x="629" y="0"/>
                    </a:ln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6" name="Freeform 75">
                <a:extLst>
                  <a:ext uri="{FF2B5EF4-FFF2-40B4-BE49-F238E27FC236}">
                    <a16:creationId xmlns:a16="http://schemas.microsoft.com/office/drawing/2014/main" id="{0A6EDC18-2557-447F-8655-16593C760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6025" y="9813925"/>
                <a:ext cx="173038" cy="560388"/>
              </a:xfrm>
              <a:custGeom>
                <a:avLst/>
                <a:gdLst>
                  <a:gd name="T0" fmla="*/ 109 w 109"/>
                  <a:gd name="T1" fmla="*/ 0 h 353"/>
                  <a:gd name="T2" fmla="*/ 36 w 109"/>
                  <a:gd name="T3" fmla="*/ 353 h 353"/>
                  <a:gd name="T4" fmla="*/ 0 w 109"/>
                  <a:gd name="T5" fmla="*/ 353 h 353"/>
                  <a:gd name="T6" fmla="*/ 72 w 109"/>
                  <a:gd name="T7" fmla="*/ 0 h 353"/>
                  <a:gd name="T8" fmla="*/ 109 w 109"/>
                  <a:gd name="T9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353">
                    <a:moveTo>
                      <a:pt x="109" y="0"/>
                    </a:moveTo>
                    <a:lnTo>
                      <a:pt x="36" y="353"/>
                    </a:lnTo>
                    <a:lnTo>
                      <a:pt x="0" y="353"/>
                    </a:lnTo>
                    <a:lnTo>
                      <a:pt x="72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031C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E1AC9C37-5AA4-4A0F-9BB7-EAF1046F9183}"/>
                </a:ext>
              </a:extLst>
            </p:cNvPr>
            <p:cNvGrpSpPr/>
            <p:nvPr/>
          </p:nvGrpSpPr>
          <p:grpSpPr>
            <a:xfrm>
              <a:off x="7787291" y="2295525"/>
              <a:ext cx="1134121" cy="2072482"/>
              <a:chOff x="12493625" y="6662737"/>
              <a:chExt cx="2268538" cy="4144963"/>
            </a:xfrm>
          </p:grpSpPr>
          <p:sp>
            <p:nvSpPr>
              <p:cNvPr id="87" name="Freeform 76">
                <a:extLst>
                  <a:ext uri="{FF2B5EF4-FFF2-40B4-BE49-F238E27FC236}">
                    <a16:creationId xmlns:a16="http://schemas.microsoft.com/office/drawing/2014/main" id="{F3AD0CED-A9ED-4E41-B713-D8A7D9C4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36625" y="8196262"/>
                <a:ext cx="1125538" cy="1403350"/>
              </a:xfrm>
              <a:custGeom>
                <a:avLst/>
                <a:gdLst>
                  <a:gd name="T0" fmla="*/ 308 w 390"/>
                  <a:gd name="T1" fmla="*/ 0 h 486"/>
                  <a:gd name="T2" fmla="*/ 81 w 390"/>
                  <a:gd name="T3" fmla="*/ 0 h 486"/>
                  <a:gd name="T4" fmla="*/ 4 w 390"/>
                  <a:gd name="T5" fmla="*/ 84 h 486"/>
                  <a:gd name="T6" fmla="*/ 40 w 390"/>
                  <a:gd name="T7" fmla="*/ 486 h 486"/>
                  <a:gd name="T8" fmla="*/ 350 w 390"/>
                  <a:gd name="T9" fmla="*/ 486 h 486"/>
                  <a:gd name="T10" fmla="*/ 386 w 390"/>
                  <a:gd name="T11" fmla="*/ 84 h 486"/>
                  <a:gd name="T12" fmla="*/ 308 w 390"/>
                  <a:gd name="T13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0" h="486">
                    <a:moveTo>
                      <a:pt x="308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5" y="0"/>
                      <a:pt x="0" y="39"/>
                      <a:pt x="4" y="84"/>
                    </a:cubicBezTo>
                    <a:cubicBezTo>
                      <a:pt x="40" y="486"/>
                      <a:pt x="40" y="486"/>
                      <a:pt x="40" y="486"/>
                    </a:cubicBezTo>
                    <a:cubicBezTo>
                      <a:pt x="350" y="486"/>
                      <a:pt x="350" y="486"/>
                      <a:pt x="350" y="486"/>
                    </a:cubicBezTo>
                    <a:cubicBezTo>
                      <a:pt x="386" y="84"/>
                      <a:pt x="386" y="84"/>
                      <a:pt x="386" y="84"/>
                    </a:cubicBezTo>
                    <a:cubicBezTo>
                      <a:pt x="390" y="39"/>
                      <a:pt x="354" y="0"/>
                      <a:pt x="308" y="0"/>
                    </a:cubicBez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Freeform 77">
                <a:extLst>
                  <a:ext uri="{FF2B5EF4-FFF2-40B4-BE49-F238E27FC236}">
                    <a16:creationId xmlns:a16="http://schemas.microsoft.com/office/drawing/2014/main" id="{7FABBB2E-DCD6-4703-9D58-0DA5A4B28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62025" y="9690100"/>
                <a:ext cx="133350" cy="979488"/>
              </a:xfrm>
              <a:custGeom>
                <a:avLst/>
                <a:gdLst>
                  <a:gd name="T0" fmla="*/ 0 w 84"/>
                  <a:gd name="T1" fmla="*/ 2 h 617"/>
                  <a:gd name="T2" fmla="*/ 0 w 84"/>
                  <a:gd name="T3" fmla="*/ 617 h 617"/>
                  <a:gd name="T4" fmla="*/ 29 w 84"/>
                  <a:gd name="T5" fmla="*/ 617 h 617"/>
                  <a:gd name="T6" fmla="*/ 84 w 84"/>
                  <a:gd name="T7" fmla="*/ 0 h 617"/>
                  <a:gd name="T8" fmla="*/ 0 w 84"/>
                  <a:gd name="T9" fmla="*/ 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17">
                    <a:moveTo>
                      <a:pt x="0" y="2"/>
                    </a:moveTo>
                    <a:lnTo>
                      <a:pt x="0" y="617"/>
                    </a:lnTo>
                    <a:lnTo>
                      <a:pt x="29" y="617"/>
                    </a:lnTo>
                    <a:lnTo>
                      <a:pt x="8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Freeform 78">
                <a:extLst>
                  <a:ext uri="{FF2B5EF4-FFF2-40B4-BE49-F238E27FC236}">
                    <a16:creationId xmlns:a16="http://schemas.microsoft.com/office/drawing/2014/main" id="{E3FDCA52-B9BD-4A4D-B5B6-787EF351C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62025" y="9690100"/>
                <a:ext cx="133350" cy="979488"/>
              </a:xfrm>
              <a:custGeom>
                <a:avLst/>
                <a:gdLst>
                  <a:gd name="T0" fmla="*/ 0 w 84"/>
                  <a:gd name="T1" fmla="*/ 2 h 617"/>
                  <a:gd name="T2" fmla="*/ 0 w 84"/>
                  <a:gd name="T3" fmla="*/ 617 h 617"/>
                  <a:gd name="T4" fmla="*/ 29 w 84"/>
                  <a:gd name="T5" fmla="*/ 617 h 617"/>
                  <a:gd name="T6" fmla="*/ 84 w 84"/>
                  <a:gd name="T7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617">
                    <a:moveTo>
                      <a:pt x="0" y="2"/>
                    </a:moveTo>
                    <a:lnTo>
                      <a:pt x="0" y="617"/>
                    </a:lnTo>
                    <a:lnTo>
                      <a:pt x="29" y="617"/>
                    </a:lnTo>
                    <a:lnTo>
                      <a:pt x="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41343E60-FDDC-4E0C-AC09-438B47D02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4525" y="9690100"/>
                <a:ext cx="133350" cy="979488"/>
              </a:xfrm>
              <a:custGeom>
                <a:avLst/>
                <a:gdLst>
                  <a:gd name="T0" fmla="*/ 84 w 84"/>
                  <a:gd name="T1" fmla="*/ 2 h 617"/>
                  <a:gd name="T2" fmla="*/ 84 w 84"/>
                  <a:gd name="T3" fmla="*/ 617 h 617"/>
                  <a:gd name="T4" fmla="*/ 55 w 84"/>
                  <a:gd name="T5" fmla="*/ 617 h 617"/>
                  <a:gd name="T6" fmla="*/ 0 w 84"/>
                  <a:gd name="T7" fmla="*/ 0 h 617"/>
                  <a:gd name="T8" fmla="*/ 84 w 84"/>
                  <a:gd name="T9" fmla="*/ 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17">
                    <a:moveTo>
                      <a:pt x="84" y="2"/>
                    </a:moveTo>
                    <a:lnTo>
                      <a:pt x="84" y="617"/>
                    </a:lnTo>
                    <a:lnTo>
                      <a:pt x="55" y="617"/>
                    </a:lnTo>
                    <a:lnTo>
                      <a:pt x="0" y="0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Freeform 80">
                <a:extLst>
                  <a:ext uri="{FF2B5EF4-FFF2-40B4-BE49-F238E27FC236}">
                    <a16:creationId xmlns:a16="http://schemas.microsoft.com/office/drawing/2014/main" id="{B7902A5D-70B4-4B04-928C-EBA124F0B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4525" y="9690100"/>
                <a:ext cx="133350" cy="979488"/>
              </a:xfrm>
              <a:custGeom>
                <a:avLst/>
                <a:gdLst>
                  <a:gd name="T0" fmla="*/ 84 w 84"/>
                  <a:gd name="T1" fmla="*/ 2 h 617"/>
                  <a:gd name="T2" fmla="*/ 84 w 84"/>
                  <a:gd name="T3" fmla="*/ 617 h 617"/>
                  <a:gd name="T4" fmla="*/ 55 w 84"/>
                  <a:gd name="T5" fmla="*/ 617 h 617"/>
                  <a:gd name="T6" fmla="*/ 0 w 84"/>
                  <a:gd name="T7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617">
                    <a:moveTo>
                      <a:pt x="84" y="2"/>
                    </a:moveTo>
                    <a:lnTo>
                      <a:pt x="84" y="617"/>
                    </a:lnTo>
                    <a:lnTo>
                      <a:pt x="55" y="6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Rectangle 81">
                <a:extLst>
                  <a:ext uri="{FF2B5EF4-FFF2-40B4-BE49-F238E27FC236}">
                    <a16:creationId xmlns:a16="http://schemas.microsoft.com/office/drawing/2014/main" id="{0E434D5D-DD41-4479-AA56-5C52E6482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2025" y="9588500"/>
                <a:ext cx="1085850" cy="104775"/>
              </a:xfrm>
              <a:prstGeom prst="rect">
                <a:avLst/>
              </a:pr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Freeform 82">
                <a:extLst>
                  <a:ext uri="{FF2B5EF4-FFF2-40B4-BE49-F238E27FC236}">
                    <a16:creationId xmlns:a16="http://schemas.microsoft.com/office/drawing/2014/main" id="{68FC192B-F834-4588-BF8A-3BF0B388B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3650" y="8032750"/>
                <a:ext cx="123825" cy="96838"/>
              </a:xfrm>
              <a:custGeom>
                <a:avLst/>
                <a:gdLst>
                  <a:gd name="T0" fmla="*/ 7 w 78"/>
                  <a:gd name="T1" fmla="*/ 0 h 61"/>
                  <a:gd name="T2" fmla="*/ 0 w 78"/>
                  <a:gd name="T3" fmla="*/ 49 h 61"/>
                  <a:gd name="T4" fmla="*/ 69 w 78"/>
                  <a:gd name="T5" fmla="*/ 61 h 61"/>
                  <a:gd name="T6" fmla="*/ 78 w 78"/>
                  <a:gd name="T7" fmla="*/ 12 h 61"/>
                  <a:gd name="T8" fmla="*/ 7 w 78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1">
                    <a:moveTo>
                      <a:pt x="7" y="0"/>
                    </a:moveTo>
                    <a:lnTo>
                      <a:pt x="0" y="49"/>
                    </a:lnTo>
                    <a:lnTo>
                      <a:pt x="69" y="61"/>
                    </a:lnTo>
                    <a:lnTo>
                      <a:pt x="78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4" name="Freeform 83">
                <a:extLst>
                  <a:ext uri="{FF2B5EF4-FFF2-40B4-BE49-F238E27FC236}">
                    <a16:creationId xmlns:a16="http://schemas.microsoft.com/office/drawing/2014/main" id="{8F5C6FD1-48D8-4450-8F23-CA4B16E8B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93625" y="7977187"/>
                <a:ext cx="247650" cy="144463"/>
              </a:xfrm>
              <a:custGeom>
                <a:avLst/>
                <a:gdLst>
                  <a:gd name="T0" fmla="*/ 1 w 86"/>
                  <a:gd name="T1" fmla="*/ 20 h 50"/>
                  <a:gd name="T2" fmla="*/ 1 w 86"/>
                  <a:gd name="T3" fmla="*/ 20 h 50"/>
                  <a:gd name="T4" fmla="*/ 7 w 86"/>
                  <a:gd name="T5" fmla="*/ 29 h 50"/>
                  <a:gd name="T6" fmla="*/ 71 w 86"/>
                  <a:gd name="T7" fmla="*/ 49 h 50"/>
                  <a:gd name="T8" fmla="*/ 80 w 86"/>
                  <a:gd name="T9" fmla="*/ 45 h 50"/>
                  <a:gd name="T10" fmla="*/ 84 w 86"/>
                  <a:gd name="T11" fmla="*/ 31 h 50"/>
                  <a:gd name="T12" fmla="*/ 73 w 86"/>
                  <a:gd name="T13" fmla="*/ 13 h 50"/>
                  <a:gd name="T14" fmla="*/ 50 w 86"/>
                  <a:gd name="T15" fmla="*/ 5 h 50"/>
                  <a:gd name="T16" fmla="*/ 1 w 86"/>
                  <a:gd name="T17" fmla="*/ 2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50">
                    <a:moveTo>
                      <a:pt x="1" y="20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0" y="24"/>
                      <a:pt x="2" y="28"/>
                      <a:pt x="7" y="2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75" y="50"/>
                      <a:pt x="79" y="48"/>
                      <a:pt x="80" y="45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6" y="24"/>
                      <a:pt x="81" y="16"/>
                      <a:pt x="73" y="1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33" y="0"/>
                      <a:pt x="6" y="6"/>
                      <a:pt x="1" y="20"/>
                    </a:cubicBez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5" name="Freeform 84">
                <a:extLst>
                  <a:ext uri="{FF2B5EF4-FFF2-40B4-BE49-F238E27FC236}">
                    <a16:creationId xmlns:a16="http://schemas.microsoft.com/office/drawing/2014/main" id="{EE9D3E7C-8263-4803-B78C-CE89C9238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49200" y="7962900"/>
                <a:ext cx="87313" cy="123825"/>
              </a:xfrm>
              <a:custGeom>
                <a:avLst/>
                <a:gdLst>
                  <a:gd name="T0" fmla="*/ 13 w 30"/>
                  <a:gd name="T1" fmla="*/ 43 h 43"/>
                  <a:gd name="T2" fmla="*/ 30 w 30"/>
                  <a:gd name="T3" fmla="*/ 37 h 43"/>
                  <a:gd name="T4" fmla="*/ 17 w 30"/>
                  <a:gd name="T5" fmla="*/ 3 h 43"/>
                  <a:gd name="T6" fmla="*/ 12 w 30"/>
                  <a:gd name="T7" fmla="*/ 0 h 43"/>
                  <a:gd name="T8" fmla="*/ 3 w 30"/>
                  <a:gd name="T9" fmla="*/ 4 h 43"/>
                  <a:gd name="T10" fmla="*/ 1 w 30"/>
                  <a:gd name="T11" fmla="*/ 9 h 43"/>
                  <a:gd name="T12" fmla="*/ 13 w 30"/>
                  <a:gd name="T1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3">
                    <a:moveTo>
                      <a:pt x="13" y="43"/>
                    </a:moveTo>
                    <a:cubicBezTo>
                      <a:pt x="30" y="37"/>
                      <a:pt x="30" y="37"/>
                      <a:pt x="30" y="37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1"/>
                      <a:pt x="14" y="0"/>
                      <a:pt x="12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0" y="7"/>
                      <a:pt x="1" y="9"/>
                    </a:cubicBezTo>
                    <a:lnTo>
                      <a:pt x="13" y="43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6" name="Freeform 85">
                <a:extLst>
                  <a:ext uri="{FF2B5EF4-FFF2-40B4-BE49-F238E27FC236}">
                    <a16:creationId xmlns:a16="http://schemas.microsoft.com/office/drawing/2014/main" id="{0F3B98B6-EC00-4054-8699-2DCE11068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5188" y="8982075"/>
                <a:ext cx="339725" cy="1597025"/>
              </a:xfrm>
              <a:custGeom>
                <a:avLst/>
                <a:gdLst>
                  <a:gd name="T0" fmla="*/ 105 w 118"/>
                  <a:gd name="T1" fmla="*/ 0 h 553"/>
                  <a:gd name="T2" fmla="*/ 51 w 118"/>
                  <a:gd name="T3" fmla="*/ 249 h 553"/>
                  <a:gd name="T4" fmla="*/ 11 w 118"/>
                  <a:gd name="T5" fmla="*/ 553 h 553"/>
                  <a:gd name="T6" fmla="*/ 0 w 118"/>
                  <a:gd name="T7" fmla="*/ 544 h 553"/>
                  <a:gd name="T8" fmla="*/ 32 w 118"/>
                  <a:gd name="T9" fmla="*/ 83 h 553"/>
                  <a:gd name="T10" fmla="*/ 105 w 118"/>
                  <a:gd name="T11" fmla="*/ 0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553">
                    <a:moveTo>
                      <a:pt x="105" y="0"/>
                    </a:moveTo>
                    <a:cubicBezTo>
                      <a:pt x="118" y="76"/>
                      <a:pt x="72" y="167"/>
                      <a:pt x="51" y="249"/>
                    </a:cubicBezTo>
                    <a:cubicBezTo>
                      <a:pt x="44" y="323"/>
                      <a:pt x="17" y="542"/>
                      <a:pt x="11" y="553"/>
                    </a:cubicBezTo>
                    <a:cubicBezTo>
                      <a:pt x="0" y="544"/>
                      <a:pt x="0" y="544"/>
                      <a:pt x="0" y="544"/>
                    </a:cubicBezTo>
                    <a:cubicBezTo>
                      <a:pt x="32" y="83"/>
                      <a:pt x="32" y="83"/>
                      <a:pt x="32" y="8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EA5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7" name="Freeform 86">
                <a:extLst>
                  <a:ext uri="{FF2B5EF4-FFF2-40B4-BE49-F238E27FC236}">
                    <a16:creationId xmlns:a16="http://schemas.microsoft.com/office/drawing/2014/main" id="{732712EA-3821-4071-BCAD-4BCD16E4C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8263" y="7442200"/>
                <a:ext cx="977900" cy="711200"/>
              </a:xfrm>
              <a:custGeom>
                <a:avLst/>
                <a:gdLst>
                  <a:gd name="T0" fmla="*/ 260 w 339"/>
                  <a:gd name="T1" fmla="*/ 0 h 246"/>
                  <a:gd name="T2" fmla="*/ 200 w 339"/>
                  <a:gd name="T3" fmla="*/ 165 h 246"/>
                  <a:gd name="T4" fmla="*/ 0 w 339"/>
                  <a:gd name="T5" fmla="*/ 205 h 246"/>
                  <a:gd name="T6" fmla="*/ 0 w 339"/>
                  <a:gd name="T7" fmla="*/ 240 h 246"/>
                  <a:gd name="T8" fmla="*/ 276 w 339"/>
                  <a:gd name="T9" fmla="*/ 228 h 246"/>
                  <a:gd name="T10" fmla="*/ 339 w 339"/>
                  <a:gd name="T11" fmla="*/ 13 h 246"/>
                  <a:gd name="T12" fmla="*/ 260 w 339"/>
                  <a:gd name="T1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9" h="246">
                    <a:moveTo>
                      <a:pt x="260" y="0"/>
                    </a:moveTo>
                    <a:cubicBezTo>
                      <a:pt x="227" y="50"/>
                      <a:pt x="207" y="105"/>
                      <a:pt x="200" y="165"/>
                    </a:cubicBezTo>
                    <a:cubicBezTo>
                      <a:pt x="122" y="186"/>
                      <a:pt x="57" y="198"/>
                      <a:pt x="0" y="205"/>
                    </a:cubicBezTo>
                    <a:cubicBezTo>
                      <a:pt x="3" y="216"/>
                      <a:pt x="3" y="227"/>
                      <a:pt x="0" y="240"/>
                    </a:cubicBezTo>
                    <a:cubicBezTo>
                      <a:pt x="107" y="246"/>
                      <a:pt x="203" y="245"/>
                      <a:pt x="276" y="228"/>
                    </a:cubicBezTo>
                    <a:cubicBezTo>
                      <a:pt x="339" y="13"/>
                      <a:pt x="339" y="13"/>
                      <a:pt x="339" y="13"/>
                    </a:cubicBez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Freeform 87">
                <a:extLst>
                  <a:ext uri="{FF2B5EF4-FFF2-40B4-BE49-F238E27FC236}">
                    <a16:creationId xmlns:a16="http://schemas.microsoft.com/office/drawing/2014/main" id="{660F168F-121E-4538-BD33-D681F9377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66838" y="10304462"/>
                <a:ext cx="85725" cy="315913"/>
              </a:xfrm>
              <a:custGeom>
                <a:avLst/>
                <a:gdLst>
                  <a:gd name="T0" fmla="*/ 54 w 54"/>
                  <a:gd name="T1" fmla="*/ 197 h 199"/>
                  <a:gd name="T2" fmla="*/ 13 w 54"/>
                  <a:gd name="T3" fmla="*/ 199 h 199"/>
                  <a:gd name="T4" fmla="*/ 0 w 54"/>
                  <a:gd name="T5" fmla="*/ 2 h 199"/>
                  <a:gd name="T6" fmla="*/ 42 w 54"/>
                  <a:gd name="T7" fmla="*/ 0 h 199"/>
                  <a:gd name="T8" fmla="*/ 54 w 54"/>
                  <a:gd name="T9" fmla="*/ 19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99">
                    <a:moveTo>
                      <a:pt x="54" y="197"/>
                    </a:moveTo>
                    <a:lnTo>
                      <a:pt x="13" y="199"/>
                    </a:lnTo>
                    <a:lnTo>
                      <a:pt x="0" y="2"/>
                    </a:lnTo>
                    <a:lnTo>
                      <a:pt x="42" y="0"/>
                    </a:lnTo>
                    <a:lnTo>
                      <a:pt x="54" y="197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9" name="Freeform 88">
                <a:extLst>
                  <a:ext uri="{FF2B5EF4-FFF2-40B4-BE49-F238E27FC236}">
                    <a16:creationId xmlns:a16="http://schemas.microsoft.com/office/drawing/2014/main" id="{698496D4-E73A-4F1D-83C8-41BE45B7B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8513" y="10366375"/>
                <a:ext cx="82550" cy="314325"/>
              </a:xfrm>
              <a:custGeom>
                <a:avLst/>
                <a:gdLst>
                  <a:gd name="T0" fmla="*/ 52 w 52"/>
                  <a:gd name="T1" fmla="*/ 196 h 198"/>
                  <a:gd name="T2" fmla="*/ 11 w 52"/>
                  <a:gd name="T3" fmla="*/ 198 h 198"/>
                  <a:gd name="T4" fmla="*/ 0 w 52"/>
                  <a:gd name="T5" fmla="*/ 1 h 198"/>
                  <a:gd name="T6" fmla="*/ 40 w 52"/>
                  <a:gd name="T7" fmla="*/ 0 h 198"/>
                  <a:gd name="T8" fmla="*/ 52 w 52"/>
                  <a:gd name="T9" fmla="*/ 19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8">
                    <a:moveTo>
                      <a:pt x="52" y="196"/>
                    </a:moveTo>
                    <a:lnTo>
                      <a:pt x="11" y="198"/>
                    </a:lnTo>
                    <a:lnTo>
                      <a:pt x="0" y="1"/>
                    </a:lnTo>
                    <a:lnTo>
                      <a:pt x="40" y="0"/>
                    </a:lnTo>
                    <a:lnTo>
                      <a:pt x="52" y="196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0" name="Freeform 89">
                <a:extLst>
                  <a:ext uri="{FF2B5EF4-FFF2-40B4-BE49-F238E27FC236}">
                    <a16:creationId xmlns:a16="http://schemas.microsoft.com/office/drawing/2014/main" id="{8C0E89DA-28C0-4D20-B8F5-486CDDEF6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3088" y="10637837"/>
                <a:ext cx="369888" cy="169863"/>
              </a:xfrm>
              <a:custGeom>
                <a:avLst/>
                <a:gdLst>
                  <a:gd name="T0" fmla="*/ 16 w 128"/>
                  <a:gd name="T1" fmla="*/ 56 h 59"/>
                  <a:gd name="T2" fmla="*/ 100 w 128"/>
                  <a:gd name="T3" fmla="*/ 48 h 59"/>
                  <a:gd name="T4" fmla="*/ 103 w 128"/>
                  <a:gd name="T5" fmla="*/ 48 h 59"/>
                  <a:gd name="T6" fmla="*/ 107 w 128"/>
                  <a:gd name="T7" fmla="*/ 47 h 59"/>
                  <a:gd name="T8" fmla="*/ 126 w 128"/>
                  <a:gd name="T9" fmla="*/ 23 h 59"/>
                  <a:gd name="T10" fmla="*/ 125 w 128"/>
                  <a:gd name="T11" fmla="*/ 11 h 59"/>
                  <a:gd name="T12" fmla="*/ 110 w 128"/>
                  <a:gd name="T13" fmla="*/ 3 h 59"/>
                  <a:gd name="T14" fmla="*/ 75 w 128"/>
                  <a:gd name="T15" fmla="*/ 3 h 59"/>
                  <a:gd name="T16" fmla="*/ 63 w 128"/>
                  <a:gd name="T17" fmla="*/ 8 h 59"/>
                  <a:gd name="T18" fmla="*/ 11 w 128"/>
                  <a:gd name="T19" fmla="*/ 34 h 59"/>
                  <a:gd name="T20" fmla="*/ 3 w 128"/>
                  <a:gd name="T21" fmla="*/ 40 h 59"/>
                  <a:gd name="T22" fmla="*/ 2 w 128"/>
                  <a:gd name="T23" fmla="*/ 44 h 59"/>
                  <a:gd name="T24" fmla="*/ 16 w 128"/>
                  <a:gd name="T25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59">
                    <a:moveTo>
                      <a:pt x="16" y="56"/>
                    </a:moveTo>
                    <a:cubicBezTo>
                      <a:pt x="41" y="46"/>
                      <a:pt x="70" y="44"/>
                      <a:pt x="100" y="48"/>
                    </a:cubicBezTo>
                    <a:cubicBezTo>
                      <a:pt x="101" y="48"/>
                      <a:pt x="102" y="48"/>
                      <a:pt x="103" y="48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19" y="46"/>
                      <a:pt x="128" y="35"/>
                      <a:pt x="126" y="23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4" y="4"/>
                      <a:pt x="117" y="0"/>
                      <a:pt x="110" y="3"/>
                    </a:cubicBezTo>
                    <a:cubicBezTo>
                      <a:pt x="100" y="7"/>
                      <a:pt x="88" y="7"/>
                      <a:pt x="75" y="3"/>
                    </a:cubicBezTo>
                    <a:cubicBezTo>
                      <a:pt x="70" y="2"/>
                      <a:pt x="65" y="4"/>
                      <a:pt x="63" y="8"/>
                    </a:cubicBezTo>
                    <a:cubicBezTo>
                      <a:pt x="55" y="24"/>
                      <a:pt x="34" y="30"/>
                      <a:pt x="11" y="34"/>
                    </a:cubicBezTo>
                    <a:cubicBezTo>
                      <a:pt x="8" y="35"/>
                      <a:pt x="5" y="37"/>
                      <a:pt x="3" y="40"/>
                    </a:cubicBezTo>
                    <a:cubicBezTo>
                      <a:pt x="3" y="41"/>
                      <a:pt x="2" y="43"/>
                      <a:pt x="2" y="44"/>
                    </a:cubicBezTo>
                    <a:cubicBezTo>
                      <a:pt x="0" y="52"/>
                      <a:pt x="8" y="59"/>
                      <a:pt x="16" y="56"/>
                    </a:cubicBez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1" name="Freeform 90">
                <a:extLst>
                  <a:ext uri="{FF2B5EF4-FFF2-40B4-BE49-F238E27FC236}">
                    <a16:creationId xmlns:a16="http://schemas.microsoft.com/office/drawing/2014/main" id="{A8663DAE-A739-47D5-926E-D04584CE8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2950" y="8601075"/>
                <a:ext cx="846138" cy="1978025"/>
              </a:xfrm>
              <a:custGeom>
                <a:avLst/>
                <a:gdLst>
                  <a:gd name="T0" fmla="*/ 282 w 293"/>
                  <a:gd name="T1" fmla="*/ 10 h 685"/>
                  <a:gd name="T2" fmla="*/ 147 w 293"/>
                  <a:gd name="T3" fmla="*/ 29 h 685"/>
                  <a:gd name="T4" fmla="*/ 147 w 293"/>
                  <a:gd name="T5" fmla="*/ 29 h 685"/>
                  <a:gd name="T6" fmla="*/ 25 w 293"/>
                  <a:gd name="T7" fmla="*/ 0 h 685"/>
                  <a:gd name="T8" fmla="*/ 0 w 293"/>
                  <a:gd name="T9" fmla="*/ 389 h 685"/>
                  <a:gd name="T10" fmla="*/ 11 w 293"/>
                  <a:gd name="T11" fmla="*/ 685 h 685"/>
                  <a:gd name="T12" fmla="*/ 53 w 293"/>
                  <a:gd name="T13" fmla="*/ 685 h 685"/>
                  <a:gd name="T14" fmla="*/ 76 w 293"/>
                  <a:gd name="T15" fmla="*/ 379 h 685"/>
                  <a:gd name="T16" fmla="*/ 147 w 293"/>
                  <a:gd name="T17" fmla="*/ 132 h 685"/>
                  <a:gd name="T18" fmla="*/ 154 w 293"/>
                  <a:gd name="T19" fmla="*/ 354 h 685"/>
                  <a:gd name="T20" fmla="*/ 206 w 293"/>
                  <a:gd name="T21" fmla="*/ 659 h 685"/>
                  <a:gd name="T22" fmla="*/ 259 w 293"/>
                  <a:gd name="T23" fmla="*/ 659 h 685"/>
                  <a:gd name="T24" fmla="*/ 249 w 293"/>
                  <a:gd name="T25" fmla="*/ 326 h 685"/>
                  <a:gd name="T26" fmla="*/ 282 w 293"/>
                  <a:gd name="T27" fmla="*/ 1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3" h="685">
                    <a:moveTo>
                      <a:pt x="282" y="10"/>
                    </a:moveTo>
                    <a:cubicBezTo>
                      <a:pt x="147" y="29"/>
                      <a:pt x="147" y="29"/>
                      <a:pt x="147" y="29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389"/>
                      <a:pt x="0" y="389"/>
                      <a:pt x="0" y="389"/>
                    </a:cubicBezTo>
                    <a:cubicBezTo>
                      <a:pt x="11" y="685"/>
                      <a:pt x="11" y="685"/>
                      <a:pt x="11" y="685"/>
                    </a:cubicBezTo>
                    <a:cubicBezTo>
                      <a:pt x="53" y="685"/>
                      <a:pt x="53" y="685"/>
                      <a:pt x="53" y="685"/>
                    </a:cubicBezTo>
                    <a:cubicBezTo>
                      <a:pt x="67" y="566"/>
                      <a:pt x="78" y="453"/>
                      <a:pt x="76" y="379"/>
                    </a:cubicBezTo>
                    <a:cubicBezTo>
                      <a:pt x="100" y="277"/>
                      <a:pt x="133" y="187"/>
                      <a:pt x="147" y="132"/>
                    </a:cubicBezTo>
                    <a:cubicBezTo>
                      <a:pt x="154" y="354"/>
                      <a:pt x="154" y="354"/>
                      <a:pt x="154" y="354"/>
                    </a:cubicBezTo>
                    <a:cubicBezTo>
                      <a:pt x="206" y="659"/>
                      <a:pt x="206" y="659"/>
                      <a:pt x="206" y="659"/>
                    </a:cubicBezTo>
                    <a:cubicBezTo>
                      <a:pt x="259" y="659"/>
                      <a:pt x="259" y="659"/>
                      <a:pt x="259" y="659"/>
                    </a:cubicBezTo>
                    <a:cubicBezTo>
                      <a:pt x="262" y="517"/>
                      <a:pt x="264" y="392"/>
                      <a:pt x="249" y="326"/>
                    </a:cubicBezTo>
                    <a:cubicBezTo>
                      <a:pt x="280" y="188"/>
                      <a:pt x="293" y="74"/>
                      <a:pt x="282" y="10"/>
                    </a:cubicBezTo>
                    <a:close/>
                  </a:path>
                </a:pathLst>
              </a:custGeom>
              <a:solidFill>
                <a:srgbClr val="F47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2" name="Freeform 91">
                <a:extLst>
                  <a:ext uri="{FF2B5EF4-FFF2-40B4-BE49-F238E27FC236}">
                    <a16:creationId xmlns:a16="http://schemas.microsoft.com/office/drawing/2014/main" id="{2CFA5A0F-1646-43B9-B9AC-60382BD28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4050" y="7243762"/>
                <a:ext cx="1090613" cy="1473200"/>
              </a:xfrm>
              <a:custGeom>
                <a:avLst/>
                <a:gdLst>
                  <a:gd name="T0" fmla="*/ 366 w 378"/>
                  <a:gd name="T1" fmla="*/ 274 h 510"/>
                  <a:gd name="T2" fmla="*/ 326 w 378"/>
                  <a:gd name="T3" fmla="*/ 420 h 510"/>
                  <a:gd name="T4" fmla="*/ 326 w 378"/>
                  <a:gd name="T5" fmla="*/ 420 h 510"/>
                  <a:gd name="T6" fmla="*/ 313 w 378"/>
                  <a:gd name="T7" fmla="*/ 480 h 510"/>
                  <a:gd name="T8" fmla="*/ 57 w 378"/>
                  <a:gd name="T9" fmla="*/ 471 h 510"/>
                  <a:gd name="T10" fmla="*/ 52 w 378"/>
                  <a:gd name="T11" fmla="*/ 82 h 510"/>
                  <a:gd name="T12" fmla="*/ 74 w 378"/>
                  <a:gd name="T13" fmla="*/ 47 h 510"/>
                  <a:gd name="T14" fmla="*/ 137 w 378"/>
                  <a:gd name="T15" fmla="*/ 11 h 510"/>
                  <a:gd name="T16" fmla="*/ 161 w 378"/>
                  <a:gd name="T17" fmla="*/ 4 h 510"/>
                  <a:gd name="T18" fmla="*/ 226 w 378"/>
                  <a:gd name="T19" fmla="*/ 4 h 510"/>
                  <a:gd name="T20" fmla="*/ 254 w 378"/>
                  <a:gd name="T21" fmla="*/ 11 h 510"/>
                  <a:gd name="T22" fmla="*/ 321 w 378"/>
                  <a:gd name="T23" fmla="*/ 42 h 510"/>
                  <a:gd name="T24" fmla="*/ 362 w 378"/>
                  <a:gd name="T25" fmla="*/ 92 h 510"/>
                  <a:gd name="T26" fmla="*/ 364 w 378"/>
                  <a:gd name="T27" fmla="*/ 100 h 510"/>
                  <a:gd name="T28" fmla="*/ 366 w 378"/>
                  <a:gd name="T29" fmla="*/ 274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8" h="510">
                    <a:moveTo>
                      <a:pt x="366" y="274"/>
                    </a:moveTo>
                    <a:cubicBezTo>
                      <a:pt x="360" y="325"/>
                      <a:pt x="340" y="378"/>
                      <a:pt x="326" y="420"/>
                    </a:cubicBezTo>
                    <a:cubicBezTo>
                      <a:pt x="326" y="420"/>
                      <a:pt x="326" y="420"/>
                      <a:pt x="326" y="420"/>
                    </a:cubicBezTo>
                    <a:cubicBezTo>
                      <a:pt x="317" y="446"/>
                      <a:pt x="311" y="467"/>
                      <a:pt x="313" y="480"/>
                    </a:cubicBezTo>
                    <a:cubicBezTo>
                      <a:pt x="216" y="504"/>
                      <a:pt x="127" y="510"/>
                      <a:pt x="57" y="471"/>
                    </a:cubicBezTo>
                    <a:cubicBezTo>
                      <a:pt x="0" y="378"/>
                      <a:pt x="16" y="253"/>
                      <a:pt x="52" y="82"/>
                    </a:cubicBezTo>
                    <a:cubicBezTo>
                      <a:pt x="55" y="68"/>
                      <a:pt x="63" y="56"/>
                      <a:pt x="74" y="47"/>
                    </a:cubicBezTo>
                    <a:cubicBezTo>
                      <a:pt x="95" y="30"/>
                      <a:pt x="116" y="18"/>
                      <a:pt x="137" y="11"/>
                    </a:cubicBezTo>
                    <a:cubicBezTo>
                      <a:pt x="145" y="8"/>
                      <a:pt x="153" y="6"/>
                      <a:pt x="161" y="4"/>
                    </a:cubicBezTo>
                    <a:cubicBezTo>
                      <a:pt x="183" y="0"/>
                      <a:pt x="204" y="0"/>
                      <a:pt x="226" y="4"/>
                    </a:cubicBezTo>
                    <a:cubicBezTo>
                      <a:pt x="235" y="6"/>
                      <a:pt x="244" y="8"/>
                      <a:pt x="254" y="11"/>
                    </a:cubicBezTo>
                    <a:cubicBezTo>
                      <a:pt x="276" y="18"/>
                      <a:pt x="298" y="28"/>
                      <a:pt x="321" y="42"/>
                    </a:cubicBezTo>
                    <a:cubicBezTo>
                      <a:pt x="340" y="53"/>
                      <a:pt x="354" y="71"/>
                      <a:pt x="362" y="92"/>
                    </a:cubicBezTo>
                    <a:cubicBezTo>
                      <a:pt x="363" y="95"/>
                      <a:pt x="363" y="97"/>
                      <a:pt x="364" y="100"/>
                    </a:cubicBezTo>
                    <a:cubicBezTo>
                      <a:pt x="378" y="152"/>
                      <a:pt x="375" y="198"/>
                      <a:pt x="366" y="27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3" name="Freeform 92">
                <a:extLst>
                  <a:ext uri="{FF2B5EF4-FFF2-40B4-BE49-F238E27FC236}">
                    <a16:creationId xmlns:a16="http://schemas.microsoft.com/office/drawing/2014/main" id="{0ABF5A4A-37BD-4C87-8F0D-582560BC0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3013" y="10575925"/>
                <a:ext cx="258763" cy="211138"/>
              </a:xfrm>
              <a:custGeom>
                <a:avLst/>
                <a:gdLst>
                  <a:gd name="T0" fmla="*/ 16 w 90"/>
                  <a:gd name="T1" fmla="*/ 71 h 73"/>
                  <a:gd name="T2" fmla="*/ 68 w 90"/>
                  <a:gd name="T3" fmla="*/ 50 h 73"/>
                  <a:gd name="T4" fmla="*/ 71 w 90"/>
                  <a:gd name="T5" fmla="*/ 50 h 73"/>
                  <a:gd name="T6" fmla="*/ 75 w 90"/>
                  <a:gd name="T7" fmla="*/ 49 h 73"/>
                  <a:gd name="T8" fmla="*/ 88 w 90"/>
                  <a:gd name="T9" fmla="*/ 23 h 73"/>
                  <a:gd name="T10" fmla="*/ 87 w 90"/>
                  <a:gd name="T11" fmla="*/ 11 h 73"/>
                  <a:gd name="T12" fmla="*/ 72 w 90"/>
                  <a:gd name="T13" fmla="*/ 3 h 73"/>
                  <a:gd name="T14" fmla="*/ 50 w 90"/>
                  <a:gd name="T15" fmla="*/ 11 h 73"/>
                  <a:gd name="T16" fmla="*/ 39 w 90"/>
                  <a:gd name="T17" fmla="*/ 16 h 73"/>
                  <a:gd name="T18" fmla="*/ 11 w 90"/>
                  <a:gd name="T19" fmla="*/ 50 h 73"/>
                  <a:gd name="T20" fmla="*/ 4 w 90"/>
                  <a:gd name="T21" fmla="*/ 55 h 73"/>
                  <a:gd name="T22" fmla="*/ 2 w 90"/>
                  <a:gd name="T23" fmla="*/ 59 h 73"/>
                  <a:gd name="T24" fmla="*/ 16 w 90"/>
                  <a:gd name="T25" fmla="*/ 7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3">
                    <a:moveTo>
                      <a:pt x="16" y="71"/>
                    </a:moveTo>
                    <a:cubicBezTo>
                      <a:pt x="48" y="66"/>
                      <a:pt x="40" y="53"/>
                      <a:pt x="68" y="50"/>
                    </a:cubicBezTo>
                    <a:cubicBezTo>
                      <a:pt x="69" y="50"/>
                      <a:pt x="70" y="50"/>
                      <a:pt x="71" y="50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87" y="48"/>
                      <a:pt x="90" y="35"/>
                      <a:pt x="88" y="23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4"/>
                      <a:pt x="79" y="0"/>
                      <a:pt x="72" y="3"/>
                    </a:cubicBezTo>
                    <a:cubicBezTo>
                      <a:pt x="62" y="7"/>
                      <a:pt x="64" y="14"/>
                      <a:pt x="50" y="11"/>
                    </a:cubicBezTo>
                    <a:cubicBezTo>
                      <a:pt x="45" y="10"/>
                      <a:pt x="41" y="12"/>
                      <a:pt x="39" y="16"/>
                    </a:cubicBezTo>
                    <a:cubicBezTo>
                      <a:pt x="30" y="31"/>
                      <a:pt x="29" y="38"/>
                      <a:pt x="11" y="50"/>
                    </a:cubicBezTo>
                    <a:cubicBezTo>
                      <a:pt x="8" y="51"/>
                      <a:pt x="5" y="52"/>
                      <a:pt x="4" y="55"/>
                    </a:cubicBezTo>
                    <a:cubicBezTo>
                      <a:pt x="3" y="57"/>
                      <a:pt x="2" y="58"/>
                      <a:pt x="2" y="59"/>
                    </a:cubicBezTo>
                    <a:cubicBezTo>
                      <a:pt x="0" y="68"/>
                      <a:pt x="8" y="73"/>
                      <a:pt x="16" y="71"/>
                    </a:cubicBez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4" name="Freeform 93">
                <a:extLst>
                  <a:ext uri="{FF2B5EF4-FFF2-40B4-BE49-F238E27FC236}">
                    <a16:creationId xmlns:a16="http://schemas.microsoft.com/office/drawing/2014/main" id="{213255E0-BDB8-4B1C-AD17-4B64BA85A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6488" y="7243762"/>
                <a:ext cx="214313" cy="106363"/>
              </a:xfrm>
              <a:custGeom>
                <a:avLst/>
                <a:gdLst>
                  <a:gd name="T0" fmla="*/ 74 w 74"/>
                  <a:gd name="T1" fmla="*/ 15 h 37"/>
                  <a:gd name="T2" fmla="*/ 37 w 74"/>
                  <a:gd name="T3" fmla="*/ 37 h 37"/>
                  <a:gd name="T4" fmla="*/ 0 w 74"/>
                  <a:gd name="T5" fmla="*/ 15 h 37"/>
                  <a:gd name="T6" fmla="*/ 4 w 74"/>
                  <a:gd name="T7" fmla="*/ 4 h 37"/>
                  <a:gd name="T8" fmla="*/ 69 w 74"/>
                  <a:gd name="T9" fmla="*/ 4 h 37"/>
                  <a:gd name="T10" fmla="*/ 74 w 74"/>
                  <a:gd name="T1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37">
                    <a:moveTo>
                      <a:pt x="74" y="15"/>
                    </a:moveTo>
                    <a:cubicBezTo>
                      <a:pt x="74" y="27"/>
                      <a:pt x="57" y="37"/>
                      <a:pt x="37" y="37"/>
                    </a:cubicBezTo>
                    <a:cubicBezTo>
                      <a:pt x="16" y="37"/>
                      <a:pt x="0" y="27"/>
                      <a:pt x="0" y="15"/>
                    </a:cubicBezTo>
                    <a:cubicBezTo>
                      <a:pt x="0" y="11"/>
                      <a:pt x="1" y="7"/>
                      <a:pt x="4" y="4"/>
                    </a:cubicBezTo>
                    <a:cubicBezTo>
                      <a:pt x="26" y="0"/>
                      <a:pt x="47" y="0"/>
                      <a:pt x="69" y="4"/>
                    </a:cubicBezTo>
                    <a:cubicBezTo>
                      <a:pt x="72" y="7"/>
                      <a:pt x="74" y="11"/>
                      <a:pt x="74" y="15"/>
                    </a:cubicBez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5" name="Rectangle 94">
                <a:extLst>
                  <a:ext uri="{FF2B5EF4-FFF2-40B4-BE49-F238E27FC236}">
                    <a16:creationId xmlns:a16="http://schemas.microsoft.com/office/drawing/2014/main" id="{7177895E-1C23-4E72-BEA5-7ECF2B1F2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4588" y="7070725"/>
                <a:ext cx="127000" cy="204788"/>
              </a:xfrm>
              <a:prstGeom prst="rect">
                <a:avLst/>
              </a:pr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6" name="Freeform 95">
                <a:extLst>
                  <a:ext uri="{FF2B5EF4-FFF2-40B4-BE49-F238E27FC236}">
                    <a16:creationId xmlns:a16="http://schemas.microsoft.com/office/drawing/2014/main" id="{911F272B-2C12-4A59-92C7-1146100EB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44588" y="7124700"/>
                <a:ext cx="103188" cy="55563"/>
              </a:xfrm>
              <a:custGeom>
                <a:avLst/>
                <a:gdLst>
                  <a:gd name="T0" fmla="*/ 0 w 36"/>
                  <a:gd name="T1" fmla="*/ 6 h 19"/>
                  <a:gd name="T2" fmla="*/ 0 w 36"/>
                  <a:gd name="T3" fmla="*/ 19 h 19"/>
                  <a:gd name="T4" fmla="*/ 36 w 36"/>
                  <a:gd name="T5" fmla="*/ 4 h 19"/>
                  <a:gd name="T6" fmla="*/ 5 w 36"/>
                  <a:gd name="T7" fmla="*/ 0 h 19"/>
                  <a:gd name="T8" fmla="*/ 0 w 36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9">
                    <a:moveTo>
                      <a:pt x="0" y="6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26" y="15"/>
                      <a:pt x="36" y="4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EA2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7" name="Freeform 96">
                <a:extLst>
                  <a:ext uri="{FF2B5EF4-FFF2-40B4-BE49-F238E27FC236}">
                    <a16:creationId xmlns:a16="http://schemas.microsoft.com/office/drawing/2014/main" id="{0453A07E-A189-43DC-884B-457E8D92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0450" y="6732587"/>
                <a:ext cx="295275" cy="409575"/>
              </a:xfrm>
              <a:custGeom>
                <a:avLst/>
                <a:gdLst>
                  <a:gd name="T0" fmla="*/ 51 w 102"/>
                  <a:gd name="T1" fmla="*/ 142 h 142"/>
                  <a:gd name="T2" fmla="*/ 32 w 102"/>
                  <a:gd name="T3" fmla="*/ 142 h 142"/>
                  <a:gd name="T4" fmla="*/ 2 w 102"/>
                  <a:gd name="T5" fmla="*/ 118 h 142"/>
                  <a:gd name="T6" fmla="*/ 0 w 102"/>
                  <a:gd name="T7" fmla="*/ 43 h 142"/>
                  <a:gd name="T8" fmla="*/ 25 w 102"/>
                  <a:gd name="T9" fmla="*/ 8 h 142"/>
                  <a:gd name="T10" fmla="*/ 87 w 102"/>
                  <a:gd name="T11" fmla="*/ 13 h 142"/>
                  <a:gd name="T12" fmla="*/ 100 w 102"/>
                  <a:gd name="T13" fmla="*/ 33 h 142"/>
                  <a:gd name="T14" fmla="*/ 98 w 102"/>
                  <a:gd name="T15" fmla="*/ 96 h 142"/>
                  <a:gd name="T16" fmla="*/ 51 w 102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142">
                    <a:moveTo>
                      <a:pt x="51" y="142"/>
                    </a:moveTo>
                    <a:cubicBezTo>
                      <a:pt x="32" y="142"/>
                      <a:pt x="32" y="142"/>
                      <a:pt x="32" y="142"/>
                    </a:cubicBezTo>
                    <a:cubicBezTo>
                      <a:pt x="14" y="142"/>
                      <a:pt x="2" y="135"/>
                      <a:pt x="2" y="11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28"/>
                      <a:pt x="10" y="14"/>
                      <a:pt x="25" y="8"/>
                    </a:cubicBezTo>
                    <a:cubicBezTo>
                      <a:pt x="48" y="0"/>
                      <a:pt x="68" y="3"/>
                      <a:pt x="87" y="13"/>
                    </a:cubicBezTo>
                    <a:cubicBezTo>
                      <a:pt x="94" y="17"/>
                      <a:pt x="99" y="25"/>
                      <a:pt x="100" y="33"/>
                    </a:cubicBezTo>
                    <a:cubicBezTo>
                      <a:pt x="102" y="51"/>
                      <a:pt x="102" y="71"/>
                      <a:pt x="98" y="96"/>
                    </a:cubicBezTo>
                    <a:cubicBezTo>
                      <a:pt x="98" y="121"/>
                      <a:pt x="77" y="142"/>
                      <a:pt x="51" y="142"/>
                    </a:cubicBez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Freeform 97">
                <a:extLst>
                  <a:ext uri="{FF2B5EF4-FFF2-40B4-BE49-F238E27FC236}">
                    <a16:creationId xmlns:a16="http://schemas.microsoft.com/office/drawing/2014/main" id="{8DFFC35A-505F-437A-9DAF-5C4D23F6F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0125" y="6859587"/>
                <a:ext cx="134938" cy="187325"/>
              </a:xfrm>
              <a:custGeom>
                <a:avLst/>
                <a:gdLst>
                  <a:gd name="T0" fmla="*/ 67 w 85"/>
                  <a:gd name="T1" fmla="*/ 118 h 118"/>
                  <a:gd name="T2" fmla="*/ 0 w 85"/>
                  <a:gd name="T3" fmla="*/ 104 h 118"/>
                  <a:gd name="T4" fmla="*/ 38 w 85"/>
                  <a:gd name="T5" fmla="*/ 0 h 118"/>
                  <a:gd name="T6" fmla="*/ 85 w 85"/>
                  <a:gd name="T7" fmla="*/ 40 h 118"/>
                  <a:gd name="T8" fmla="*/ 67 w 85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18">
                    <a:moveTo>
                      <a:pt x="67" y="118"/>
                    </a:moveTo>
                    <a:lnTo>
                      <a:pt x="0" y="104"/>
                    </a:lnTo>
                    <a:lnTo>
                      <a:pt x="38" y="0"/>
                    </a:lnTo>
                    <a:lnTo>
                      <a:pt x="85" y="40"/>
                    </a:lnTo>
                    <a:lnTo>
                      <a:pt x="67" y="118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9" name="Freeform 98">
                <a:extLst>
                  <a:ext uri="{FF2B5EF4-FFF2-40B4-BE49-F238E27FC236}">
                    <a16:creationId xmlns:a16="http://schemas.microsoft.com/office/drawing/2014/main" id="{DDD5D1F1-CA3D-4A21-89E9-19E0B4444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6313" y="6662737"/>
                <a:ext cx="465138" cy="323850"/>
              </a:xfrm>
              <a:custGeom>
                <a:avLst/>
                <a:gdLst>
                  <a:gd name="T0" fmla="*/ 29 w 161"/>
                  <a:gd name="T1" fmla="*/ 68 h 112"/>
                  <a:gd name="T2" fmla="*/ 10 w 161"/>
                  <a:gd name="T3" fmla="*/ 39 h 112"/>
                  <a:gd name="T4" fmla="*/ 1 w 161"/>
                  <a:gd name="T5" fmla="*/ 20 h 112"/>
                  <a:gd name="T6" fmla="*/ 26 w 161"/>
                  <a:gd name="T7" fmla="*/ 21 h 112"/>
                  <a:gd name="T8" fmla="*/ 16 w 161"/>
                  <a:gd name="T9" fmla="*/ 9 h 112"/>
                  <a:gd name="T10" fmla="*/ 44 w 161"/>
                  <a:gd name="T11" fmla="*/ 7 h 112"/>
                  <a:gd name="T12" fmla="*/ 112 w 161"/>
                  <a:gd name="T13" fmla="*/ 18 h 112"/>
                  <a:gd name="T14" fmla="*/ 118 w 161"/>
                  <a:gd name="T15" fmla="*/ 9 h 112"/>
                  <a:gd name="T16" fmla="*/ 120 w 161"/>
                  <a:gd name="T17" fmla="*/ 17 h 112"/>
                  <a:gd name="T18" fmla="*/ 134 w 161"/>
                  <a:gd name="T19" fmla="*/ 7 h 112"/>
                  <a:gd name="T20" fmla="*/ 130 w 161"/>
                  <a:gd name="T21" fmla="*/ 23 h 112"/>
                  <a:gd name="T22" fmla="*/ 136 w 161"/>
                  <a:gd name="T23" fmla="*/ 23 h 112"/>
                  <a:gd name="T24" fmla="*/ 127 w 161"/>
                  <a:gd name="T25" fmla="*/ 31 h 112"/>
                  <a:gd name="T26" fmla="*/ 153 w 161"/>
                  <a:gd name="T27" fmla="*/ 61 h 112"/>
                  <a:gd name="T28" fmla="*/ 128 w 161"/>
                  <a:gd name="T29" fmla="*/ 112 h 112"/>
                  <a:gd name="T30" fmla="*/ 106 w 161"/>
                  <a:gd name="T31" fmla="*/ 106 h 112"/>
                  <a:gd name="T32" fmla="*/ 102 w 161"/>
                  <a:gd name="T33" fmla="*/ 74 h 112"/>
                  <a:gd name="T34" fmla="*/ 83 w 161"/>
                  <a:gd name="T35" fmla="*/ 72 h 112"/>
                  <a:gd name="T36" fmla="*/ 83 w 161"/>
                  <a:gd name="T37" fmla="*/ 90 h 112"/>
                  <a:gd name="T38" fmla="*/ 74 w 161"/>
                  <a:gd name="T39" fmla="*/ 89 h 112"/>
                  <a:gd name="T40" fmla="*/ 74 w 161"/>
                  <a:gd name="T41" fmla="*/ 68 h 112"/>
                  <a:gd name="T42" fmla="*/ 29 w 161"/>
                  <a:gd name="T43" fmla="*/ 6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1" h="112">
                    <a:moveTo>
                      <a:pt x="29" y="68"/>
                    </a:moveTo>
                    <a:cubicBezTo>
                      <a:pt x="21" y="61"/>
                      <a:pt x="13" y="48"/>
                      <a:pt x="10" y="39"/>
                    </a:cubicBezTo>
                    <a:cubicBezTo>
                      <a:pt x="12" y="37"/>
                      <a:pt x="0" y="21"/>
                      <a:pt x="1" y="20"/>
                    </a:cubicBezTo>
                    <a:cubicBezTo>
                      <a:pt x="2" y="18"/>
                      <a:pt x="26" y="23"/>
                      <a:pt x="26" y="21"/>
                    </a:cubicBezTo>
                    <a:cubicBezTo>
                      <a:pt x="24" y="15"/>
                      <a:pt x="14" y="11"/>
                      <a:pt x="16" y="9"/>
                    </a:cubicBezTo>
                    <a:cubicBezTo>
                      <a:pt x="19" y="7"/>
                      <a:pt x="41" y="9"/>
                      <a:pt x="44" y="7"/>
                    </a:cubicBezTo>
                    <a:cubicBezTo>
                      <a:pt x="74" y="0"/>
                      <a:pt x="98" y="3"/>
                      <a:pt x="112" y="18"/>
                    </a:cubicBezTo>
                    <a:cubicBezTo>
                      <a:pt x="118" y="9"/>
                      <a:pt x="118" y="9"/>
                      <a:pt x="118" y="9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30" y="23"/>
                      <a:pt x="130" y="23"/>
                      <a:pt x="130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40" y="38"/>
                      <a:pt x="148" y="48"/>
                      <a:pt x="153" y="61"/>
                    </a:cubicBezTo>
                    <a:cubicBezTo>
                      <a:pt x="161" y="77"/>
                      <a:pt x="145" y="95"/>
                      <a:pt x="128" y="112"/>
                    </a:cubicBezTo>
                    <a:cubicBezTo>
                      <a:pt x="106" y="106"/>
                      <a:pt x="106" y="106"/>
                      <a:pt x="106" y="106"/>
                    </a:cubicBezTo>
                    <a:cubicBezTo>
                      <a:pt x="107" y="93"/>
                      <a:pt x="107" y="79"/>
                      <a:pt x="102" y="74"/>
                    </a:cubicBezTo>
                    <a:cubicBezTo>
                      <a:pt x="96" y="69"/>
                      <a:pt x="90" y="69"/>
                      <a:pt x="83" y="72"/>
                    </a:cubicBezTo>
                    <a:cubicBezTo>
                      <a:pt x="83" y="90"/>
                      <a:pt x="83" y="90"/>
                      <a:pt x="83" y="90"/>
                    </a:cubicBezTo>
                    <a:cubicBezTo>
                      <a:pt x="81" y="98"/>
                      <a:pt x="78" y="93"/>
                      <a:pt x="74" y="89"/>
                    </a:cubicBezTo>
                    <a:cubicBezTo>
                      <a:pt x="73" y="82"/>
                      <a:pt x="72" y="76"/>
                      <a:pt x="74" y="68"/>
                    </a:cubicBezTo>
                    <a:cubicBezTo>
                      <a:pt x="58" y="65"/>
                      <a:pt x="42" y="65"/>
                      <a:pt x="29" y="6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0" name="Freeform 99">
                <a:extLst>
                  <a:ext uri="{FF2B5EF4-FFF2-40B4-BE49-F238E27FC236}">
                    <a16:creationId xmlns:a16="http://schemas.microsoft.com/office/drawing/2014/main" id="{6FCD10BA-18A7-4094-945E-ED0B2C83B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0013" y="7508875"/>
                <a:ext cx="374650" cy="947738"/>
              </a:xfrm>
              <a:custGeom>
                <a:avLst/>
                <a:gdLst>
                  <a:gd name="T0" fmla="*/ 118 w 130"/>
                  <a:gd name="T1" fmla="*/ 182 h 328"/>
                  <a:gd name="T2" fmla="*/ 78 w 130"/>
                  <a:gd name="T3" fmla="*/ 328 h 328"/>
                  <a:gd name="T4" fmla="*/ 78 w 130"/>
                  <a:gd name="T5" fmla="*/ 328 h 328"/>
                  <a:gd name="T6" fmla="*/ 0 w 130"/>
                  <a:gd name="T7" fmla="*/ 11 h 328"/>
                  <a:gd name="T8" fmla="*/ 114 w 130"/>
                  <a:gd name="T9" fmla="*/ 0 h 328"/>
                  <a:gd name="T10" fmla="*/ 116 w 130"/>
                  <a:gd name="T11" fmla="*/ 8 h 328"/>
                  <a:gd name="T12" fmla="*/ 118 w 130"/>
                  <a:gd name="T13" fmla="*/ 18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328">
                    <a:moveTo>
                      <a:pt x="118" y="182"/>
                    </a:moveTo>
                    <a:cubicBezTo>
                      <a:pt x="112" y="233"/>
                      <a:pt x="92" y="286"/>
                      <a:pt x="78" y="328"/>
                    </a:cubicBezTo>
                    <a:cubicBezTo>
                      <a:pt x="78" y="328"/>
                      <a:pt x="78" y="328"/>
                      <a:pt x="78" y="328"/>
                    </a:cubicBezTo>
                    <a:cubicBezTo>
                      <a:pt x="19" y="157"/>
                      <a:pt x="0" y="11"/>
                      <a:pt x="0" y="11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5" y="3"/>
                      <a:pt x="115" y="5"/>
                      <a:pt x="116" y="8"/>
                    </a:cubicBezTo>
                    <a:cubicBezTo>
                      <a:pt x="130" y="60"/>
                      <a:pt x="127" y="106"/>
                      <a:pt x="118" y="18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1" name="Freeform 100">
                <a:extLst>
                  <a:ext uri="{FF2B5EF4-FFF2-40B4-BE49-F238E27FC236}">
                    <a16:creationId xmlns:a16="http://schemas.microsoft.com/office/drawing/2014/main" id="{F1BBAAD4-E55D-4C83-A3EB-411D330EE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0125" y="7942262"/>
                <a:ext cx="550863" cy="344488"/>
              </a:xfrm>
              <a:custGeom>
                <a:avLst/>
                <a:gdLst>
                  <a:gd name="T0" fmla="*/ 0 w 347"/>
                  <a:gd name="T1" fmla="*/ 0 h 217"/>
                  <a:gd name="T2" fmla="*/ 314 w 347"/>
                  <a:gd name="T3" fmla="*/ 38 h 217"/>
                  <a:gd name="T4" fmla="*/ 347 w 347"/>
                  <a:gd name="T5" fmla="*/ 217 h 217"/>
                  <a:gd name="T6" fmla="*/ 33 w 347"/>
                  <a:gd name="T7" fmla="*/ 106 h 217"/>
                  <a:gd name="T8" fmla="*/ 0 w 34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217">
                    <a:moveTo>
                      <a:pt x="0" y="0"/>
                    </a:moveTo>
                    <a:lnTo>
                      <a:pt x="314" y="38"/>
                    </a:lnTo>
                    <a:lnTo>
                      <a:pt x="347" y="217"/>
                    </a:lnTo>
                    <a:lnTo>
                      <a:pt x="33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2" name="Freeform 101">
                <a:extLst>
                  <a:ext uri="{FF2B5EF4-FFF2-40B4-BE49-F238E27FC236}">
                    <a16:creationId xmlns:a16="http://schemas.microsoft.com/office/drawing/2014/main" id="{646143EC-D556-4B54-8C80-B1638A8DF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62025" y="7953375"/>
                <a:ext cx="127000" cy="98425"/>
              </a:xfrm>
              <a:custGeom>
                <a:avLst/>
                <a:gdLst>
                  <a:gd name="T0" fmla="*/ 9 w 80"/>
                  <a:gd name="T1" fmla="*/ 0 h 62"/>
                  <a:gd name="T2" fmla="*/ 0 w 80"/>
                  <a:gd name="T3" fmla="*/ 50 h 62"/>
                  <a:gd name="T4" fmla="*/ 71 w 80"/>
                  <a:gd name="T5" fmla="*/ 62 h 62"/>
                  <a:gd name="T6" fmla="*/ 80 w 80"/>
                  <a:gd name="T7" fmla="*/ 13 h 62"/>
                  <a:gd name="T8" fmla="*/ 9 w 80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62">
                    <a:moveTo>
                      <a:pt x="9" y="0"/>
                    </a:moveTo>
                    <a:lnTo>
                      <a:pt x="0" y="50"/>
                    </a:lnTo>
                    <a:lnTo>
                      <a:pt x="71" y="62"/>
                    </a:lnTo>
                    <a:lnTo>
                      <a:pt x="80" y="1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3" name="Freeform 102">
                <a:extLst>
                  <a:ext uri="{FF2B5EF4-FFF2-40B4-BE49-F238E27FC236}">
                    <a16:creationId xmlns:a16="http://schemas.microsoft.com/office/drawing/2014/main" id="{7882748C-A979-45BC-B9AD-34C8EBD03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6163" y="7356475"/>
                <a:ext cx="846138" cy="912813"/>
              </a:xfrm>
              <a:custGeom>
                <a:avLst/>
                <a:gdLst>
                  <a:gd name="T0" fmla="*/ 111 w 293"/>
                  <a:gd name="T1" fmla="*/ 68 h 316"/>
                  <a:gd name="T2" fmla="*/ 180 w 293"/>
                  <a:gd name="T3" fmla="*/ 230 h 316"/>
                  <a:gd name="T4" fmla="*/ 0 w 293"/>
                  <a:gd name="T5" fmla="*/ 211 h 316"/>
                  <a:gd name="T6" fmla="*/ 0 w 293"/>
                  <a:gd name="T7" fmla="*/ 241 h 316"/>
                  <a:gd name="T8" fmla="*/ 275 w 293"/>
                  <a:gd name="T9" fmla="*/ 315 h 316"/>
                  <a:gd name="T10" fmla="*/ 292 w 293"/>
                  <a:gd name="T11" fmla="*/ 296 h 316"/>
                  <a:gd name="T12" fmla="*/ 209 w 293"/>
                  <a:gd name="T13" fmla="*/ 24 h 316"/>
                  <a:gd name="T14" fmla="*/ 199 w 293"/>
                  <a:gd name="T15" fmla="*/ 17 h 316"/>
                  <a:gd name="T16" fmla="*/ 111 w 293"/>
                  <a:gd name="T17" fmla="*/ 60 h 316"/>
                  <a:gd name="T18" fmla="*/ 111 w 293"/>
                  <a:gd name="T19" fmla="*/ 68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316">
                    <a:moveTo>
                      <a:pt x="111" y="68"/>
                    </a:moveTo>
                    <a:cubicBezTo>
                      <a:pt x="124" y="135"/>
                      <a:pt x="146" y="190"/>
                      <a:pt x="180" y="230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5" y="222"/>
                      <a:pt x="5" y="232"/>
                      <a:pt x="0" y="241"/>
                    </a:cubicBezTo>
                    <a:cubicBezTo>
                      <a:pt x="105" y="284"/>
                      <a:pt x="202" y="316"/>
                      <a:pt x="275" y="315"/>
                    </a:cubicBezTo>
                    <a:cubicBezTo>
                      <a:pt x="285" y="314"/>
                      <a:pt x="293" y="306"/>
                      <a:pt x="292" y="296"/>
                    </a:cubicBezTo>
                    <a:cubicBezTo>
                      <a:pt x="289" y="192"/>
                      <a:pt x="266" y="99"/>
                      <a:pt x="209" y="24"/>
                    </a:cubicBezTo>
                    <a:cubicBezTo>
                      <a:pt x="206" y="21"/>
                      <a:pt x="203" y="18"/>
                      <a:pt x="199" y="17"/>
                    </a:cubicBezTo>
                    <a:cubicBezTo>
                      <a:pt x="153" y="0"/>
                      <a:pt x="119" y="7"/>
                      <a:pt x="111" y="60"/>
                    </a:cubicBezTo>
                    <a:cubicBezTo>
                      <a:pt x="110" y="63"/>
                      <a:pt x="110" y="65"/>
                      <a:pt x="111" y="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4" name="Freeform 103">
                <a:extLst>
                  <a:ext uri="{FF2B5EF4-FFF2-40B4-BE49-F238E27FC236}">
                    <a16:creationId xmlns:a16="http://schemas.microsoft.com/office/drawing/2014/main" id="{A0CE1AB1-A6A8-41F3-814F-734001C40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0725" y="7327900"/>
                <a:ext cx="385763" cy="642938"/>
              </a:xfrm>
              <a:custGeom>
                <a:avLst/>
                <a:gdLst>
                  <a:gd name="T0" fmla="*/ 243 w 243"/>
                  <a:gd name="T1" fmla="*/ 405 h 405"/>
                  <a:gd name="T2" fmla="*/ 0 w 243"/>
                  <a:gd name="T3" fmla="*/ 364 h 405"/>
                  <a:gd name="T4" fmla="*/ 0 w 243"/>
                  <a:gd name="T5" fmla="*/ 0 h 405"/>
                  <a:gd name="T6" fmla="*/ 243 w 243"/>
                  <a:gd name="T7" fmla="*/ 41 h 405"/>
                  <a:gd name="T8" fmla="*/ 243 w 243"/>
                  <a:gd name="T9" fmla="*/ 40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405">
                    <a:moveTo>
                      <a:pt x="243" y="405"/>
                    </a:moveTo>
                    <a:lnTo>
                      <a:pt x="0" y="364"/>
                    </a:lnTo>
                    <a:lnTo>
                      <a:pt x="0" y="0"/>
                    </a:lnTo>
                    <a:lnTo>
                      <a:pt x="243" y="41"/>
                    </a:lnTo>
                    <a:lnTo>
                      <a:pt x="243" y="405"/>
                    </a:lnTo>
                    <a:close/>
                  </a:path>
                </a:pathLst>
              </a:custGeom>
              <a:solidFill>
                <a:srgbClr val="E1EB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5" name="Freeform 104">
                <a:extLst>
                  <a:ext uri="{FF2B5EF4-FFF2-40B4-BE49-F238E27FC236}">
                    <a16:creationId xmlns:a16="http://schemas.microsoft.com/office/drawing/2014/main" id="{C405BDE9-CE8A-4F95-9D2F-2DDDB10A9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1050" y="7553325"/>
                <a:ext cx="271463" cy="290513"/>
              </a:xfrm>
              <a:custGeom>
                <a:avLst/>
                <a:gdLst>
                  <a:gd name="T0" fmla="*/ 94 w 94"/>
                  <a:gd name="T1" fmla="*/ 0 h 101"/>
                  <a:gd name="T2" fmla="*/ 89 w 94"/>
                  <a:gd name="T3" fmla="*/ 39 h 101"/>
                  <a:gd name="T4" fmla="*/ 73 w 94"/>
                  <a:gd name="T5" fmla="*/ 76 h 101"/>
                  <a:gd name="T6" fmla="*/ 58 w 94"/>
                  <a:gd name="T7" fmla="*/ 90 h 101"/>
                  <a:gd name="T8" fmla="*/ 40 w 94"/>
                  <a:gd name="T9" fmla="*/ 98 h 101"/>
                  <a:gd name="T10" fmla="*/ 0 w 94"/>
                  <a:gd name="T11" fmla="*/ 95 h 101"/>
                  <a:gd name="T12" fmla="*/ 39 w 94"/>
                  <a:gd name="T13" fmla="*/ 94 h 101"/>
                  <a:gd name="T14" fmla="*/ 68 w 94"/>
                  <a:gd name="T15" fmla="*/ 72 h 101"/>
                  <a:gd name="T16" fmla="*/ 78 w 94"/>
                  <a:gd name="T17" fmla="*/ 56 h 101"/>
                  <a:gd name="T18" fmla="*/ 85 w 94"/>
                  <a:gd name="T19" fmla="*/ 38 h 101"/>
                  <a:gd name="T20" fmla="*/ 94 w 94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01">
                    <a:moveTo>
                      <a:pt x="94" y="0"/>
                    </a:moveTo>
                    <a:cubicBezTo>
                      <a:pt x="93" y="13"/>
                      <a:pt x="92" y="26"/>
                      <a:pt x="89" y="39"/>
                    </a:cubicBezTo>
                    <a:cubicBezTo>
                      <a:pt x="86" y="52"/>
                      <a:pt x="81" y="65"/>
                      <a:pt x="73" y="76"/>
                    </a:cubicBezTo>
                    <a:cubicBezTo>
                      <a:pt x="69" y="81"/>
                      <a:pt x="64" y="86"/>
                      <a:pt x="58" y="90"/>
                    </a:cubicBezTo>
                    <a:cubicBezTo>
                      <a:pt x="53" y="94"/>
                      <a:pt x="46" y="97"/>
                      <a:pt x="40" y="98"/>
                    </a:cubicBezTo>
                    <a:cubicBezTo>
                      <a:pt x="26" y="101"/>
                      <a:pt x="13" y="99"/>
                      <a:pt x="0" y="95"/>
                    </a:cubicBezTo>
                    <a:cubicBezTo>
                      <a:pt x="13" y="97"/>
                      <a:pt x="26" y="97"/>
                      <a:pt x="39" y="94"/>
                    </a:cubicBezTo>
                    <a:cubicBezTo>
                      <a:pt x="51" y="90"/>
                      <a:pt x="61" y="83"/>
                      <a:pt x="68" y="72"/>
                    </a:cubicBezTo>
                    <a:cubicBezTo>
                      <a:pt x="72" y="67"/>
                      <a:pt x="75" y="62"/>
                      <a:pt x="78" y="56"/>
                    </a:cubicBezTo>
                    <a:cubicBezTo>
                      <a:pt x="81" y="50"/>
                      <a:pt x="83" y="44"/>
                      <a:pt x="85" y="38"/>
                    </a:cubicBezTo>
                    <a:cubicBezTo>
                      <a:pt x="88" y="26"/>
                      <a:pt x="91" y="13"/>
                      <a:pt x="94" y="0"/>
                    </a:cubicBezTo>
                    <a:close/>
                  </a:path>
                </a:pathLst>
              </a:custGeom>
              <a:solidFill>
                <a:srgbClr val="CCD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Freeform 105">
                <a:extLst>
                  <a:ext uri="{FF2B5EF4-FFF2-40B4-BE49-F238E27FC236}">
                    <a16:creationId xmlns:a16="http://schemas.microsoft.com/office/drawing/2014/main" id="{C344D3C5-36C8-444A-AAC4-56D2AF019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5338" y="7864475"/>
                <a:ext cx="233363" cy="190500"/>
              </a:xfrm>
              <a:custGeom>
                <a:avLst/>
                <a:gdLst>
                  <a:gd name="T0" fmla="*/ 2 w 81"/>
                  <a:gd name="T1" fmla="*/ 12 h 66"/>
                  <a:gd name="T2" fmla="*/ 2 w 81"/>
                  <a:gd name="T3" fmla="*/ 12 h 66"/>
                  <a:gd name="T4" fmla="*/ 4 w 81"/>
                  <a:gd name="T5" fmla="*/ 22 h 66"/>
                  <a:gd name="T6" fmla="*/ 57 w 81"/>
                  <a:gd name="T7" fmla="*/ 63 h 66"/>
                  <a:gd name="T8" fmla="*/ 67 w 81"/>
                  <a:gd name="T9" fmla="*/ 63 h 66"/>
                  <a:gd name="T10" fmla="*/ 76 w 81"/>
                  <a:gd name="T11" fmla="*/ 52 h 66"/>
                  <a:gd name="T12" fmla="*/ 72 w 81"/>
                  <a:gd name="T13" fmla="*/ 31 h 66"/>
                  <a:gd name="T14" fmla="*/ 53 w 81"/>
                  <a:gd name="T15" fmla="*/ 15 h 66"/>
                  <a:gd name="T16" fmla="*/ 2 w 81"/>
                  <a:gd name="T17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66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20"/>
                      <a:pt x="4" y="22"/>
                    </a:cubicBezTo>
                    <a:cubicBezTo>
                      <a:pt x="57" y="63"/>
                      <a:pt x="57" y="63"/>
                      <a:pt x="57" y="63"/>
                    </a:cubicBezTo>
                    <a:cubicBezTo>
                      <a:pt x="60" y="66"/>
                      <a:pt x="65" y="66"/>
                      <a:pt x="67" y="63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81" y="46"/>
                      <a:pt x="79" y="37"/>
                      <a:pt x="72" y="31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39" y="4"/>
                      <a:pt x="12" y="0"/>
                      <a:pt x="2" y="12"/>
                    </a:cubicBez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7" name="Freeform 106">
                <a:extLst>
                  <a:ext uri="{FF2B5EF4-FFF2-40B4-BE49-F238E27FC236}">
                    <a16:creationId xmlns:a16="http://schemas.microsoft.com/office/drawing/2014/main" id="{9877471A-6A05-42E3-A651-0A8328D2E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0913" y="7853362"/>
                <a:ext cx="60325" cy="120650"/>
              </a:xfrm>
              <a:custGeom>
                <a:avLst/>
                <a:gdLst>
                  <a:gd name="T0" fmla="*/ 3 w 21"/>
                  <a:gd name="T1" fmla="*/ 42 h 42"/>
                  <a:gd name="T2" fmla="*/ 21 w 21"/>
                  <a:gd name="T3" fmla="*/ 41 h 42"/>
                  <a:gd name="T4" fmla="*/ 17 w 21"/>
                  <a:gd name="T5" fmla="*/ 4 h 42"/>
                  <a:gd name="T6" fmla="*/ 13 w 21"/>
                  <a:gd name="T7" fmla="*/ 0 h 42"/>
                  <a:gd name="T8" fmla="*/ 3 w 21"/>
                  <a:gd name="T9" fmla="*/ 1 h 42"/>
                  <a:gd name="T10" fmla="*/ 0 w 21"/>
                  <a:gd name="T11" fmla="*/ 6 h 42"/>
                  <a:gd name="T12" fmla="*/ 3 w 21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2">
                    <a:moveTo>
                      <a:pt x="3" y="42"/>
                    </a:moveTo>
                    <a:cubicBezTo>
                      <a:pt x="21" y="41"/>
                      <a:pt x="21" y="41"/>
                      <a:pt x="21" y="4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2"/>
                      <a:pt x="15" y="0"/>
                      <a:pt x="1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3"/>
                      <a:pt x="0" y="6"/>
                    </a:cubicBez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08C7F95-75C0-4903-9930-94B7B21033A4}"/>
                </a:ext>
              </a:extLst>
            </p:cNvPr>
            <p:cNvGrpSpPr/>
            <p:nvPr/>
          </p:nvGrpSpPr>
          <p:grpSpPr>
            <a:xfrm>
              <a:off x="9133149" y="2977356"/>
              <a:ext cx="861900" cy="1506538"/>
              <a:chOff x="15705138" y="7618412"/>
              <a:chExt cx="1724025" cy="3013075"/>
            </a:xfrm>
          </p:grpSpPr>
          <p:sp>
            <p:nvSpPr>
              <p:cNvPr id="118" name="Freeform 107">
                <a:extLst>
                  <a:ext uri="{FF2B5EF4-FFF2-40B4-BE49-F238E27FC236}">
                    <a16:creationId xmlns:a16="http://schemas.microsoft.com/office/drawing/2014/main" id="{21D0BE99-8BF8-4710-95B8-3874E6301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0888" y="8054975"/>
                <a:ext cx="1125538" cy="1403350"/>
              </a:xfrm>
              <a:custGeom>
                <a:avLst/>
                <a:gdLst>
                  <a:gd name="T0" fmla="*/ 309 w 390"/>
                  <a:gd name="T1" fmla="*/ 0 h 486"/>
                  <a:gd name="T2" fmla="*/ 81 w 390"/>
                  <a:gd name="T3" fmla="*/ 0 h 486"/>
                  <a:gd name="T4" fmla="*/ 4 w 390"/>
                  <a:gd name="T5" fmla="*/ 84 h 486"/>
                  <a:gd name="T6" fmla="*/ 40 w 390"/>
                  <a:gd name="T7" fmla="*/ 486 h 486"/>
                  <a:gd name="T8" fmla="*/ 350 w 390"/>
                  <a:gd name="T9" fmla="*/ 486 h 486"/>
                  <a:gd name="T10" fmla="*/ 386 w 390"/>
                  <a:gd name="T11" fmla="*/ 84 h 486"/>
                  <a:gd name="T12" fmla="*/ 309 w 390"/>
                  <a:gd name="T13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0" h="486">
                    <a:moveTo>
                      <a:pt x="309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6" y="0"/>
                      <a:pt x="0" y="39"/>
                      <a:pt x="4" y="84"/>
                    </a:cubicBezTo>
                    <a:cubicBezTo>
                      <a:pt x="40" y="486"/>
                      <a:pt x="40" y="486"/>
                      <a:pt x="40" y="486"/>
                    </a:cubicBezTo>
                    <a:cubicBezTo>
                      <a:pt x="350" y="486"/>
                      <a:pt x="350" y="486"/>
                      <a:pt x="350" y="486"/>
                    </a:cubicBezTo>
                    <a:cubicBezTo>
                      <a:pt x="386" y="84"/>
                      <a:pt x="386" y="84"/>
                      <a:pt x="386" y="84"/>
                    </a:cubicBezTo>
                    <a:cubicBezTo>
                      <a:pt x="390" y="39"/>
                      <a:pt x="354" y="0"/>
                      <a:pt x="309" y="0"/>
                    </a:cubicBez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9" name="Freeform 108">
                <a:extLst>
                  <a:ext uri="{FF2B5EF4-FFF2-40B4-BE49-F238E27FC236}">
                    <a16:creationId xmlns:a16="http://schemas.microsoft.com/office/drawing/2014/main" id="{C504B61C-8514-45D5-AEA5-9ADA4D192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1238" y="9190037"/>
                <a:ext cx="779463" cy="303213"/>
              </a:xfrm>
              <a:custGeom>
                <a:avLst/>
                <a:gdLst>
                  <a:gd name="T0" fmla="*/ 67 w 270"/>
                  <a:gd name="T1" fmla="*/ 105 h 105"/>
                  <a:gd name="T2" fmla="*/ 114 w 270"/>
                  <a:gd name="T3" fmla="*/ 90 h 105"/>
                  <a:gd name="T4" fmla="*/ 270 w 270"/>
                  <a:gd name="T5" fmla="*/ 64 h 105"/>
                  <a:gd name="T6" fmla="*/ 240 w 270"/>
                  <a:gd name="T7" fmla="*/ 4 h 105"/>
                  <a:gd name="T8" fmla="*/ 27 w 270"/>
                  <a:gd name="T9" fmla="*/ 4 h 105"/>
                  <a:gd name="T10" fmla="*/ 0 w 270"/>
                  <a:gd name="T11" fmla="*/ 0 h 105"/>
                  <a:gd name="T12" fmla="*/ 7 w 270"/>
                  <a:gd name="T13" fmla="*/ 39 h 105"/>
                  <a:gd name="T14" fmla="*/ 67 w 270"/>
                  <a:gd name="T15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105">
                    <a:moveTo>
                      <a:pt x="67" y="105"/>
                    </a:moveTo>
                    <a:cubicBezTo>
                      <a:pt x="114" y="90"/>
                      <a:pt x="114" y="90"/>
                      <a:pt x="114" y="90"/>
                    </a:cubicBezTo>
                    <a:cubicBezTo>
                      <a:pt x="162" y="102"/>
                      <a:pt x="215" y="89"/>
                      <a:pt x="270" y="64"/>
                    </a:cubicBezTo>
                    <a:cubicBezTo>
                      <a:pt x="240" y="4"/>
                      <a:pt x="240" y="4"/>
                      <a:pt x="240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39"/>
                      <a:pt x="7" y="39"/>
                      <a:pt x="7" y="39"/>
                    </a:cubicBezTo>
                    <a:lnTo>
                      <a:pt x="67" y="105"/>
                    </a:lnTo>
                    <a:close/>
                  </a:path>
                </a:pathLst>
              </a:custGeom>
              <a:solidFill>
                <a:srgbClr val="EA5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0" name="Freeform 109">
                <a:extLst>
                  <a:ext uri="{FF2B5EF4-FFF2-40B4-BE49-F238E27FC236}">
                    <a16:creationId xmlns:a16="http://schemas.microsoft.com/office/drawing/2014/main" id="{21046962-3B66-4515-8F8A-2005326CE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3588" y="8097837"/>
                <a:ext cx="1133475" cy="1133475"/>
              </a:xfrm>
              <a:custGeom>
                <a:avLst/>
                <a:gdLst>
                  <a:gd name="T0" fmla="*/ 382 w 393"/>
                  <a:gd name="T1" fmla="*/ 109 h 392"/>
                  <a:gd name="T2" fmla="*/ 351 w 393"/>
                  <a:gd name="T3" fmla="*/ 222 h 392"/>
                  <a:gd name="T4" fmla="*/ 338 w 393"/>
                  <a:gd name="T5" fmla="*/ 256 h 392"/>
                  <a:gd name="T6" fmla="*/ 302 w 393"/>
                  <a:gd name="T7" fmla="*/ 378 h 392"/>
                  <a:gd name="T8" fmla="*/ 86 w 393"/>
                  <a:gd name="T9" fmla="*/ 378 h 392"/>
                  <a:gd name="T10" fmla="*/ 54 w 393"/>
                  <a:gd name="T11" fmla="*/ 257 h 392"/>
                  <a:gd name="T12" fmla="*/ 40 w 393"/>
                  <a:gd name="T13" fmla="*/ 219 h 392"/>
                  <a:gd name="T14" fmla="*/ 9 w 393"/>
                  <a:gd name="T15" fmla="*/ 106 h 392"/>
                  <a:gd name="T16" fmla="*/ 4 w 393"/>
                  <a:gd name="T17" fmla="*/ 20 h 392"/>
                  <a:gd name="T18" fmla="*/ 384 w 393"/>
                  <a:gd name="T19" fmla="*/ 22 h 392"/>
                  <a:gd name="T20" fmla="*/ 382 w 393"/>
                  <a:gd name="T21" fmla="*/ 10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3" h="392">
                    <a:moveTo>
                      <a:pt x="382" y="109"/>
                    </a:moveTo>
                    <a:cubicBezTo>
                      <a:pt x="374" y="141"/>
                      <a:pt x="361" y="177"/>
                      <a:pt x="351" y="222"/>
                    </a:cubicBezTo>
                    <a:cubicBezTo>
                      <a:pt x="348" y="233"/>
                      <a:pt x="344" y="244"/>
                      <a:pt x="338" y="256"/>
                    </a:cubicBezTo>
                    <a:cubicBezTo>
                      <a:pt x="323" y="292"/>
                      <a:pt x="303" y="332"/>
                      <a:pt x="302" y="378"/>
                    </a:cubicBezTo>
                    <a:cubicBezTo>
                      <a:pt x="227" y="392"/>
                      <a:pt x="155" y="392"/>
                      <a:pt x="86" y="378"/>
                    </a:cubicBezTo>
                    <a:cubicBezTo>
                      <a:pt x="89" y="334"/>
                      <a:pt x="69" y="294"/>
                      <a:pt x="54" y="257"/>
                    </a:cubicBezTo>
                    <a:cubicBezTo>
                      <a:pt x="49" y="244"/>
                      <a:pt x="44" y="231"/>
                      <a:pt x="40" y="219"/>
                    </a:cubicBezTo>
                    <a:cubicBezTo>
                      <a:pt x="30" y="179"/>
                      <a:pt x="17" y="142"/>
                      <a:pt x="9" y="106"/>
                    </a:cubicBezTo>
                    <a:cubicBezTo>
                      <a:pt x="3" y="77"/>
                      <a:pt x="0" y="49"/>
                      <a:pt x="4" y="20"/>
                    </a:cubicBezTo>
                    <a:cubicBezTo>
                      <a:pt x="39" y="4"/>
                      <a:pt x="305" y="0"/>
                      <a:pt x="384" y="22"/>
                    </a:cubicBezTo>
                    <a:cubicBezTo>
                      <a:pt x="393" y="48"/>
                      <a:pt x="390" y="76"/>
                      <a:pt x="382" y="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1" name="Freeform 110">
                <a:extLst>
                  <a:ext uri="{FF2B5EF4-FFF2-40B4-BE49-F238E27FC236}">
                    <a16:creationId xmlns:a16="http://schemas.microsoft.com/office/drawing/2014/main" id="{330F1039-4B18-4FD4-AE9F-4D78D02EA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0025" y="8340725"/>
                <a:ext cx="395288" cy="496888"/>
              </a:xfrm>
              <a:custGeom>
                <a:avLst/>
                <a:gdLst>
                  <a:gd name="T0" fmla="*/ 137 w 137"/>
                  <a:gd name="T1" fmla="*/ 25 h 172"/>
                  <a:gd name="T2" fmla="*/ 106 w 137"/>
                  <a:gd name="T3" fmla="*/ 138 h 172"/>
                  <a:gd name="T4" fmla="*/ 93 w 137"/>
                  <a:gd name="T5" fmla="*/ 172 h 172"/>
                  <a:gd name="T6" fmla="*/ 0 w 137"/>
                  <a:gd name="T7" fmla="*/ 91 h 172"/>
                  <a:gd name="T8" fmla="*/ 11 w 137"/>
                  <a:gd name="T9" fmla="*/ 58 h 172"/>
                  <a:gd name="T10" fmla="*/ 114 w 137"/>
                  <a:gd name="T11" fmla="*/ 71 h 172"/>
                  <a:gd name="T12" fmla="*/ 100 w 137"/>
                  <a:gd name="T13" fmla="*/ 22 h 172"/>
                  <a:gd name="T14" fmla="*/ 111 w 137"/>
                  <a:gd name="T15" fmla="*/ 0 h 172"/>
                  <a:gd name="T16" fmla="*/ 137 w 137"/>
                  <a:gd name="T17" fmla="*/ 2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7" h="172">
                    <a:moveTo>
                      <a:pt x="137" y="25"/>
                    </a:moveTo>
                    <a:cubicBezTo>
                      <a:pt x="129" y="57"/>
                      <a:pt x="116" y="93"/>
                      <a:pt x="106" y="138"/>
                    </a:cubicBezTo>
                    <a:cubicBezTo>
                      <a:pt x="103" y="149"/>
                      <a:pt x="99" y="160"/>
                      <a:pt x="93" y="172"/>
                    </a:cubicBezTo>
                    <a:cubicBezTo>
                      <a:pt x="56" y="150"/>
                      <a:pt x="0" y="91"/>
                      <a:pt x="0" y="91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4" y="71"/>
                      <a:pt x="114" y="71"/>
                      <a:pt x="114" y="71"/>
                    </a:cubicBezTo>
                    <a:cubicBezTo>
                      <a:pt x="100" y="22"/>
                      <a:pt x="100" y="22"/>
                      <a:pt x="100" y="22"/>
                    </a:cubicBezTo>
                    <a:cubicBezTo>
                      <a:pt x="111" y="0"/>
                      <a:pt x="111" y="0"/>
                      <a:pt x="111" y="0"/>
                    </a:cubicBezTo>
                    <a:lnTo>
                      <a:pt x="137" y="2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2" name="Freeform 111">
                <a:extLst>
                  <a:ext uri="{FF2B5EF4-FFF2-40B4-BE49-F238E27FC236}">
                    <a16:creationId xmlns:a16="http://schemas.microsoft.com/office/drawing/2014/main" id="{4D4E268E-063B-4A00-8560-ADF9DFB1A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8988" y="8335962"/>
                <a:ext cx="392113" cy="504825"/>
              </a:xfrm>
              <a:custGeom>
                <a:avLst/>
                <a:gdLst>
                  <a:gd name="T0" fmla="*/ 136 w 136"/>
                  <a:gd name="T1" fmla="*/ 90 h 175"/>
                  <a:gd name="T2" fmla="*/ 45 w 136"/>
                  <a:gd name="T3" fmla="*/ 175 h 175"/>
                  <a:gd name="T4" fmla="*/ 31 w 136"/>
                  <a:gd name="T5" fmla="*/ 137 h 175"/>
                  <a:gd name="T6" fmla="*/ 0 w 136"/>
                  <a:gd name="T7" fmla="*/ 24 h 175"/>
                  <a:gd name="T8" fmla="*/ 25 w 136"/>
                  <a:gd name="T9" fmla="*/ 0 h 175"/>
                  <a:gd name="T10" fmla="*/ 37 w 136"/>
                  <a:gd name="T11" fmla="*/ 22 h 175"/>
                  <a:gd name="T12" fmla="*/ 23 w 136"/>
                  <a:gd name="T13" fmla="*/ 71 h 175"/>
                  <a:gd name="T14" fmla="*/ 126 w 136"/>
                  <a:gd name="T15" fmla="*/ 58 h 175"/>
                  <a:gd name="T16" fmla="*/ 136 w 136"/>
                  <a:gd name="T17" fmla="*/ 9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6" h="175">
                    <a:moveTo>
                      <a:pt x="136" y="90"/>
                    </a:moveTo>
                    <a:cubicBezTo>
                      <a:pt x="136" y="90"/>
                      <a:pt x="84" y="152"/>
                      <a:pt x="45" y="175"/>
                    </a:cubicBezTo>
                    <a:cubicBezTo>
                      <a:pt x="40" y="162"/>
                      <a:pt x="35" y="149"/>
                      <a:pt x="31" y="137"/>
                    </a:cubicBezTo>
                    <a:cubicBezTo>
                      <a:pt x="21" y="97"/>
                      <a:pt x="8" y="60"/>
                      <a:pt x="0" y="2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126" y="58"/>
                      <a:pt x="126" y="58"/>
                      <a:pt x="126" y="58"/>
                    </a:cubicBezTo>
                    <a:lnTo>
                      <a:pt x="136" y="9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3" name="Freeform 112">
                <a:extLst>
                  <a:ext uri="{FF2B5EF4-FFF2-40B4-BE49-F238E27FC236}">
                    <a16:creationId xmlns:a16="http://schemas.microsoft.com/office/drawing/2014/main" id="{8E19D714-0046-491A-BE7D-343ECA304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7700" y="9259887"/>
                <a:ext cx="130175" cy="74613"/>
              </a:xfrm>
              <a:custGeom>
                <a:avLst/>
                <a:gdLst>
                  <a:gd name="T0" fmla="*/ 4 w 82"/>
                  <a:gd name="T1" fmla="*/ 0 h 47"/>
                  <a:gd name="T2" fmla="*/ 82 w 82"/>
                  <a:gd name="T3" fmla="*/ 0 h 47"/>
                  <a:gd name="T4" fmla="*/ 82 w 82"/>
                  <a:gd name="T5" fmla="*/ 43 h 47"/>
                  <a:gd name="T6" fmla="*/ 0 w 82"/>
                  <a:gd name="T7" fmla="*/ 47 h 47"/>
                  <a:gd name="T8" fmla="*/ 4 w 82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47">
                    <a:moveTo>
                      <a:pt x="4" y="0"/>
                    </a:moveTo>
                    <a:lnTo>
                      <a:pt x="82" y="0"/>
                    </a:lnTo>
                    <a:lnTo>
                      <a:pt x="82" y="43"/>
                    </a:lnTo>
                    <a:lnTo>
                      <a:pt x="0" y="4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191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Freeform 113">
                <a:extLst>
                  <a:ext uri="{FF2B5EF4-FFF2-40B4-BE49-F238E27FC236}">
                    <a16:creationId xmlns:a16="http://schemas.microsoft.com/office/drawing/2014/main" id="{DD0A9879-5A43-494B-B23F-ED49E5735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7238" y="9080500"/>
                <a:ext cx="1125538" cy="296863"/>
              </a:xfrm>
              <a:custGeom>
                <a:avLst/>
                <a:gdLst>
                  <a:gd name="T0" fmla="*/ 3 w 390"/>
                  <a:gd name="T1" fmla="*/ 92 h 103"/>
                  <a:gd name="T2" fmla="*/ 0 w 390"/>
                  <a:gd name="T3" fmla="*/ 58 h 103"/>
                  <a:gd name="T4" fmla="*/ 345 w 390"/>
                  <a:gd name="T5" fmla="*/ 2 h 103"/>
                  <a:gd name="T6" fmla="*/ 375 w 390"/>
                  <a:gd name="T7" fmla="*/ 16 h 103"/>
                  <a:gd name="T8" fmla="*/ 379 w 390"/>
                  <a:gd name="T9" fmla="*/ 83 h 103"/>
                  <a:gd name="T10" fmla="*/ 350 w 390"/>
                  <a:gd name="T11" fmla="*/ 103 h 103"/>
                  <a:gd name="T12" fmla="*/ 302 w 390"/>
                  <a:gd name="T13" fmla="*/ 100 h 103"/>
                  <a:gd name="T14" fmla="*/ 3 w 390"/>
                  <a:gd name="T15" fmla="*/ 9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103">
                    <a:moveTo>
                      <a:pt x="3" y="92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123" y="53"/>
                      <a:pt x="277" y="15"/>
                      <a:pt x="345" y="2"/>
                    </a:cubicBezTo>
                    <a:cubicBezTo>
                      <a:pt x="356" y="0"/>
                      <a:pt x="368" y="6"/>
                      <a:pt x="375" y="16"/>
                    </a:cubicBezTo>
                    <a:cubicBezTo>
                      <a:pt x="390" y="37"/>
                      <a:pt x="390" y="60"/>
                      <a:pt x="379" y="83"/>
                    </a:cubicBezTo>
                    <a:cubicBezTo>
                      <a:pt x="374" y="95"/>
                      <a:pt x="362" y="103"/>
                      <a:pt x="350" y="103"/>
                    </a:cubicBezTo>
                    <a:cubicBezTo>
                      <a:pt x="335" y="102"/>
                      <a:pt x="319" y="101"/>
                      <a:pt x="302" y="100"/>
                    </a:cubicBezTo>
                    <a:cubicBezTo>
                      <a:pt x="225" y="96"/>
                      <a:pt x="121" y="87"/>
                      <a:pt x="3" y="92"/>
                    </a:cubicBezTo>
                    <a:close/>
                  </a:path>
                </a:pathLst>
              </a:custGeom>
              <a:solidFill>
                <a:srgbClr val="F47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Freeform 114">
                <a:extLst>
                  <a:ext uri="{FF2B5EF4-FFF2-40B4-BE49-F238E27FC236}">
                    <a16:creationId xmlns:a16="http://schemas.microsoft.com/office/drawing/2014/main" id="{2B4075A5-0439-424E-AACF-83A019A69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3238" y="9199562"/>
                <a:ext cx="165100" cy="209550"/>
              </a:xfrm>
              <a:custGeom>
                <a:avLst/>
                <a:gdLst>
                  <a:gd name="T0" fmla="*/ 57 w 57"/>
                  <a:gd name="T1" fmla="*/ 52 h 73"/>
                  <a:gd name="T2" fmla="*/ 29 w 57"/>
                  <a:gd name="T3" fmla="*/ 73 h 73"/>
                  <a:gd name="T4" fmla="*/ 8 w 57"/>
                  <a:gd name="T5" fmla="*/ 73 h 73"/>
                  <a:gd name="T6" fmla="*/ 4 w 57"/>
                  <a:gd name="T7" fmla="*/ 0 h 73"/>
                  <a:gd name="T8" fmla="*/ 27 w 57"/>
                  <a:gd name="T9" fmla="*/ 0 h 73"/>
                  <a:gd name="T10" fmla="*/ 57 w 57"/>
                  <a:gd name="T11" fmla="*/ 16 h 73"/>
                  <a:gd name="T12" fmla="*/ 57 w 57"/>
                  <a:gd name="T13" fmla="*/ 5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73">
                    <a:moveTo>
                      <a:pt x="57" y="52"/>
                    </a:moveTo>
                    <a:cubicBezTo>
                      <a:pt x="29" y="73"/>
                      <a:pt x="29" y="73"/>
                      <a:pt x="29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2" y="48"/>
                      <a:pt x="0" y="23"/>
                      <a:pt x="4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2" y="27"/>
                      <a:pt x="54" y="40"/>
                      <a:pt x="57" y="52"/>
                    </a:cubicBez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Freeform 115">
                <a:extLst>
                  <a:ext uri="{FF2B5EF4-FFF2-40B4-BE49-F238E27FC236}">
                    <a16:creationId xmlns:a16="http://schemas.microsoft.com/office/drawing/2014/main" id="{0832F672-6181-4EAC-BA62-993B50598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2450" y="9199562"/>
                <a:ext cx="115888" cy="209550"/>
              </a:xfrm>
              <a:custGeom>
                <a:avLst/>
                <a:gdLst>
                  <a:gd name="T0" fmla="*/ 40 w 40"/>
                  <a:gd name="T1" fmla="*/ 52 h 73"/>
                  <a:gd name="T2" fmla="*/ 12 w 40"/>
                  <a:gd name="T3" fmla="*/ 73 h 73"/>
                  <a:gd name="T4" fmla="*/ 10 w 40"/>
                  <a:gd name="T5" fmla="*/ 0 h 73"/>
                  <a:gd name="T6" fmla="*/ 40 w 40"/>
                  <a:gd name="T7" fmla="*/ 16 h 73"/>
                  <a:gd name="T8" fmla="*/ 40 w 40"/>
                  <a:gd name="T9" fmla="*/ 5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3">
                    <a:moveTo>
                      <a:pt x="40" y="52"/>
                    </a:moveTo>
                    <a:cubicBezTo>
                      <a:pt x="12" y="73"/>
                      <a:pt x="12" y="73"/>
                      <a:pt x="12" y="73"/>
                    </a:cubicBezTo>
                    <a:cubicBezTo>
                      <a:pt x="0" y="34"/>
                      <a:pt x="10" y="0"/>
                      <a:pt x="10" y="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5" y="27"/>
                      <a:pt x="37" y="40"/>
                      <a:pt x="40" y="52"/>
                    </a:cubicBezTo>
                    <a:close/>
                  </a:path>
                </a:pathLst>
              </a:custGeom>
              <a:solidFill>
                <a:srgbClr val="243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Freeform 116">
                <a:extLst>
                  <a:ext uri="{FF2B5EF4-FFF2-40B4-BE49-F238E27FC236}">
                    <a16:creationId xmlns:a16="http://schemas.microsoft.com/office/drawing/2014/main" id="{03FCF3B7-A684-4E66-B34F-6287D105C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6663" y="8002587"/>
                <a:ext cx="163513" cy="193675"/>
              </a:xfrm>
              <a:custGeom>
                <a:avLst/>
                <a:gdLst>
                  <a:gd name="T0" fmla="*/ 57 w 57"/>
                  <a:gd name="T1" fmla="*/ 0 h 67"/>
                  <a:gd name="T2" fmla="*/ 56 w 57"/>
                  <a:gd name="T3" fmla="*/ 18 h 67"/>
                  <a:gd name="T4" fmla="*/ 56 w 57"/>
                  <a:gd name="T5" fmla="*/ 24 h 67"/>
                  <a:gd name="T6" fmla="*/ 55 w 57"/>
                  <a:gd name="T7" fmla="*/ 49 h 67"/>
                  <a:gd name="T8" fmla="*/ 52 w 57"/>
                  <a:gd name="T9" fmla="*/ 55 h 67"/>
                  <a:gd name="T10" fmla="*/ 5 w 57"/>
                  <a:gd name="T11" fmla="*/ 54 h 67"/>
                  <a:gd name="T12" fmla="*/ 2 w 57"/>
                  <a:gd name="T13" fmla="*/ 49 h 67"/>
                  <a:gd name="T14" fmla="*/ 1 w 57"/>
                  <a:gd name="T15" fmla="*/ 28 h 67"/>
                  <a:gd name="T16" fmla="*/ 1 w 57"/>
                  <a:gd name="T17" fmla="*/ 22 h 67"/>
                  <a:gd name="T18" fmla="*/ 0 w 57"/>
                  <a:gd name="T19" fmla="*/ 4 h 67"/>
                  <a:gd name="T20" fmla="*/ 57 w 57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67">
                    <a:moveTo>
                      <a:pt x="57" y="0"/>
                    </a:move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51"/>
                      <a:pt x="53" y="53"/>
                      <a:pt x="52" y="55"/>
                    </a:cubicBezTo>
                    <a:cubicBezTo>
                      <a:pt x="35" y="67"/>
                      <a:pt x="20" y="66"/>
                      <a:pt x="5" y="54"/>
                    </a:cubicBezTo>
                    <a:cubicBezTo>
                      <a:pt x="4" y="53"/>
                      <a:pt x="3" y="51"/>
                      <a:pt x="2" y="49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Freeform 117">
                <a:extLst>
                  <a:ext uri="{FF2B5EF4-FFF2-40B4-BE49-F238E27FC236}">
                    <a16:creationId xmlns:a16="http://schemas.microsoft.com/office/drawing/2014/main" id="{3B70AF37-429B-45A9-A564-40CB92F65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3163" y="7708900"/>
                <a:ext cx="296863" cy="369888"/>
              </a:xfrm>
              <a:custGeom>
                <a:avLst/>
                <a:gdLst>
                  <a:gd name="T0" fmla="*/ 42 w 103"/>
                  <a:gd name="T1" fmla="*/ 126 h 128"/>
                  <a:gd name="T2" fmla="*/ 24 w 103"/>
                  <a:gd name="T3" fmla="*/ 115 h 128"/>
                  <a:gd name="T4" fmla="*/ 4 w 103"/>
                  <a:gd name="T5" fmla="*/ 65 h 128"/>
                  <a:gd name="T6" fmla="*/ 2 w 103"/>
                  <a:gd name="T7" fmla="*/ 26 h 128"/>
                  <a:gd name="T8" fmla="*/ 35 w 103"/>
                  <a:gd name="T9" fmla="*/ 0 h 128"/>
                  <a:gd name="T10" fmla="*/ 79 w 103"/>
                  <a:gd name="T11" fmla="*/ 0 h 128"/>
                  <a:gd name="T12" fmla="*/ 98 w 103"/>
                  <a:gd name="T13" fmla="*/ 56 h 128"/>
                  <a:gd name="T14" fmla="*/ 97 w 103"/>
                  <a:gd name="T15" fmla="*/ 60 h 128"/>
                  <a:gd name="T16" fmla="*/ 75 w 103"/>
                  <a:gd name="T17" fmla="*/ 111 h 128"/>
                  <a:gd name="T18" fmla="*/ 42 w 103"/>
                  <a:gd name="T19" fmla="*/ 126 h 128"/>
                  <a:gd name="T20" fmla="*/ 42 w 103"/>
                  <a:gd name="T21" fmla="*/ 12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128">
                    <a:moveTo>
                      <a:pt x="42" y="126"/>
                    </a:moveTo>
                    <a:cubicBezTo>
                      <a:pt x="35" y="124"/>
                      <a:pt x="29" y="120"/>
                      <a:pt x="24" y="115"/>
                    </a:cubicBezTo>
                    <a:cubicBezTo>
                      <a:pt x="14" y="102"/>
                      <a:pt x="7" y="85"/>
                      <a:pt x="4" y="65"/>
                    </a:cubicBezTo>
                    <a:cubicBezTo>
                      <a:pt x="1" y="49"/>
                      <a:pt x="0" y="36"/>
                      <a:pt x="2" y="26"/>
                    </a:cubicBezTo>
                    <a:cubicBezTo>
                      <a:pt x="5" y="11"/>
                      <a:pt x="19" y="0"/>
                      <a:pt x="35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00" y="5"/>
                      <a:pt x="103" y="25"/>
                      <a:pt x="98" y="56"/>
                    </a:cubicBezTo>
                    <a:cubicBezTo>
                      <a:pt x="97" y="58"/>
                      <a:pt x="97" y="59"/>
                      <a:pt x="97" y="60"/>
                    </a:cubicBezTo>
                    <a:cubicBezTo>
                      <a:pt x="90" y="83"/>
                      <a:pt x="83" y="100"/>
                      <a:pt x="75" y="111"/>
                    </a:cubicBezTo>
                    <a:cubicBezTo>
                      <a:pt x="68" y="122"/>
                      <a:pt x="55" y="128"/>
                      <a:pt x="42" y="126"/>
                    </a:cubicBezTo>
                    <a:cubicBezTo>
                      <a:pt x="42" y="126"/>
                      <a:pt x="42" y="126"/>
                      <a:pt x="42" y="126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Freeform 118">
                <a:extLst>
                  <a:ext uri="{FF2B5EF4-FFF2-40B4-BE49-F238E27FC236}">
                    <a16:creationId xmlns:a16="http://schemas.microsoft.com/office/drawing/2014/main" id="{89A5EC3D-9A17-4CCA-BB08-9FD683C59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9838" y="8054975"/>
                <a:ext cx="158750" cy="73025"/>
              </a:xfrm>
              <a:custGeom>
                <a:avLst/>
                <a:gdLst>
                  <a:gd name="T0" fmla="*/ 55 w 55"/>
                  <a:gd name="T1" fmla="*/ 0 h 25"/>
                  <a:gd name="T2" fmla="*/ 55 w 55"/>
                  <a:gd name="T3" fmla="*/ 6 h 25"/>
                  <a:gd name="T4" fmla="*/ 28 w 55"/>
                  <a:gd name="T5" fmla="*/ 25 h 25"/>
                  <a:gd name="T6" fmla="*/ 0 w 55"/>
                  <a:gd name="T7" fmla="*/ 10 h 25"/>
                  <a:gd name="T8" fmla="*/ 0 w 55"/>
                  <a:gd name="T9" fmla="*/ 4 h 25"/>
                  <a:gd name="T10" fmla="*/ 55 w 55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25">
                    <a:moveTo>
                      <a:pt x="55" y="0"/>
                    </a:moveTo>
                    <a:cubicBezTo>
                      <a:pt x="55" y="6"/>
                      <a:pt x="55" y="6"/>
                      <a:pt x="55" y="6"/>
                    </a:cubicBezTo>
                    <a:cubicBezTo>
                      <a:pt x="50" y="14"/>
                      <a:pt x="42" y="25"/>
                      <a:pt x="28" y="25"/>
                    </a:cubicBezTo>
                    <a:cubicBezTo>
                      <a:pt x="14" y="25"/>
                      <a:pt x="5" y="15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D68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Freeform 119">
                <a:extLst>
                  <a:ext uri="{FF2B5EF4-FFF2-40B4-BE49-F238E27FC236}">
                    <a16:creationId xmlns:a16="http://schemas.microsoft.com/office/drawing/2014/main" id="{40A3778F-2FB5-49B4-96B2-EB63F0179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5700" y="7618412"/>
                <a:ext cx="325438" cy="309563"/>
              </a:xfrm>
              <a:custGeom>
                <a:avLst/>
                <a:gdLst>
                  <a:gd name="T0" fmla="*/ 9 w 113"/>
                  <a:gd name="T1" fmla="*/ 21 h 107"/>
                  <a:gd name="T2" fmla="*/ 2 w 113"/>
                  <a:gd name="T3" fmla="*/ 65 h 107"/>
                  <a:gd name="T4" fmla="*/ 4 w 113"/>
                  <a:gd name="T5" fmla="*/ 87 h 107"/>
                  <a:gd name="T6" fmla="*/ 12 w 113"/>
                  <a:gd name="T7" fmla="*/ 107 h 107"/>
                  <a:gd name="T8" fmla="*/ 14 w 113"/>
                  <a:gd name="T9" fmla="*/ 78 h 107"/>
                  <a:gd name="T10" fmla="*/ 24 w 113"/>
                  <a:gd name="T11" fmla="*/ 65 h 107"/>
                  <a:gd name="T12" fmla="*/ 88 w 113"/>
                  <a:gd name="T13" fmla="*/ 64 h 107"/>
                  <a:gd name="T14" fmla="*/ 95 w 113"/>
                  <a:gd name="T15" fmla="*/ 74 h 107"/>
                  <a:gd name="T16" fmla="*/ 99 w 113"/>
                  <a:gd name="T17" fmla="*/ 103 h 107"/>
                  <a:gd name="T18" fmla="*/ 106 w 113"/>
                  <a:gd name="T19" fmla="*/ 91 h 107"/>
                  <a:gd name="T20" fmla="*/ 109 w 113"/>
                  <a:gd name="T21" fmla="*/ 73 h 107"/>
                  <a:gd name="T22" fmla="*/ 111 w 113"/>
                  <a:gd name="T23" fmla="*/ 35 h 107"/>
                  <a:gd name="T24" fmla="*/ 108 w 113"/>
                  <a:gd name="T25" fmla="*/ 16 h 107"/>
                  <a:gd name="T26" fmla="*/ 60 w 113"/>
                  <a:gd name="T27" fmla="*/ 6 h 107"/>
                  <a:gd name="T28" fmla="*/ 28 w 113"/>
                  <a:gd name="T29" fmla="*/ 10 h 107"/>
                  <a:gd name="T30" fmla="*/ 9 w 113"/>
                  <a:gd name="T31" fmla="*/ 2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07">
                    <a:moveTo>
                      <a:pt x="9" y="21"/>
                    </a:moveTo>
                    <a:cubicBezTo>
                      <a:pt x="1" y="35"/>
                      <a:pt x="0" y="50"/>
                      <a:pt x="2" y="65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13" y="98"/>
                      <a:pt x="15" y="89"/>
                      <a:pt x="14" y="78"/>
                    </a:cubicBezTo>
                    <a:cubicBezTo>
                      <a:pt x="19" y="75"/>
                      <a:pt x="23" y="71"/>
                      <a:pt x="24" y="65"/>
                    </a:cubicBezTo>
                    <a:cubicBezTo>
                      <a:pt x="43" y="67"/>
                      <a:pt x="65" y="66"/>
                      <a:pt x="88" y="64"/>
                    </a:cubicBezTo>
                    <a:cubicBezTo>
                      <a:pt x="88" y="69"/>
                      <a:pt x="90" y="73"/>
                      <a:pt x="95" y="74"/>
                    </a:cubicBezTo>
                    <a:cubicBezTo>
                      <a:pt x="94" y="85"/>
                      <a:pt x="96" y="94"/>
                      <a:pt x="99" y="103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12" y="60"/>
                      <a:pt x="113" y="48"/>
                      <a:pt x="111" y="35"/>
                    </a:cubicBezTo>
                    <a:cubicBezTo>
                      <a:pt x="113" y="28"/>
                      <a:pt x="112" y="22"/>
                      <a:pt x="108" y="16"/>
                    </a:cubicBezTo>
                    <a:cubicBezTo>
                      <a:pt x="93" y="7"/>
                      <a:pt x="77" y="0"/>
                      <a:pt x="60" y="6"/>
                    </a:cubicBezTo>
                    <a:cubicBezTo>
                      <a:pt x="48" y="1"/>
                      <a:pt x="36" y="0"/>
                      <a:pt x="28" y="10"/>
                    </a:cubicBezTo>
                    <a:cubicBezTo>
                      <a:pt x="20" y="12"/>
                      <a:pt x="14" y="15"/>
                      <a:pt x="9" y="2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Freeform 120">
                <a:extLst>
                  <a:ext uri="{FF2B5EF4-FFF2-40B4-BE49-F238E27FC236}">
                    <a16:creationId xmlns:a16="http://schemas.microsoft.com/office/drawing/2014/main" id="{21FBF7DC-5517-4E45-85CA-913489979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7450" y="7905750"/>
                <a:ext cx="261938" cy="192088"/>
              </a:xfrm>
              <a:custGeom>
                <a:avLst/>
                <a:gdLst>
                  <a:gd name="T0" fmla="*/ 1 w 91"/>
                  <a:gd name="T1" fmla="*/ 8 h 67"/>
                  <a:gd name="T2" fmla="*/ 25 w 91"/>
                  <a:gd name="T3" fmla="*/ 21 h 67"/>
                  <a:gd name="T4" fmla="*/ 59 w 91"/>
                  <a:gd name="T5" fmla="*/ 21 h 67"/>
                  <a:gd name="T6" fmla="*/ 86 w 91"/>
                  <a:gd name="T7" fmla="*/ 0 h 67"/>
                  <a:gd name="T8" fmla="*/ 91 w 91"/>
                  <a:gd name="T9" fmla="*/ 10 h 67"/>
                  <a:gd name="T10" fmla="*/ 80 w 91"/>
                  <a:gd name="T11" fmla="*/ 48 h 67"/>
                  <a:gd name="T12" fmla="*/ 77 w 91"/>
                  <a:gd name="T13" fmla="*/ 52 h 67"/>
                  <a:gd name="T14" fmla="*/ 56 w 91"/>
                  <a:gd name="T15" fmla="*/ 66 h 67"/>
                  <a:gd name="T16" fmla="*/ 32 w 91"/>
                  <a:gd name="T17" fmla="*/ 64 h 67"/>
                  <a:gd name="T18" fmla="*/ 11 w 91"/>
                  <a:gd name="T19" fmla="*/ 53 h 67"/>
                  <a:gd name="T20" fmla="*/ 2 w 91"/>
                  <a:gd name="T21" fmla="*/ 37 h 67"/>
                  <a:gd name="T22" fmla="*/ 1 w 91"/>
                  <a:gd name="T23" fmla="*/ 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67">
                    <a:moveTo>
                      <a:pt x="1" y="8"/>
                    </a:moveTo>
                    <a:cubicBezTo>
                      <a:pt x="6" y="14"/>
                      <a:pt x="14" y="18"/>
                      <a:pt x="25" y="21"/>
                    </a:cubicBezTo>
                    <a:cubicBezTo>
                      <a:pt x="37" y="20"/>
                      <a:pt x="48" y="19"/>
                      <a:pt x="59" y="21"/>
                    </a:cubicBezTo>
                    <a:cubicBezTo>
                      <a:pt x="69" y="17"/>
                      <a:pt x="78" y="9"/>
                      <a:pt x="86" y="0"/>
                    </a:cubicBezTo>
                    <a:cubicBezTo>
                      <a:pt x="89" y="3"/>
                      <a:pt x="91" y="6"/>
                      <a:pt x="91" y="10"/>
                    </a:cubicBezTo>
                    <a:cubicBezTo>
                      <a:pt x="89" y="25"/>
                      <a:pt x="85" y="37"/>
                      <a:pt x="80" y="48"/>
                    </a:cubicBezTo>
                    <a:cubicBezTo>
                      <a:pt x="79" y="50"/>
                      <a:pt x="78" y="51"/>
                      <a:pt x="77" y="52"/>
                    </a:cubicBezTo>
                    <a:cubicBezTo>
                      <a:pt x="71" y="58"/>
                      <a:pt x="64" y="63"/>
                      <a:pt x="56" y="66"/>
                    </a:cubicBezTo>
                    <a:cubicBezTo>
                      <a:pt x="46" y="67"/>
                      <a:pt x="38" y="67"/>
                      <a:pt x="32" y="64"/>
                    </a:cubicBezTo>
                    <a:cubicBezTo>
                      <a:pt x="23" y="61"/>
                      <a:pt x="16" y="58"/>
                      <a:pt x="11" y="53"/>
                    </a:cubicBezTo>
                    <a:cubicBezTo>
                      <a:pt x="7" y="48"/>
                      <a:pt x="4" y="43"/>
                      <a:pt x="2" y="37"/>
                    </a:cubicBezTo>
                    <a:cubicBezTo>
                      <a:pt x="1" y="28"/>
                      <a:pt x="0" y="18"/>
                      <a:pt x="1" y="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Oval 121">
                <a:extLst>
                  <a:ext uri="{FF2B5EF4-FFF2-40B4-BE49-F238E27FC236}">
                    <a16:creationId xmlns:a16="http://schemas.microsoft.com/office/drawing/2014/main" id="{A3E8C8F8-09BD-410C-90AE-6A729EFF6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19525" y="8015287"/>
                <a:ext cx="66675" cy="19050"/>
              </a:xfrm>
              <a:prstGeom prst="ellipse">
                <a:avLst/>
              </a:pr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Freeform 122">
                <a:extLst>
                  <a:ext uri="{FF2B5EF4-FFF2-40B4-BE49-F238E27FC236}">
                    <a16:creationId xmlns:a16="http://schemas.microsoft.com/office/drawing/2014/main" id="{F8886107-87D1-4865-829A-8DBD5D453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7763" y="8499475"/>
                <a:ext cx="47625" cy="63500"/>
              </a:xfrm>
              <a:custGeom>
                <a:avLst/>
                <a:gdLst>
                  <a:gd name="T0" fmla="*/ 0 w 30"/>
                  <a:gd name="T1" fmla="*/ 8 h 40"/>
                  <a:gd name="T2" fmla="*/ 18 w 30"/>
                  <a:gd name="T3" fmla="*/ 0 h 40"/>
                  <a:gd name="T4" fmla="*/ 30 w 30"/>
                  <a:gd name="T5" fmla="*/ 31 h 40"/>
                  <a:gd name="T6" fmla="*/ 14 w 30"/>
                  <a:gd name="T7" fmla="*/ 40 h 40"/>
                  <a:gd name="T8" fmla="*/ 0 w 30"/>
                  <a:gd name="T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0">
                    <a:moveTo>
                      <a:pt x="0" y="8"/>
                    </a:moveTo>
                    <a:lnTo>
                      <a:pt x="18" y="0"/>
                    </a:lnTo>
                    <a:lnTo>
                      <a:pt x="30" y="31"/>
                    </a:lnTo>
                    <a:lnTo>
                      <a:pt x="14" y="4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191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Freeform 123">
                <a:extLst>
                  <a:ext uri="{FF2B5EF4-FFF2-40B4-BE49-F238E27FC236}">
                    <a16:creationId xmlns:a16="http://schemas.microsoft.com/office/drawing/2014/main" id="{423E061F-FC28-4B3E-B051-1516385D1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2563" y="8505825"/>
                <a:ext cx="58738" cy="60325"/>
              </a:xfrm>
              <a:custGeom>
                <a:avLst/>
                <a:gdLst>
                  <a:gd name="T0" fmla="*/ 17 w 37"/>
                  <a:gd name="T1" fmla="*/ 38 h 38"/>
                  <a:gd name="T2" fmla="*/ 0 w 37"/>
                  <a:gd name="T3" fmla="*/ 27 h 38"/>
                  <a:gd name="T4" fmla="*/ 20 w 37"/>
                  <a:gd name="T5" fmla="*/ 0 h 38"/>
                  <a:gd name="T6" fmla="*/ 37 w 37"/>
                  <a:gd name="T7" fmla="*/ 11 h 38"/>
                  <a:gd name="T8" fmla="*/ 17 w 37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17" y="38"/>
                    </a:moveTo>
                    <a:lnTo>
                      <a:pt x="0" y="27"/>
                    </a:lnTo>
                    <a:lnTo>
                      <a:pt x="20" y="0"/>
                    </a:lnTo>
                    <a:lnTo>
                      <a:pt x="37" y="11"/>
                    </a:ln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D191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Freeform 124">
                <a:extLst>
                  <a:ext uri="{FF2B5EF4-FFF2-40B4-BE49-F238E27FC236}">
                    <a16:creationId xmlns:a16="http://schemas.microsoft.com/office/drawing/2014/main" id="{BC34E805-AF08-4515-A2D2-9001B69C5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3638" y="8432800"/>
                <a:ext cx="55563" cy="61913"/>
              </a:xfrm>
              <a:custGeom>
                <a:avLst/>
                <a:gdLst>
                  <a:gd name="T0" fmla="*/ 31 w 35"/>
                  <a:gd name="T1" fmla="*/ 0 h 39"/>
                  <a:gd name="T2" fmla="*/ 35 w 35"/>
                  <a:gd name="T3" fmla="*/ 10 h 39"/>
                  <a:gd name="T4" fmla="*/ 20 w 35"/>
                  <a:gd name="T5" fmla="*/ 33 h 39"/>
                  <a:gd name="T6" fmla="*/ 4 w 35"/>
                  <a:gd name="T7" fmla="*/ 39 h 39"/>
                  <a:gd name="T8" fmla="*/ 0 w 35"/>
                  <a:gd name="T9" fmla="*/ 28 h 39"/>
                  <a:gd name="T10" fmla="*/ 6 w 35"/>
                  <a:gd name="T11" fmla="*/ 11 h 39"/>
                  <a:gd name="T12" fmla="*/ 31 w 35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9">
                    <a:moveTo>
                      <a:pt x="31" y="0"/>
                    </a:moveTo>
                    <a:lnTo>
                      <a:pt x="35" y="10"/>
                    </a:lnTo>
                    <a:lnTo>
                      <a:pt x="20" y="33"/>
                    </a:lnTo>
                    <a:lnTo>
                      <a:pt x="4" y="39"/>
                    </a:lnTo>
                    <a:lnTo>
                      <a:pt x="0" y="28"/>
                    </a:lnTo>
                    <a:lnTo>
                      <a:pt x="6" y="1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Freeform 125">
                <a:extLst>
                  <a:ext uri="{FF2B5EF4-FFF2-40B4-BE49-F238E27FC236}">
                    <a16:creationId xmlns:a16="http://schemas.microsoft.com/office/drawing/2014/main" id="{31894697-EBB0-48DA-A4D4-14A233C39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1450" y="8442325"/>
                <a:ext cx="53975" cy="57150"/>
              </a:xfrm>
              <a:custGeom>
                <a:avLst/>
                <a:gdLst>
                  <a:gd name="T0" fmla="*/ 4 w 34"/>
                  <a:gd name="T1" fmla="*/ 0 h 36"/>
                  <a:gd name="T2" fmla="*/ 0 w 34"/>
                  <a:gd name="T3" fmla="*/ 9 h 36"/>
                  <a:gd name="T4" fmla="*/ 14 w 34"/>
                  <a:gd name="T5" fmla="*/ 31 h 36"/>
                  <a:gd name="T6" fmla="*/ 31 w 34"/>
                  <a:gd name="T7" fmla="*/ 36 h 36"/>
                  <a:gd name="T8" fmla="*/ 34 w 34"/>
                  <a:gd name="T9" fmla="*/ 25 h 36"/>
                  <a:gd name="T10" fmla="*/ 29 w 34"/>
                  <a:gd name="T11" fmla="*/ 9 h 36"/>
                  <a:gd name="T12" fmla="*/ 4 w 34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6">
                    <a:moveTo>
                      <a:pt x="4" y="0"/>
                    </a:moveTo>
                    <a:lnTo>
                      <a:pt x="0" y="9"/>
                    </a:lnTo>
                    <a:lnTo>
                      <a:pt x="14" y="31"/>
                    </a:lnTo>
                    <a:lnTo>
                      <a:pt x="31" y="36"/>
                    </a:lnTo>
                    <a:lnTo>
                      <a:pt x="34" y="25"/>
                    </a:lnTo>
                    <a:lnTo>
                      <a:pt x="29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Freeform 126">
                <a:extLst>
                  <a:ext uri="{FF2B5EF4-FFF2-40B4-BE49-F238E27FC236}">
                    <a16:creationId xmlns:a16="http://schemas.microsoft.com/office/drawing/2014/main" id="{C1FDAB5F-5CD0-4D3A-A3CB-996E1F354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9850" y="8453437"/>
                <a:ext cx="150813" cy="112713"/>
              </a:xfrm>
              <a:custGeom>
                <a:avLst/>
                <a:gdLst>
                  <a:gd name="T0" fmla="*/ 52 w 52"/>
                  <a:gd name="T1" fmla="*/ 15 h 39"/>
                  <a:gd name="T2" fmla="*/ 41 w 52"/>
                  <a:gd name="T3" fmla="*/ 39 h 39"/>
                  <a:gd name="T4" fmla="*/ 0 w 52"/>
                  <a:gd name="T5" fmla="*/ 32 h 39"/>
                  <a:gd name="T6" fmla="*/ 11 w 52"/>
                  <a:gd name="T7" fmla="*/ 0 h 39"/>
                  <a:gd name="T8" fmla="*/ 52 w 52"/>
                  <a:gd name="T9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9">
                    <a:moveTo>
                      <a:pt x="52" y="15"/>
                    </a:moveTo>
                    <a:cubicBezTo>
                      <a:pt x="52" y="18"/>
                      <a:pt x="45" y="30"/>
                      <a:pt x="41" y="39"/>
                    </a:cubicBezTo>
                    <a:cubicBezTo>
                      <a:pt x="27" y="39"/>
                      <a:pt x="13" y="36"/>
                      <a:pt x="0" y="32"/>
                    </a:cubicBezTo>
                    <a:cubicBezTo>
                      <a:pt x="2" y="18"/>
                      <a:pt x="5" y="7"/>
                      <a:pt x="11" y="0"/>
                    </a:cubicBezTo>
                    <a:cubicBezTo>
                      <a:pt x="26" y="3"/>
                      <a:pt x="39" y="8"/>
                      <a:pt x="52" y="15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Freeform 127">
                <a:extLst>
                  <a:ext uri="{FF2B5EF4-FFF2-40B4-BE49-F238E27FC236}">
                    <a16:creationId xmlns:a16="http://schemas.microsoft.com/office/drawing/2014/main" id="{5EEA2F73-7CDE-45AB-9E01-1D307DA04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5138" y="8153400"/>
                <a:ext cx="722313" cy="666750"/>
              </a:xfrm>
              <a:custGeom>
                <a:avLst/>
                <a:gdLst>
                  <a:gd name="T0" fmla="*/ 250 w 250"/>
                  <a:gd name="T1" fmla="*/ 143 h 231"/>
                  <a:gd name="T2" fmla="*/ 23 w 250"/>
                  <a:gd name="T3" fmla="*/ 229 h 231"/>
                  <a:gd name="T4" fmla="*/ 3 w 250"/>
                  <a:gd name="T5" fmla="*/ 207 h 231"/>
                  <a:gd name="T6" fmla="*/ 105 w 250"/>
                  <a:gd name="T7" fmla="*/ 2 h 231"/>
                  <a:gd name="T8" fmla="*/ 116 w 250"/>
                  <a:gd name="T9" fmla="*/ 3 h 231"/>
                  <a:gd name="T10" fmla="*/ 150 w 250"/>
                  <a:gd name="T11" fmla="*/ 77 h 231"/>
                  <a:gd name="T12" fmla="*/ 116 w 250"/>
                  <a:gd name="T13" fmla="*/ 143 h 231"/>
                  <a:gd name="T14" fmla="*/ 113 w 250"/>
                  <a:gd name="T15" fmla="*/ 145 h 231"/>
                  <a:gd name="T16" fmla="*/ 139 w 250"/>
                  <a:gd name="T17" fmla="*/ 138 h 231"/>
                  <a:gd name="T18" fmla="*/ 139 w 250"/>
                  <a:gd name="T19" fmla="*/ 138 h 231"/>
                  <a:gd name="T20" fmla="*/ 238 w 250"/>
                  <a:gd name="T21" fmla="*/ 121 h 231"/>
                  <a:gd name="T22" fmla="*/ 250 w 250"/>
                  <a:gd name="T23" fmla="*/ 14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0" h="231">
                    <a:moveTo>
                      <a:pt x="250" y="143"/>
                    </a:moveTo>
                    <a:cubicBezTo>
                      <a:pt x="169" y="184"/>
                      <a:pt x="92" y="216"/>
                      <a:pt x="23" y="229"/>
                    </a:cubicBezTo>
                    <a:cubicBezTo>
                      <a:pt x="10" y="231"/>
                      <a:pt x="0" y="220"/>
                      <a:pt x="3" y="207"/>
                    </a:cubicBezTo>
                    <a:cubicBezTo>
                      <a:pt x="26" y="119"/>
                      <a:pt x="52" y="34"/>
                      <a:pt x="105" y="2"/>
                    </a:cubicBezTo>
                    <a:cubicBezTo>
                      <a:pt x="108" y="0"/>
                      <a:pt x="113" y="0"/>
                      <a:pt x="116" y="3"/>
                    </a:cubicBezTo>
                    <a:cubicBezTo>
                      <a:pt x="143" y="19"/>
                      <a:pt x="154" y="44"/>
                      <a:pt x="150" y="77"/>
                    </a:cubicBezTo>
                    <a:cubicBezTo>
                      <a:pt x="147" y="100"/>
                      <a:pt x="135" y="122"/>
                      <a:pt x="116" y="143"/>
                    </a:cubicBezTo>
                    <a:cubicBezTo>
                      <a:pt x="115" y="144"/>
                      <a:pt x="114" y="145"/>
                      <a:pt x="113" y="145"/>
                    </a:cubicBezTo>
                    <a:cubicBezTo>
                      <a:pt x="121" y="143"/>
                      <a:pt x="130" y="140"/>
                      <a:pt x="139" y="138"/>
                    </a:cubicBezTo>
                    <a:cubicBezTo>
                      <a:pt x="139" y="138"/>
                      <a:pt x="139" y="138"/>
                      <a:pt x="139" y="138"/>
                    </a:cubicBezTo>
                    <a:cubicBezTo>
                      <a:pt x="166" y="131"/>
                      <a:pt x="200" y="126"/>
                      <a:pt x="238" y="121"/>
                    </a:cubicBezTo>
                    <a:cubicBezTo>
                      <a:pt x="240" y="129"/>
                      <a:pt x="244" y="136"/>
                      <a:pt x="250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Freeform 128">
                <a:extLst>
                  <a:ext uri="{FF2B5EF4-FFF2-40B4-BE49-F238E27FC236}">
                    <a16:creationId xmlns:a16="http://schemas.microsoft.com/office/drawing/2014/main" id="{8EB5466C-058A-48A7-8051-E634FF762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4063" y="8551862"/>
                <a:ext cx="112713" cy="38100"/>
              </a:xfrm>
              <a:custGeom>
                <a:avLst/>
                <a:gdLst>
                  <a:gd name="T0" fmla="*/ 39 w 39"/>
                  <a:gd name="T1" fmla="*/ 0 h 13"/>
                  <a:gd name="T2" fmla="*/ 0 w 39"/>
                  <a:gd name="T3" fmla="*/ 13 h 13"/>
                  <a:gd name="T4" fmla="*/ 16 w 39"/>
                  <a:gd name="T5" fmla="*/ 5 h 13"/>
                  <a:gd name="T6" fmla="*/ 13 w 39"/>
                  <a:gd name="T7" fmla="*/ 7 h 13"/>
                  <a:gd name="T8" fmla="*/ 39 w 39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3">
                    <a:moveTo>
                      <a:pt x="39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6"/>
                      <a:pt x="14" y="7"/>
                      <a:pt x="13" y="7"/>
                    </a:cubicBezTo>
                    <a:cubicBezTo>
                      <a:pt x="21" y="5"/>
                      <a:pt x="30" y="2"/>
                      <a:pt x="39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Freeform 129">
                <a:extLst>
                  <a:ext uri="{FF2B5EF4-FFF2-40B4-BE49-F238E27FC236}">
                    <a16:creationId xmlns:a16="http://schemas.microsoft.com/office/drawing/2014/main" id="{A30B9D51-FD35-4432-8F9F-B3259CF13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6850" y="8161337"/>
                <a:ext cx="722313" cy="668338"/>
              </a:xfrm>
              <a:custGeom>
                <a:avLst/>
                <a:gdLst>
                  <a:gd name="T0" fmla="*/ 227 w 250"/>
                  <a:gd name="T1" fmla="*/ 228 h 231"/>
                  <a:gd name="T2" fmla="*/ 0 w 250"/>
                  <a:gd name="T3" fmla="*/ 142 h 231"/>
                  <a:gd name="T4" fmla="*/ 12 w 250"/>
                  <a:gd name="T5" fmla="*/ 120 h 231"/>
                  <a:gd name="T6" fmla="*/ 114 w 250"/>
                  <a:gd name="T7" fmla="*/ 138 h 231"/>
                  <a:gd name="T8" fmla="*/ 136 w 250"/>
                  <a:gd name="T9" fmla="*/ 145 h 231"/>
                  <a:gd name="T10" fmla="*/ 132 w 250"/>
                  <a:gd name="T11" fmla="*/ 140 h 231"/>
                  <a:gd name="T12" fmla="*/ 99 w 250"/>
                  <a:gd name="T13" fmla="*/ 76 h 231"/>
                  <a:gd name="T14" fmla="*/ 133 w 250"/>
                  <a:gd name="T15" fmla="*/ 2 h 231"/>
                  <a:gd name="T16" fmla="*/ 145 w 250"/>
                  <a:gd name="T17" fmla="*/ 2 h 231"/>
                  <a:gd name="T18" fmla="*/ 247 w 250"/>
                  <a:gd name="T19" fmla="*/ 207 h 231"/>
                  <a:gd name="T20" fmla="*/ 227 w 250"/>
                  <a:gd name="T21" fmla="*/ 228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0" h="231">
                    <a:moveTo>
                      <a:pt x="227" y="228"/>
                    </a:moveTo>
                    <a:cubicBezTo>
                      <a:pt x="157" y="215"/>
                      <a:pt x="81" y="184"/>
                      <a:pt x="0" y="142"/>
                    </a:cubicBezTo>
                    <a:cubicBezTo>
                      <a:pt x="6" y="136"/>
                      <a:pt x="10" y="128"/>
                      <a:pt x="12" y="120"/>
                    </a:cubicBezTo>
                    <a:cubicBezTo>
                      <a:pt x="51" y="125"/>
                      <a:pt x="86" y="131"/>
                      <a:pt x="114" y="138"/>
                    </a:cubicBezTo>
                    <a:cubicBezTo>
                      <a:pt x="122" y="140"/>
                      <a:pt x="129" y="142"/>
                      <a:pt x="136" y="145"/>
                    </a:cubicBezTo>
                    <a:cubicBezTo>
                      <a:pt x="135" y="143"/>
                      <a:pt x="133" y="141"/>
                      <a:pt x="132" y="140"/>
                    </a:cubicBezTo>
                    <a:cubicBezTo>
                      <a:pt x="114" y="120"/>
                      <a:pt x="103" y="99"/>
                      <a:pt x="99" y="76"/>
                    </a:cubicBezTo>
                    <a:cubicBezTo>
                      <a:pt x="95" y="43"/>
                      <a:pt x="107" y="19"/>
                      <a:pt x="133" y="2"/>
                    </a:cubicBezTo>
                    <a:cubicBezTo>
                      <a:pt x="137" y="0"/>
                      <a:pt x="141" y="0"/>
                      <a:pt x="145" y="2"/>
                    </a:cubicBezTo>
                    <a:cubicBezTo>
                      <a:pt x="198" y="34"/>
                      <a:pt x="223" y="118"/>
                      <a:pt x="247" y="207"/>
                    </a:cubicBezTo>
                    <a:cubicBezTo>
                      <a:pt x="250" y="219"/>
                      <a:pt x="239" y="231"/>
                      <a:pt x="227" y="2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Freeform 130">
                <a:extLst>
                  <a:ext uri="{FF2B5EF4-FFF2-40B4-BE49-F238E27FC236}">
                    <a16:creationId xmlns:a16="http://schemas.microsoft.com/office/drawing/2014/main" id="{2673207D-3C26-4C93-A669-345848EDF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7050" y="8561387"/>
                <a:ext cx="141288" cy="53975"/>
              </a:xfrm>
              <a:custGeom>
                <a:avLst/>
                <a:gdLst>
                  <a:gd name="T0" fmla="*/ 0 w 49"/>
                  <a:gd name="T1" fmla="*/ 0 h 19"/>
                  <a:gd name="T2" fmla="*/ 22 w 49"/>
                  <a:gd name="T3" fmla="*/ 7 h 19"/>
                  <a:gd name="T4" fmla="*/ 18 w 49"/>
                  <a:gd name="T5" fmla="*/ 2 h 19"/>
                  <a:gd name="T6" fmla="*/ 49 w 49"/>
                  <a:gd name="T7" fmla="*/ 19 h 19"/>
                  <a:gd name="T8" fmla="*/ 0 w 4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9">
                    <a:moveTo>
                      <a:pt x="0" y="0"/>
                    </a:moveTo>
                    <a:cubicBezTo>
                      <a:pt x="8" y="2"/>
                      <a:pt x="15" y="4"/>
                      <a:pt x="22" y="7"/>
                    </a:cubicBezTo>
                    <a:cubicBezTo>
                      <a:pt x="21" y="5"/>
                      <a:pt x="19" y="3"/>
                      <a:pt x="18" y="2"/>
                    </a:cubicBezTo>
                    <a:cubicBezTo>
                      <a:pt x="49" y="19"/>
                      <a:pt x="49" y="19"/>
                      <a:pt x="49" y="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Freeform 131">
                <a:extLst>
                  <a:ext uri="{FF2B5EF4-FFF2-40B4-BE49-F238E27FC236}">
                    <a16:creationId xmlns:a16="http://schemas.microsoft.com/office/drawing/2014/main" id="{3AD90005-95F8-4A82-93E2-0D40DEA8D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5388" y="8372475"/>
                <a:ext cx="280988" cy="334963"/>
              </a:xfrm>
              <a:custGeom>
                <a:avLst/>
                <a:gdLst>
                  <a:gd name="T0" fmla="*/ 84 w 97"/>
                  <a:gd name="T1" fmla="*/ 116 h 116"/>
                  <a:gd name="T2" fmla="*/ 13 w 97"/>
                  <a:gd name="T3" fmla="*/ 116 h 116"/>
                  <a:gd name="T4" fmla="*/ 0 w 97"/>
                  <a:gd name="T5" fmla="*/ 103 h 116"/>
                  <a:gd name="T6" fmla="*/ 0 w 97"/>
                  <a:gd name="T7" fmla="*/ 13 h 116"/>
                  <a:gd name="T8" fmla="*/ 13 w 97"/>
                  <a:gd name="T9" fmla="*/ 0 h 116"/>
                  <a:gd name="T10" fmla="*/ 84 w 97"/>
                  <a:gd name="T11" fmla="*/ 0 h 116"/>
                  <a:gd name="T12" fmla="*/ 97 w 97"/>
                  <a:gd name="T13" fmla="*/ 13 h 116"/>
                  <a:gd name="T14" fmla="*/ 97 w 97"/>
                  <a:gd name="T15" fmla="*/ 103 h 116"/>
                  <a:gd name="T16" fmla="*/ 84 w 97"/>
                  <a:gd name="T1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16">
                    <a:moveTo>
                      <a:pt x="84" y="116"/>
                    </a:moveTo>
                    <a:cubicBezTo>
                      <a:pt x="13" y="116"/>
                      <a:pt x="13" y="116"/>
                      <a:pt x="13" y="116"/>
                    </a:cubicBezTo>
                    <a:cubicBezTo>
                      <a:pt x="6" y="116"/>
                      <a:pt x="0" y="110"/>
                      <a:pt x="0" y="10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1" y="0"/>
                      <a:pt x="97" y="6"/>
                      <a:pt x="97" y="13"/>
                    </a:cubicBezTo>
                    <a:cubicBezTo>
                      <a:pt x="97" y="103"/>
                      <a:pt x="97" y="103"/>
                      <a:pt x="97" y="103"/>
                    </a:cubicBezTo>
                    <a:cubicBezTo>
                      <a:pt x="97" y="110"/>
                      <a:pt x="91" y="116"/>
                      <a:pt x="84" y="116"/>
                    </a:cubicBezTo>
                    <a:close/>
                  </a:path>
                </a:pathLst>
              </a:custGeom>
              <a:solidFill>
                <a:srgbClr val="CFD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3" name="Freeform 132">
                <a:extLst>
                  <a:ext uri="{FF2B5EF4-FFF2-40B4-BE49-F238E27FC236}">
                    <a16:creationId xmlns:a16="http://schemas.microsoft.com/office/drawing/2014/main" id="{C14900F9-9D73-46D3-9A61-6E463BB1C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9200" y="8399462"/>
                <a:ext cx="233363" cy="282575"/>
              </a:xfrm>
              <a:custGeom>
                <a:avLst/>
                <a:gdLst>
                  <a:gd name="T0" fmla="*/ 68 w 81"/>
                  <a:gd name="T1" fmla="*/ 98 h 98"/>
                  <a:gd name="T2" fmla="*/ 13 w 81"/>
                  <a:gd name="T3" fmla="*/ 98 h 98"/>
                  <a:gd name="T4" fmla="*/ 0 w 81"/>
                  <a:gd name="T5" fmla="*/ 85 h 98"/>
                  <a:gd name="T6" fmla="*/ 0 w 81"/>
                  <a:gd name="T7" fmla="*/ 13 h 98"/>
                  <a:gd name="T8" fmla="*/ 13 w 81"/>
                  <a:gd name="T9" fmla="*/ 0 h 98"/>
                  <a:gd name="T10" fmla="*/ 68 w 81"/>
                  <a:gd name="T11" fmla="*/ 0 h 98"/>
                  <a:gd name="T12" fmla="*/ 81 w 81"/>
                  <a:gd name="T13" fmla="*/ 13 h 98"/>
                  <a:gd name="T14" fmla="*/ 81 w 81"/>
                  <a:gd name="T15" fmla="*/ 85 h 98"/>
                  <a:gd name="T16" fmla="*/ 68 w 81"/>
                  <a:gd name="T1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98">
                    <a:moveTo>
                      <a:pt x="68" y="98"/>
                    </a:moveTo>
                    <a:cubicBezTo>
                      <a:pt x="13" y="98"/>
                      <a:pt x="13" y="98"/>
                      <a:pt x="13" y="98"/>
                    </a:cubicBezTo>
                    <a:cubicBezTo>
                      <a:pt x="6" y="98"/>
                      <a:pt x="0" y="92"/>
                      <a:pt x="0" y="8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5" y="0"/>
                      <a:pt x="81" y="6"/>
                      <a:pt x="81" y="13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1" y="92"/>
                      <a:pt x="75" y="98"/>
                      <a:pt x="68" y="98"/>
                    </a:cubicBezTo>
                    <a:close/>
                  </a:path>
                </a:pathLst>
              </a:custGeom>
              <a:solidFill>
                <a:srgbClr val="D7DF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4" name="Oval 133">
                <a:extLst>
                  <a:ext uri="{FF2B5EF4-FFF2-40B4-BE49-F238E27FC236}">
                    <a16:creationId xmlns:a16="http://schemas.microsoft.com/office/drawing/2014/main" id="{8C2B9437-8F26-44B5-889C-D6DC8A160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4450" y="8459787"/>
                <a:ext cx="42863" cy="42863"/>
              </a:xfrm>
              <a:prstGeom prst="ellipse">
                <a:avLst/>
              </a:pr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5" name="Freeform 134">
                <a:extLst>
                  <a:ext uri="{FF2B5EF4-FFF2-40B4-BE49-F238E27FC236}">
                    <a16:creationId xmlns:a16="http://schemas.microsoft.com/office/drawing/2014/main" id="{10C906D3-088A-4AD9-B7E2-06F82F7D1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6813" y="8448675"/>
                <a:ext cx="150813" cy="112713"/>
              </a:xfrm>
              <a:custGeom>
                <a:avLst/>
                <a:gdLst>
                  <a:gd name="T0" fmla="*/ 0 w 52"/>
                  <a:gd name="T1" fmla="*/ 14 h 39"/>
                  <a:gd name="T2" fmla="*/ 12 w 52"/>
                  <a:gd name="T3" fmla="*/ 39 h 39"/>
                  <a:gd name="T4" fmla="*/ 52 w 52"/>
                  <a:gd name="T5" fmla="*/ 31 h 39"/>
                  <a:gd name="T6" fmla="*/ 41 w 52"/>
                  <a:gd name="T7" fmla="*/ 0 h 39"/>
                  <a:gd name="T8" fmla="*/ 0 w 52"/>
                  <a:gd name="T9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9">
                    <a:moveTo>
                      <a:pt x="0" y="14"/>
                    </a:moveTo>
                    <a:cubicBezTo>
                      <a:pt x="0" y="17"/>
                      <a:pt x="7" y="29"/>
                      <a:pt x="12" y="39"/>
                    </a:cubicBezTo>
                    <a:cubicBezTo>
                      <a:pt x="26" y="38"/>
                      <a:pt x="39" y="36"/>
                      <a:pt x="52" y="31"/>
                    </a:cubicBezTo>
                    <a:cubicBezTo>
                      <a:pt x="51" y="18"/>
                      <a:pt x="48" y="6"/>
                      <a:pt x="41" y="0"/>
                    </a:cubicBezTo>
                    <a:cubicBezTo>
                      <a:pt x="26" y="2"/>
                      <a:pt x="13" y="7"/>
                      <a:pt x="0" y="14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6" name="Freeform 135">
                <a:extLst>
                  <a:ext uri="{FF2B5EF4-FFF2-40B4-BE49-F238E27FC236}">
                    <a16:creationId xmlns:a16="http://schemas.microsoft.com/office/drawing/2014/main" id="{3808A151-6AE0-4C79-8310-BDD6931F0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7875" y="9548812"/>
                <a:ext cx="131763" cy="977900"/>
              </a:xfrm>
              <a:custGeom>
                <a:avLst/>
                <a:gdLst>
                  <a:gd name="T0" fmla="*/ 0 w 83"/>
                  <a:gd name="T1" fmla="*/ 2 h 616"/>
                  <a:gd name="T2" fmla="*/ 0 w 83"/>
                  <a:gd name="T3" fmla="*/ 616 h 616"/>
                  <a:gd name="T4" fmla="*/ 29 w 83"/>
                  <a:gd name="T5" fmla="*/ 616 h 616"/>
                  <a:gd name="T6" fmla="*/ 83 w 83"/>
                  <a:gd name="T7" fmla="*/ 0 h 616"/>
                  <a:gd name="T8" fmla="*/ 0 w 83"/>
                  <a:gd name="T9" fmla="*/ 2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16">
                    <a:moveTo>
                      <a:pt x="0" y="2"/>
                    </a:moveTo>
                    <a:lnTo>
                      <a:pt x="0" y="616"/>
                    </a:lnTo>
                    <a:lnTo>
                      <a:pt x="29" y="616"/>
                    </a:lnTo>
                    <a:lnTo>
                      <a:pt x="8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7" name="Freeform 136">
                <a:extLst>
                  <a:ext uri="{FF2B5EF4-FFF2-40B4-BE49-F238E27FC236}">
                    <a16:creationId xmlns:a16="http://schemas.microsoft.com/office/drawing/2014/main" id="{11D235C5-379A-46CC-9FDB-F648D69AE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7875" y="9548812"/>
                <a:ext cx="131763" cy="977900"/>
              </a:xfrm>
              <a:custGeom>
                <a:avLst/>
                <a:gdLst>
                  <a:gd name="T0" fmla="*/ 0 w 83"/>
                  <a:gd name="T1" fmla="*/ 2 h 616"/>
                  <a:gd name="T2" fmla="*/ 0 w 83"/>
                  <a:gd name="T3" fmla="*/ 616 h 616"/>
                  <a:gd name="T4" fmla="*/ 29 w 83"/>
                  <a:gd name="T5" fmla="*/ 616 h 616"/>
                  <a:gd name="T6" fmla="*/ 83 w 83"/>
                  <a:gd name="T7" fmla="*/ 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16">
                    <a:moveTo>
                      <a:pt x="0" y="2"/>
                    </a:moveTo>
                    <a:lnTo>
                      <a:pt x="0" y="616"/>
                    </a:lnTo>
                    <a:lnTo>
                      <a:pt x="29" y="616"/>
                    </a:lnTo>
                    <a:lnTo>
                      <a:pt x="8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8" name="Freeform 137">
                <a:extLst>
                  <a:ext uri="{FF2B5EF4-FFF2-40B4-BE49-F238E27FC236}">
                    <a16:creationId xmlns:a16="http://schemas.microsoft.com/office/drawing/2014/main" id="{083E7263-FA7A-46F7-8D99-C2C6C77A8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75" y="9548812"/>
                <a:ext cx="131763" cy="977900"/>
              </a:xfrm>
              <a:custGeom>
                <a:avLst/>
                <a:gdLst>
                  <a:gd name="T0" fmla="*/ 83 w 83"/>
                  <a:gd name="T1" fmla="*/ 2 h 616"/>
                  <a:gd name="T2" fmla="*/ 83 w 83"/>
                  <a:gd name="T3" fmla="*/ 616 h 616"/>
                  <a:gd name="T4" fmla="*/ 54 w 83"/>
                  <a:gd name="T5" fmla="*/ 616 h 616"/>
                  <a:gd name="T6" fmla="*/ 0 w 83"/>
                  <a:gd name="T7" fmla="*/ 0 h 616"/>
                  <a:gd name="T8" fmla="*/ 83 w 83"/>
                  <a:gd name="T9" fmla="*/ 2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16">
                    <a:moveTo>
                      <a:pt x="83" y="2"/>
                    </a:moveTo>
                    <a:lnTo>
                      <a:pt x="83" y="616"/>
                    </a:lnTo>
                    <a:lnTo>
                      <a:pt x="54" y="616"/>
                    </a:lnTo>
                    <a:lnTo>
                      <a:pt x="0" y="0"/>
                    </a:lnTo>
                    <a:lnTo>
                      <a:pt x="83" y="2"/>
                    </a:ln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" name="Freeform 138">
                <a:extLst>
                  <a:ext uri="{FF2B5EF4-FFF2-40B4-BE49-F238E27FC236}">
                    <a16:creationId xmlns:a16="http://schemas.microsoft.com/office/drawing/2014/main" id="{1C668198-41F1-42DB-B36C-AA14643ED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75" y="9548812"/>
                <a:ext cx="131763" cy="977900"/>
              </a:xfrm>
              <a:custGeom>
                <a:avLst/>
                <a:gdLst>
                  <a:gd name="T0" fmla="*/ 83 w 83"/>
                  <a:gd name="T1" fmla="*/ 2 h 616"/>
                  <a:gd name="T2" fmla="*/ 83 w 83"/>
                  <a:gd name="T3" fmla="*/ 616 h 616"/>
                  <a:gd name="T4" fmla="*/ 54 w 83"/>
                  <a:gd name="T5" fmla="*/ 616 h 616"/>
                  <a:gd name="T6" fmla="*/ 0 w 83"/>
                  <a:gd name="T7" fmla="*/ 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16">
                    <a:moveTo>
                      <a:pt x="83" y="2"/>
                    </a:moveTo>
                    <a:lnTo>
                      <a:pt x="83" y="616"/>
                    </a:lnTo>
                    <a:lnTo>
                      <a:pt x="54" y="61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0" name="Rectangle 139">
                <a:extLst>
                  <a:ext uri="{FF2B5EF4-FFF2-40B4-BE49-F238E27FC236}">
                    <a16:creationId xmlns:a16="http://schemas.microsoft.com/office/drawing/2014/main" id="{CBB16990-8F56-4165-8850-37872B5B6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7875" y="9447212"/>
                <a:ext cx="1084263" cy="104775"/>
              </a:xfrm>
              <a:prstGeom prst="rect">
                <a:avLst/>
              </a:pr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1" name="Freeform 140">
                <a:extLst>
                  <a:ext uri="{FF2B5EF4-FFF2-40B4-BE49-F238E27FC236}">
                    <a16:creationId xmlns:a16="http://schemas.microsoft.com/office/drawing/2014/main" id="{6C2996E0-73CE-42DA-85D4-0810B1A65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1888" y="10353675"/>
                <a:ext cx="84138" cy="130175"/>
              </a:xfrm>
              <a:custGeom>
                <a:avLst/>
                <a:gdLst>
                  <a:gd name="T0" fmla="*/ 6 w 53"/>
                  <a:gd name="T1" fmla="*/ 82 h 82"/>
                  <a:gd name="T2" fmla="*/ 0 w 53"/>
                  <a:gd name="T3" fmla="*/ 4 h 82"/>
                  <a:gd name="T4" fmla="*/ 44 w 53"/>
                  <a:gd name="T5" fmla="*/ 0 h 82"/>
                  <a:gd name="T6" fmla="*/ 53 w 53"/>
                  <a:gd name="T7" fmla="*/ 82 h 82"/>
                  <a:gd name="T8" fmla="*/ 6 w 53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82">
                    <a:moveTo>
                      <a:pt x="6" y="82"/>
                    </a:moveTo>
                    <a:lnTo>
                      <a:pt x="0" y="4"/>
                    </a:lnTo>
                    <a:lnTo>
                      <a:pt x="44" y="0"/>
                    </a:lnTo>
                    <a:lnTo>
                      <a:pt x="53" y="82"/>
                    </a:lnTo>
                    <a:lnTo>
                      <a:pt x="6" y="82"/>
                    </a:lnTo>
                    <a:close/>
                  </a:path>
                </a:pathLst>
              </a:custGeom>
              <a:solidFill>
                <a:srgbClr val="D191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2" name="Freeform 141">
                <a:extLst>
                  <a:ext uri="{FF2B5EF4-FFF2-40B4-BE49-F238E27FC236}">
                    <a16:creationId xmlns:a16="http://schemas.microsoft.com/office/drawing/2014/main" id="{FC1A406B-4A75-4FD1-A124-C2C045AF2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4263" y="10463212"/>
                <a:ext cx="215900" cy="168275"/>
              </a:xfrm>
              <a:custGeom>
                <a:avLst/>
                <a:gdLst>
                  <a:gd name="T0" fmla="*/ 50 w 75"/>
                  <a:gd name="T1" fmla="*/ 0 h 58"/>
                  <a:gd name="T2" fmla="*/ 73 w 75"/>
                  <a:gd name="T3" fmla="*/ 26 h 58"/>
                  <a:gd name="T4" fmla="*/ 75 w 75"/>
                  <a:gd name="T5" fmla="*/ 47 h 58"/>
                  <a:gd name="T6" fmla="*/ 2 w 75"/>
                  <a:gd name="T7" fmla="*/ 55 h 58"/>
                  <a:gd name="T8" fmla="*/ 0 w 75"/>
                  <a:gd name="T9" fmla="*/ 32 h 58"/>
                  <a:gd name="T10" fmla="*/ 14 w 75"/>
                  <a:gd name="T11" fmla="*/ 2 h 58"/>
                  <a:gd name="T12" fmla="*/ 50 w 75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8">
                    <a:moveTo>
                      <a:pt x="50" y="0"/>
                    </a:moveTo>
                    <a:cubicBezTo>
                      <a:pt x="73" y="26"/>
                      <a:pt x="73" y="26"/>
                      <a:pt x="73" y="26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49" y="55"/>
                      <a:pt x="25" y="58"/>
                      <a:pt x="2" y="5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26" y="6"/>
                      <a:pt x="38" y="4"/>
                      <a:pt x="50" y="0"/>
                    </a:cubicBez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3" name="Freeform 142">
                <a:extLst>
                  <a:ext uri="{FF2B5EF4-FFF2-40B4-BE49-F238E27FC236}">
                    <a16:creationId xmlns:a16="http://schemas.microsoft.com/office/drawing/2014/main" id="{85BF3B22-0E6C-4DFF-A86D-E67465B3E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4263" y="10463212"/>
                <a:ext cx="209550" cy="115888"/>
              </a:xfrm>
              <a:custGeom>
                <a:avLst/>
                <a:gdLst>
                  <a:gd name="T0" fmla="*/ 50 w 73"/>
                  <a:gd name="T1" fmla="*/ 0 h 40"/>
                  <a:gd name="T2" fmla="*/ 73 w 73"/>
                  <a:gd name="T3" fmla="*/ 26 h 40"/>
                  <a:gd name="T4" fmla="*/ 0 w 73"/>
                  <a:gd name="T5" fmla="*/ 32 h 40"/>
                  <a:gd name="T6" fmla="*/ 14 w 73"/>
                  <a:gd name="T7" fmla="*/ 2 h 40"/>
                  <a:gd name="T8" fmla="*/ 50 w 73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0">
                    <a:moveTo>
                      <a:pt x="50" y="0"/>
                    </a:moveTo>
                    <a:cubicBezTo>
                      <a:pt x="73" y="26"/>
                      <a:pt x="73" y="26"/>
                      <a:pt x="73" y="26"/>
                    </a:cubicBezTo>
                    <a:cubicBezTo>
                      <a:pt x="35" y="40"/>
                      <a:pt x="0" y="32"/>
                      <a:pt x="0" y="3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26" y="6"/>
                      <a:pt x="38" y="4"/>
                      <a:pt x="50" y="0"/>
                    </a:cubicBezTo>
                    <a:close/>
                  </a:path>
                </a:pathLst>
              </a:custGeom>
              <a:solidFill>
                <a:srgbClr val="243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4" name="Freeform 143">
                <a:extLst>
                  <a:ext uri="{FF2B5EF4-FFF2-40B4-BE49-F238E27FC236}">
                    <a16:creationId xmlns:a16="http://schemas.microsoft.com/office/drawing/2014/main" id="{3E615E06-D899-4C14-81E1-A6AE83943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75" y="9302750"/>
                <a:ext cx="317500" cy="1114425"/>
              </a:xfrm>
              <a:custGeom>
                <a:avLst/>
                <a:gdLst>
                  <a:gd name="T0" fmla="*/ 108 w 110"/>
                  <a:gd name="T1" fmla="*/ 382 h 386"/>
                  <a:gd name="T2" fmla="*/ 75 w 110"/>
                  <a:gd name="T3" fmla="*/ 386 h 386"/>
                  <a:gd name="T4" fmla="*/ 2 w 110"/>
                  <a:gd name="T5" fmla="*/ 51 h 386"/>
                  <a:gd name="T6" fmla="*/ 23 w 110"/>
                  <a:gd name="T7" fmla="*/ 10 h 386"/>
                  <a:gd name="T8" fmla="*/ 72 w 110"/>
                  <a:gd name="T9" fmla="*/ 4 h 386"/>
                  <a:gd name="T10" fmla="*/ 102 w 110"/>
                  <a:gd name="T11" fmla="*/ 40 h 386"/>
                  <a:gd name="T12" fmla="*/ 108 w 110"/>
                  <a:gd name="T13" fmla="*/ 382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386">
                    <a:moveTo>
                      <a:pt x="108" y="382"/>
                    </a:moveTo>
                    <a:cubicBezTo>
                      <a:pt x="75" y="386"/>
                      <a:pt x="75" y="386"/>
                      <a:pt x="75" y="386"/>
                    </a:cubicBezTo>
                    <a:cubicBezTo>
                      <a:pt x="47" y="264"/>
                      <a:pt x="12" y="119"/>
                      <a:pt x="2" y="51"/>
                    </a:cubicBezTo>
                    <a:cubicBezTo>
                      <a:pt x="0" y="34"/>
                      <a:pt x="8" y="18"/>
                      <a:pt x="23" y="10"/>
                    </a:cubicBezTo>
                    <a:cubicBezTo>
                      <a:pt x="39" y="1"/>
                      <a:pt x="55" y="0"/>
                      <a:pt x="72" y="4"/>
                    </a:cubicBezTo>
                    <a:cubicBezTo>
                      <a:pt x="89" y="9"/>
                      <a:pt x="101" y="23"/>
                      <a:pt x="102" y="40"/>
                    </a:cubicBezTo>
                    <a:cubicBezTo>
                      <a:pt x="110" y="120"/>
                      <a:pt x="110" y="246"/>
                      <a:pt x="108" y="382"/>
                    </a:cubicBezTo>
                    <a:close/>
                  </a:path>
                </a:pathLst>
              </a:custGeom>
              <a:solidFill>
                <a:srgbClr val="F47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45DCB53-DFEE-4981-A795-91DF5D51A6D7}"/>
                </a:ext>
              </a:extLst>
            </p:cNvPr>
            <p:cNvGrpSpPr/>
            <p:nvPr/>
          </p:nvGrpSpPr>
          <p:grpSpPr>
            <a:xfrm>
              <a:off x="10203381" y="2879725"/>
              <a:ext cx="889678" cy="1431926"/>
              <a:chOff x="18621375" y="7535862"/>
              <a:chExt cx="1779588" cy="2863851"/>
            </a:xfrm>
          </p:grpSpPr>
          <p:sp>
            <p:nvSpPr>
              <p:cNvPr id="155" name="Freeform 144">
                <a:extLst>
                  <a:ext uri="{FF2B5EF4-FFF2-40B4-BE49-F238E27FC236}">
                    <a16:creationId xmlns:a16="http://schemas.microsoft.com/office/drawing/2014/main" id="{1035EB7B-8A5A-4870-AA7C-784D70F2C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4663" y="10088562"/>
                <a:ext cx="128588" cy="176213"/>
              </a:xfrm>
              <a:custGeom>
                <a:avLst/>
                <a:gdLst>
                  <a:gd name="T0" fmla="*/ 81 w 81"/>
                  <a:gd name="T1" fmla="*/ 98 h 111"/>
                  <a:gd name="T2" fmla="*/ 61 w 81"/>
                  <a:gd name="T3" fmla="*/ 111 h 111"/>
                  <a:gd name="T4" fmla="*/ 0 w 81"/>
                  <a:gd name="T5" fmla="*/ 13 h 111"/>
                  <a:gd name="T6" fmla="*/ 20 w 81"/>
                  <a:gd name="T7" fmla="*/ 0 h 111"/>
                  <a:gd name="T8" fmla="*/ 81 w 81"/>
                  <a:gd name="T9" fmla="*/ 9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1">
                    <a:moveTo>
                      <a:pt x="81" y="98"/>
                    </a:moveTo>
                    <a:lnTo>
                      <a:pt x="61" y="111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81" y="98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6" name="Freeform 145">
                <a:extLst>
                  <a:ext uri="{FF2B5EF4-FFF2-40B4-BE49-F238E27FC236}">
                    <a16:creationId xmlns:a16="http://schemas.microsoft.com/office/drawing/2014/main" id="{488B67DF-DEC0-4584-955E-F34A2FA02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1488" y="10215562"/>
                <a:ext cx="180975" cy="176213"/>
              </a:xfrm>
              <a:custGeom>
                <a:avLst/>
                <a:gdLst>
                  <a:gd name="T0" fmla="*/ 11 w 63"/>
                  <a:gd name="T1" fmla="*/ 58 h 61"/>
                  <a:gd name="T2" fmla="*/ 52 w 63"/>
                  <a:gd name="T3" fmla="*/ 29 h 61"/>
                  <a:gd name="T4" fmla="*/ 54 w 63"/>
                  <a:gd name="T5" fmla="*/ 29 h 61"/>
                  <a:gd name="T6" fmla="*/ 56 w 63"/>
                  <a:gd name="T7" fmla="*/ 27 h 61"/>
                  <a:gd name="T8" fmla="*/ 59 w 63"/>
                  <a:gd name="T9" fmla="*/ 9 h 61"/>
                  <a:gd name="T10" fmla="*/ 54 w 63"/>
                  <a:gd name="T11" fmla="*/ 3 h 61"/>
                  <a:gd name="T12" fmla="*/ 45 w 63"/>
                  <a:gd name="T13" fmla="*/ 3 h 61"/>
                  <a:gd name="T14" fmla="*/ 26 w 63"/>
                  <a:gd name="T15" fmla="*/ 14 h 61"/>
                  <a:gd name="T16" fmla="*/ 22 w 63"/>
                  <a:gd name="T17" fmla="*/ 19 h 61"/>
                  <a:gd name="T18" fmla="*/ 2 w 63"/>
                  <a:gd name="T19" fmla="*/ 48 h 61"/>
                  <a:gd name="T20" fmla="*/ 0 w 63"/>
                  <a:gd name="T21" fmla="*/ 53 h 61"/>
                  <a:gd name="T22" fmla="*/ 0 w 63"/>
                  <a:gd name="T23" fmla="*/ 55 h 61"/>
                  <a:gd name="T24" fmla="*/ 11 w 63"/>
                  <a:gd name="T25" fmla="*/ 5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61">
                    <a:moveTo>
                      <a:pt x="11" y="58"/>
                    </a:moveTo>
                    <a:cubicBezTo>
                      <a:pt x="21" y="45"/>
                      <a:pt x="35" y="36"/>
                      <a:pt x="52" y="29"/>
                    </a:cubicBezTo>
                    <a:cubicBezTo>
                      <a:pt x="53" y="29"/>
                      <a:pt x="53" y="29"/>
                      <a:pt x="54" y="29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61" y="23"/>
                      <a:pt x="63" y="15"/>
                      <a:pt x="59" y="9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2" y="0"/>
                      <a:pt x="47" y="0"/>
                      <a:pt x="45" y="3"/>
                    </a:cubicBezTo>
                    <a:cubicBezTo>
                      <a:pt x="41" y="8"/>
                      <a:pt x="34" y="11"/>
                      <a:pt x="26" y="14"/>
                    </a:cubicBezTo>
                    <a:cubicBezTo>
                      <a:pt x="24" y="14"/>
                      <a:pt x="22" y="17"/>
                      <a:pt x="22" y="19"/>
                    </a:cubicBezTo>
                    <a:cubicBezTo>
                      <a:pt x="22" y="30"/>
                      <a:pt x="13" y="39"/>
                      <a:pt x="2" y="48"/>
                    </a:cubicBezTo>
                    <a:cubicBezTo>
                      <a:pt x="0" y="49"/>
                      <a:pt x="0" y="51"/>
                      <a:pt x="0" y="53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1" y="60"/>
                      <a:pt x="8" y="61"/>
                      <a:pt x="11" y="58"/>
                    </a:cubicBezTo>
                    <a:close/>
                  </a:path>
                </a:pathLst>
              </a:custGeom>
              <a:solidFill>
                <a:srgbClr val="666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7" name="Freeform 146">
                <a:extLst>
                  <a:ext uri="{FF2B5EF4-FFF2-40B4-BE49-F238E27FC236}">
                    <a16:creationId xmlns:a16="http://schemas.microsoft.com/office/drawing/2014/main" id="{76CD3D9E-A2C7-420C-B6C5-F85E34DC2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3638" y="9132887"/>
                <a:ext cx="1082675" cy="1076325"/>
              </a:xfrm>
              <a:custGeom>
                <a:avLst/>
                <a:gdLst>
                  <a:gd name="T0" fmla="*/ 353 w 375"/>
                  <a:gd name="T1" fmla="*/ 0 h 373"/>
                  <a:gd name="T2" fmla="*/ 372 w 375"/>
                  <a:gd name="T3" fmla="*/ 53 h 373"/>
                  <a:gd name="T4" fmla="*/ 347 w 375"/>
                  <a:gd name="T5" fmla="*/ 102 h 373"/>
                  <a:gd name="T6" fmla="*/ 91 w 375"/>
                  <a:gd name="T7" fmla="*/ 184 h 373"/>
                  <a:gd name="T8" fmla="*/ 144 w 375"/>
                  <a:gd name="T9" fmla="*/ 230 h 373"/>
                  <a:gd name="T10" fmla="*/ 244 w 375"/>
                  <a:gd name="T11" fmla="*/ 370 h 373"/>
                  <a:gd name="T12" fmla="*/ 219 w 375"/>
                  <a:gd name="T13" fmla="*/ 373 h 373"/>
                  <a:gd name="T14" fmla="*/ 18 w 375"/>
                  <a:gd name="T15" fmla="*/ 201 h 373"/>
                  <a:gd name="T16" fmla="*/ 1 w 375"/>
                  <a:gd name="T17" fmla="*/ 145 h 373"/>
                  <a:gd name="T18" fmla="*/ 32 w 375"/>
                  <a:gd name="T19" fmla="*/ 93 h 373"/>
                  <a:gd name="T20" fmla="*/ 353 w 375"/>
                  <a:gd name="T21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5" h="373">
                    <a:moveTo>
                      <a:pt x="353" y="0"/>
                    </a:moveTo>
                    <a:cubicBezTo>
                      <a:pt x="363" y="17"/>
                      <a:pt x="369" y="35"/>
                      <a:pt x="372" y="53"/>
                    </a:cubicBezTo>
                    <a:cubicBezTo>
                      <a:pt x="375" y="73"/>
                      <a:pt x="365" y="93"/>
                      <a:pt x="347" y="102"/>
                    </a:cubicBezTo>
                    <a:cubicBezTo>
                      <a:pt x="264" y="145"/>
                      <a:pt x="187" y="171"/>
                      <a:pt x="91" y="184"/>
                    </a:cubicBezTo>
                    <a:cubicBezTo>
                      <a:pt x="144" y="230"/>
                      <a:pt x="144" y="230"/>
                      <a:pt x="144" y="230"/>
                    </a:cubicBezTo>
                    <a:cubicBezTo>
                      <a:pt x="166" y="256"/>
                      <a:pt x="187" y="262"/>
                      <a:pt x="244" y="370"/>
                    </a:cubicBezTo>
                    <a:cubicBezTo>
                      <a:pt x="219" y="373"/>
                      <a:pt x="219" y="373"/>
                      <a:pt x="219" y="373"/>
                    </a:cubicBezTo>
                    <a:cubicBezTo>
                      <a:pt x="18" y="201"/>
                      <a:pt x="18" y="201"/>
                      <a:pt x="18" y="201"/>
                    </a:cubicBezTo>
                    <a:cubicBezTo>
                      <a:pt x="10" y="182"/>
                      <a:pt x="2" y="167"/>
                      <a:pt x="1" y="145"/>
                    </a:cubicBezTo>
                    <a:cubicBezTo>
                      <a:pt x="0" y="123"/>
                      <a:pt x="12" y="102"/>
                      <a:pt x="32" y="93"/>
                    </a:cubicBezTo>
                    <a:cubicBezTo>
                      <a:pt x="121" y="50"/>
                      <a:pt x="230" y="21"/>
                      <a:pt x="353" y="0"/>
                    </a:cubicBezTo>
                    <a:close/>
                  </a:path>
                </a:pathLst>
              </a:custGeom>
              <a:solidFill>
                <a:srgbClr val="EA5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8" name="Freeform 147">
                <a:extLst>
                  <a:ext uri="{FF2B5EF4-FFF2-40B4-BE49-F238E27FC236}">
                    <a16:creationId xmlns:a16="http://schemas.microsoft.com/office/drawing/2014/main" id="{FAAB368C-0978-4EAB-8794-EB2E1D147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0500" y="10137775"/>
                <a:ext cx="49213" cy="187325"/>
              </a:xfrm>
              <a:custGeom>
                <a:avLst/>
                <a:gdLst>
                  <a:gd name="T0" fmla="*/ 31 w 31"/>
                  <a:gd name="T1" fmla="*/ 116 h 118"/>
                  <a:gd name="T2" fmla="*/ 8 w 31"/>
                  <a:gd name="T3" fmla="*/ 118 h 118"/>
                  <a:gd name="T4" fmla="*/ 0 w 31"/>
                  <a:gd name="T5" fmla="*/ 2 h 118"/>
                  <a:gd name="T6" fmla="*/ 24 w 31"/>
                  <a:gd name="T7" fmla="*/ 0 h 118"/>
                  <a:gd name="T8" fmla="*/ 31 w 31"/>
                  <a:gd name="T9" fmla="*/ 1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8">
                    <a:moveTo>
                      <a:pt x="31" y="116"/>
                    </a:moveTo>
                    <a:lnTo>
                      <a:pt x="8" y="118"/>
                    </a:lnTo>
                    <a:lnTo>
                      <a:pt x="0" y="2"/>
                    </a:lnTo>
                    <a:lnTo>
                      <a:pt x="24" y="0"/>
                    </a:lnTo>
                    <a:lnTo>
                      <a:pt x="31" y="116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9" name="Freeform 148">
                <a:extLst>
                  <a:ext uri="{FF2B5EF4-FFF2-40B4-BE49-F238E27FC236}">
                    <a16:creationId xmlns:a16="http://schemas.microsoft.com/office/drawing/2014/main" id="{FDD7C853-F8DF-4984-89BE-F0AC75C05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8738" y="10299700"/>
                <a:ext cx="219075" cy="100013"/>
              </a:xfrm>
              <a:custGeom>
                <a:avLst/>
                <a:gdLst>
                  <a:gd name="T0" fmla="*/ 10 w 76"/>
                  <a:gd name="T1" fmla="*/ 33 h 35"/>
                  <a:gd name="T2" fmla="*/ 60 w 76"/>
                  <a:gd name="T3" fmla="*/ 28 h 35"/>
                  <a:gd name="T4" fmla="*/ 61 w 76"/>
                  <a:gd name="T5" fmla="*/ 28 h 35"/>
                  <a:gd name="T6" fmla="*/ 64 w 76"/>
                  <a:gd name="T7" fmla="*/ 28 h 35"/>
                  <a:gd name="T8" fmla="*/ 75 w 76"/>
                  <a:gd name="T9" fmla="*/ 13 h 35"/>
                  <a:gd name="T10" fmla="*/ 74 w 76"/>
                  <a:gd name="T11" fmla="*/ 6 h 35"/>
                  <a:gd name="T12" fmla="*/ 65 w 76"/>
                  <a:gd name="T13" fmla="*/ 1 h 35"/>
                  <a:gd name="T14" fmla="*/ 44 w 76"/>
                  <a:gd name="T15" fmla="*/ 2 h 35"/>
                  <a:gd name="T16" fmla="*/ 38 w 76"/>
                  <a:gd name="T17" fmla="*/ 5 h 35"/>
                  <a:gd name="T18" fmla="*/ 7 w 76"/>
                  <a:gd name="T19" fmla="*/ 20 h 35"/>
                  <a:gd name="T20" fmla="*/ 2 w 76"/>
                  <a:gd name="T21" fmla="*/ 23 h 35"/>
                  <a:gd name="T22" fmla="*/ 1 w 76"/>
                  <a:gd name="T23" fmla="*/ 26 h 35"/>
                  <a:gd name="T24" fmla="*/ 10 w 76"/>
                  <a:gd name="T25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35">
                    <a:moveTo>
                      <a:pt x="10" y="33"/>
                    </a:moveTo>
                    <a:cubicBezTo>
                      <a:pt x="25" y="27"/>
                      <a:pt x="42" y="26"/>
                      <a:pt x="60" y="28"/>
                    </a:cubicBezTo>
                    <a:cubicBezTo>
                      <a:pt x="60" y="28"/>
                      <a:pt x="61" y="28"/>
                      <a:pt x="61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71" y="27"/>
                      <a:pt x="76" y="20"/>
                      <a:pt x="75" y="13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3" y="2"/>
                      <a:pt x="69" y="0"/>
                      <a:pt x="65" y="1"/>
                    </a:cubicBezTo>
                    <a:cubicBezTo>
                      <a:pt x="60" y="4"/>
                      <a:pt x="52" y="4"/>
                      <a:pt x="44" y="2"/>
                    </a:cubicBezTo>
                    <a:cubicBezTo>
                      <a:pt x="42" y="1"/>
                      <a:pt x="39" y="2"/>
                      <a:pt x="38" y="5"/>
                    </a:cubicBezTo>
                    <a:cubicBezTo>
                      <a:pt x="33" y="14"/>
                      <a:pt x="20" y="18"/>
                      <a:pt x="7" y="20"/>
                    </a:cubicBezTo>
                    <a:cubicBezTo>
                      <a:pt x="5" y="21"/>
                      <a:pt x="3" y="22"/>
                      <a:pt x="2" y="23"/>
                    </a:cubicBezTo>
                    <a:cubicBezTo>
                      <a:pt x="2" y="24"/>
                      <a:pt x="2" y="25"/>
                      <a:pt x="1" y="26"/>
                    </a:cubicBezTo>
                    <a:cubicBezTo>
                      <a:pt x="0" y="31"/>
                      <a:pt x="5" y="35"/>
                      <a:pt x="10" y="33"/>
                    </a:cubicBezTo>
                    <a:close/>
                  </a:path>
                </a:pathLst>
              </a:custGeom>
              <a:solidFill>
                <a:srgbClr val="666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0" name="Freeform 149">
                <a:extLst>
                  <a:ext uri="{FF2B5EF4-FFF2-40B4-BE49-F238E27FC236}">
                    <a16:creationId xmlns:a16="http://schemas.microsoft.com/office/drawing/2014/main" id="{485D3D70-ED73-4DA5-A02A-1EF4EADFF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313" y="8008937"/>
                <a:ext cx="63500" cy="95250"/>
              </a:xfrm>
              <a:custGeom>
                <a:avLst/>
                <a:gdLst>
                  <a:gd name="T0" fmla="*/ 0 w 40"/>
                  <a:gd name="T1" fmla="*/ 56 h 60"/>
                  <a:gd name="T2" fmla="*/ 5 w 40"/>
                  <a:gd name="T3" fmla="*/ 0 h 60"/>
                  <a:gd name="T4" fmla="*/ 40 w 40"/>
                  <a:gd name="T5" fmla="*/ 4 h 60"/>
                  <a:gd name="T6" fmla="*/ 35 w 40"/>
                  <a:gd name="T7" fmla="*/ 60 h 60"/>
                  <a:gd name="T8" fmla="*/ 0 w 40"/>
                  <a:gd name="T9" fmla="*/ 5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0">
                    <a:moveTo>
                      <a:pt x="0" y="56"/>
                    </a:moveTo>
                    <a:lnTo>
                      <a:pt x="5" y="0"/>
                    </a:lnTo>
                    <a:lnTo>
                      <a:pt x="40" y="4"/>
                    </a:lnTo>
                    <a:lnTo>
                      <a:pt x="35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1" name="Freeform 150">
                <a:extLst>
                  <a:ext uri="{FF2B5EF4-FFF2-40B4-BE49-F238E27FC236}">
                    <a16:creationId xmlns:a16="http://schemas.microsoft.com/office/drawing/2014/main" id="{CA1A5F93-45F3-404A-9AAC-B3835EFF8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6675" y="7875587"/>
                <a:ext cx="123825" cy="158750"/>
              </a:xfrm>
              <a:custGeom>
                <a:avLst/>
                <a:gdLst>
                  <a:gd name="T0" fmla="*/ 5 w 43"/>
                  <a:gd name="T1" fmla="*/ 45 h 55"/>
                  <a:gd name="T2" fmla="*/ 1 w 43"/>
                  <a:gd name="T3" fmla="*/ 17 h 55"/>
                  <a:gd name="T4" fmla="*/ 13 w 43"/>
                  <a:gd name="T5" fmla="*/ 2 h 55"/>
                  <a:gd name="T6" fmla="*/ 35 w 43"/>
                  <a:gd name="T7" fmla="*/ 3 h 55"/>
                  <a:gd name="T8" fmla="*/ 42 w 43"/>
                  <a:gd name="T9" fmla="*/ 17 h 55"/>
                  <a:gd name="T10" fmla="*/ 36 w 43"/>
                  <a:gd name="T11" fmla="*/ 47 h 55"/>
                  <a:gd name="T12" fmla="*/ 31 w 43"/>
                  <a:gd name="T13" fmla="*/ 52 h 55"/>
                  <a:gd name="T14" fmla="*/ 10 w 43"/>
                  <a:gd name="T15" fmla="*/ 51 h 55"/>
                  <a:gd name="T16" fmla="*/ 5 w 43"/>
                  <a:gd name="T17" fmla="*/ 4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55">
                    <a:moveTo>
                      <a:pt x="5" y="45"/>
                    </a:moveTo>
                    <a:cubicBezTo>
                      <a:pt x="1" y="36"/>
                      <a:pt x="0" y="27"/>
                      <a:pt x="1" y="17"/>
                    </a:cubicBezTo>
                    <a:cubicBezTo>
                      <a:pt x="2" y="10"/>
                      <a:pt x="7" y="5"/>
                      <a:pt x="13" y="2"/>
                    </a:cubicBezTo>
                    <a:cubicBezTo>
                      <a:pt x="21" y="0"/>
                      <a:pt x="28" y="0"/>
                      <a:pt x="35" y="3"/>
                    </a:cubicBezTo>
                    <a:cubicBezTo>
                      <a:pt x="40" y="6"/>
                      <a:pt x="43" y="11"/>
                      <a:pt x="42" y="17"/>
                    </a:cubicBezTo>
                    <a:cubicBezTo>
                      <a:pt x="41" y="28"/>
                      <a:pt x="39" y="38"/>
                      <a:pt x="36" y="47"/>
                    </a:cubicBezTo>
                    <a:cubicBezTo>
                      <a:pt x="35" y="49"/>
                      <a:pt x="33" y="51"/>
                      <a:pt x="31" y="52"/>
                    </a:cubicBezTo>
                    <a:cubicBezTo>
                      <a:pt x="24" y="55"/>
                      <a:pt x="17" y="54"/>
                      <a:pt x="10" y="51"/>
                    </a:cubicBezTo>
                    <a:cubicBezTo>
                      <a:pt x="8" y="49"/>
                      <a:pt x="6" y="47"/>
                      <a:pt x="5" y="45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2" name="Freeform 151">
                <a:extLst>
                  <a:ext uri="{FF2B5EF4-FFF2-40B4-BE49-F238E27FC236}">
                    <a16:creationId xmlns:a16="http://schemas.microsoft.com/office/drawing/2014/main" id="{3131205B-BE73-4ED8-8579-97700BB83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0813" y="7956550"/>
                <a:ext cx="74613" cy="60325"/>
              </a:xfrm>
              <a:custGeom>
                <a:avLst/>
                <a:gdLst>
                  <a:gd name="T0" fmla="*/ 4 w 26"/>
                  <a:gd name="T1" fmla="*/ 6 h 21"/>
                  <a:gd name="T2" fmla="*/ 13 w 26"/>
                  <a:gd name="T3" fmla="*/ 1 h 21"/>
                  <a:gd name="T4" fmla="*/ 22 w 26"/>
                  <a:gd name="T5" fmla="*/ 4 h 21"/>
                  <a:gd name="T6" fmla="*/ 24 w 26"/>
                  <a:gd name="T7" fmla="*/ 8 h 21"/>
                  <a:gd name="T8" fmla="*/ 18 w 26"/>
                  <a:gd name="T9" fmla="*/ 19 h 21"/>
                  <a:gd name="T10" fmla="*/ 10 w 26"/>
                  <a:gd name="T11" fmla="*/ 20 h 21"/>
                  <a:gd name="T12" fmla="*/ 1 w 26"/>
                  <a:gd name="T13" fmla="*/ 14 h 21"/>
                  <a:gd name="T14" fmla="*/ 1 w 26"/>
                  <a:gd name="T15" fmla="*/ 13 h 21"/>
                  <a:gd name="T16" fmla="*/ 4 w 26"/>
                  <a:gd name="T1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1">
                    <a:moveTo>
                      <a:pt x="4" y="6"/>
                    </a:moveTo>
                    <a:cubicBezTo>
                      <a:pt x="6" y="4"/>
                      <a:pt x="9" y="2"/>
                      <a:pt x="13" y="1"/>
                    </a:cubicBezTo>
                    <a:cubicBezTo>
                      <a:pt x="16" y="0"/>
                      <a:pt x="19" y="1"/>
                      <a:pt x="22" y="4"/>
                    </a:cubicBezTo>
                    <a:cubicBezTo>
                      <a:pt x="23" y="5"/>
                      <a:pt x="23" y="6"/>
                      <a:pt x="24" y="8"/>
                    </a:cubicBezTo>
                    <a:cubicBezTo>
                      <a:pt x="26" y="12"/>
                      <a:pt x="23" y="17"/>
                      <a:pt x="18" y="19"/>
                    </a:cubicBezTo>
                    <a:cubicBezTo>
                      <a:pt x="15" y="19"/>
                      <a:pt x="13" y="20"/>
                      <a:pt x="10" y="20"/>
                    </a:cubicBezTo>
                    <a:cubicBezTo>
                      <a:pt x="6" y="21"/>
                      <a:pt x="2" y="18"/>
                      <a:pt x="1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0"/>
                      <a:pt x="2" y="7"/>
                      <a:pt x="4" y="6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3" name="Freeform 152">
                <a:extLst>
                  <a:ext uri="{FF2B5EF4-FFF2-40B4-BE49-F238E27FC236}">
                    <a16:creationId xmlns:a16="http://schemas.microsoft.com/office/drawing/2014/main" id="{CE89B6CE-43FE-4ED7-BE56-DFC3C8291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8375" y="8624887"/>
                <a:ext cx="100013" cy="74613"/>
              </a:xfrm>
              <a:custGeom>
                <a:avLst/>
                <a:gdLst>
                  <a:gd name="T0" fmla="*/ 56 w 63"/>
                  <a:gd name="T1" fmla="*/ 47 h 47"/>
                  <a:gd name="T2" fmla="*/ 0 w 63"/>
                  <a:gd name="T3" fmla="*/ 34 h 47"/>
                  <a:gd name="T4" fmla="*/ 9 w 63"/>
                  <a:gd name="T5" fmla="*/ 0 h 47"/>
                  <a:gd name="T6" fmla="*/ 63 w 63"/>
                  <a:gd name="T7" fmla="*/ 12 h 47"/>
                  <a:gd name="T8" fmla="*/ 56 w 63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7">
                    <a:moveTo>
                      <a:pt x="56" y="47"/>
                    </a:moveTo>
                    <a:lnTo>
                      <a:pt x="0" y="34"/>
                    </a:lnTo>
                    <a:lnTo>
                      <a:pt x="9" y="0"/>
                    </a:lnTo>
                    <a:lnTo>
                      <a:pt x="63" y="12"/>
                    </a:lnTo>
                    <a:lnTo>
                      <a:pt x="56" y="47"/>
                    </a:ln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4" name="Freeform 153">
                <a:extLst>
                  <a:ext uri="{FF2B5EF4-FFF2-40B4-BE49-F238E27FC236}">
                    <a16:creationId xmlns:a16="http://schemas.microsoft.com/office/drawing/2014/main" id="{E79BDF35-76A8-4758-A19A-0F11E00CF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3500" y="8037512"/>
                <a:ext cx="542925" cy="733425"/>
              </a:xfrm>
              <a:custGeom>
                <a:avLst/>
                <a:gdLst>
                  <a:gd name="T0" fmla="*/ 188 w 188"/>
                  <a:gd name="T1" fmla="*/ 60 h 254"/>
                  <a:gd name="T2" fmla="*/ 78 w 188"/>
                  <a:gd name="T3" fmla="*/ 234 h 254"/>
                  <a:gd name="T4" fmla="*/ 12 w 188"/>
                  <a:gd name="T5" fmla="*/ 236 h 254"/>
                  <a:gd name="T6" fmla="*/ 8 w 188"/>
                  <a:gd name="T7" fmla="*/ 0 h 254"/>
                  <a:gd name="T8" fmla="*/ 32 w 188"/>
                  <a:gd name="T9" fmla="*/ 3 h 254"/>
                  <a:gd name="T10" fmla="*/ 55 w 188"/>
                  <a:gd name="T11" fmla="*/ 161 h 254"/>
                  <a:gd name="T12" fmla="*/ 71 w 188"/>
                  <a:gd name="T13" fmla="*/ 132 h 254"/>
                  <a:gd name="T14" fmla="*/ 71 w 188"/>
                  <a:gd name="T15" fmla="*/ 132 h 254"/>
                  <a:gd name="T16" fmla="*/ 139 w 188"/>
                  <a:gd name="T17" fmla="*/ 33 h 254"/>
                  <a:gd name="T18" fmla="*/ 188 w 188"/>
                  <a:gd name="T19" fmla="*/ 6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8" h="254">
                    <a:moveTo>
                      <a:pt x="188" y="60"/>
                    </a:moveTo>
                    <a:cubicBezTo>
                      <a:pt x="169" y="121"/>
                      <a:pt x="128" y="178"/>
                      <a:pt x="78" y="234"/>
                    </a:cubicBezTo>
                    <a:cubicBezTo>
                      <a:pt x="60" y="253"/>
                      <a:pt x="31" y="254"/>
                      <a:pt x="12" y="236"/>
                    </a:cubicBezTo>
                    <a:cubicBezTo>
                      <a:pt x="1" y="166"/>
                      <a:pt x="0" y="87"/>
                      <a:pt x="8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3" y="68"/>
                      <a:pt x="40" y="112"/>
                      <a:pt x="55" y="161"/>
                    </a:cubicBezTo>
                    <a:cubicBezTo>
                      <a:pt x="55" y="161"/>
                      <a:pt x="61" y="149"/>
                      <a:pt x="71" y="132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88" y="101"/>
                      <a:pt x="118" y="52"/>
                      <a:pt x="139" y="33"/>
                    </a:cubicBezTo>
                    <a:cubicBezTo>
                      <a:pt x="161" y="34"/>
                      <a:pt x="177" y="43"/>
                      <a:pt x="188" y="6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5" name="Freeform 154">
                <a:extLst>
                  <a:ext uri="{FF2B5EF4-FFF2-40B4-BE49-F238E27FC236}">
                    <a16:creationId xmlns:a16="http://schemas.microsoft.com/office/drawing/2014/main" id="{A0C2AB2E-CC2A-44B1-922A-2880D43FA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6388" y="8078787"/>
                <a:ext cx="638175" cy="1235075"/>
              </a:xfrm>
              <a:custGeom>
                <a:avLst/>
                <a:gdLst>
                  <a:gd name="T0" fmla="*/ 221 w 221"/>
                  <a:gd name="T1" fmla="*/ 372 h 428"/>
                  <a:gd name="T2" fmla="*/ 16 w 221"/>
                  <a:gd name="T3" fmla="*/ 399 h 428"/>
                  <a:gd name="T4" fmla="*/ 1 w 221"/>
                  <a:gd name="T5" fmla="*/ 272 h 428"/>
                  <a:gd name="T6" fmla="*/ 1 w 221"/>
                  <a:gd name="T7" fmla="*/ 244 h 428"/>
                  <a:gd name="T8" fmla="*/ 50 w 221"/>
                  <a:gd name="T9" fmla="*/ 17 h 428"/>
                  <a:gd name="T10" fmla="*/ 99 w 221"/>
                  <a:gd name="T11" fmla="*/ 1 h 428"/>
                  <a:gd name="T12" fmla="*/ 221 w 221"/>
                  <a:gd name="T13" fmla="*/ 372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428">
                    <a:moveTo>
                      <a:pt x="221" y="372"/>
                    </a:moveTo>
                    <a:cubicBezTo>
                      <a:pt x="150" y="415"/>
                      <a:pt x="81" y="428"/>
                      <a:pt x="16" y="399"/>
                    </a:cubicBezTo>
                    <a:cubicBezTo>
                      <a:pt x="7" y="359"/>
                      <a:pt x="2" y="316"/>
                      <a:pt x="1" y="272"/>
                    </a:cubicBezTo>
                    <a:cubicBezTo>
                      <a:pt x="1" y="263"/>
                      <a:pt x="0" y="254"/>
                      <a:pt x="1" y="244"/>
                    </a:cubicBezTo>
                    <a:cubicBezTo>
                      <a:pt x="2" y="168"/>
                      <a:pt x="14" y="99"/>
                      <a:pt x="50" y="17"/>
                    </a:cubicBezTo>
                    <a:cubicBezTo>
                      <a:pt x="67" y="3"/>
                      <a:pt x="84" y="0"/>
                      <a:pt x="99" y="1"/>
                    </a:cubicBezTo>
                    <a:cubicBezTo>
                      <a:pt x="153" y="95"/>
                      <a:pt x="194" y="226"/>
                      <a:pt x="221" y="3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6" name="Freeform 155">
                <a:extLst>
                  <a:ext uri="{FF2B5EF4-FFF2-40B4-BE49-F238E27FC236}">
                    <a16:creationId xmlns:a16="http://schemas.microsoft.com/office/drawing/2014/main" id="{89927BAB-E5BA-4E8D-A687-DD8A58B19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9425" y="7970837"/>
                <a:ext cx="104775" cy="158750"/>
              </a:xfrm>
              <a:custGeom>
                <a:avLst/>
                <a:gdLst>
                  <a:gd name="T0" fmla="*/ 0 w 36"/>
                  <a:gd name="T1" fmla="*/ 11 h 55"/>
                  <a:gd name="T2" fmla="*/ 3 w 36"/>
                  <a:gd name="T3" fmla="*/ 51 h 55"/>
                  <a:gd name="T4" fmla="*/ 36 w 36"/>
                  <a:gd name="T5" fmla="*/ 45 h 55"/>
                  <a:gd name="T6" fmla="*/ 24 w 36"/>
                  <a:gd name="T7" fmla="*/ 0 h 55"/>
                  <a:gd name="T8" fmla="*/ 0 w 36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5">
                    <a:moveTo>
                      <a:pt x="0" y="1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18" y="55"/>
                      <a:pt x="28" y="53"/>
                      <a:pt x="36" y="45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4A4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7" name="Freeform 156">
                <a:extLst>
                  <a:ext uri="{FF2B5EF4-FFF2-40B4-BE49-F238E27FC236}">
                    <a16:creationId xmlns:a16="http://schemas.microsoft.com/office/drawing/2014/main" id="{AA3B03BE-72D9-480F-A2C3-BF4409B6B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8775" y="7681912"/>
                <a:ext cx="257175" cy="361950"/>
              </a:xfrm>
              <a:custGeom>
                <a:avLst/>
                <a:gdLst>
                  <a:gd name="T0" fmla="*/ 6 w 89"/>
                  <a:gd name="T1" fmla="*/ 6 h 125"/>
                  <a:gd name="T2" fmla="*/ 7 w 89"/>
                  <a:gd name="T3" fmla="*/ 26 h 125"/>
                  <a:gd name="T4" fmla="*/ 0 w 89"/>
                  <a:gd name="T5" fmla="*/ 81 h 125"/>
                  <a:gd name="T6" fmla="*/ 11 w 89"/>
                  <a:gd name="T7" fmla="*/ 83 h 125"/>
                  <a:gd name="T8" fmla="*/ 9 w 89"/>
                  <a:gd name="T9" fmla="*/ 122 h 125"/>
                  <a:gd name="T10" fmla="*/ 89 w 89"/>
                  <a:gd name="T11" fmla="*/ 93 h 125"/>
                  <a:gd name="T12" fmla="*/ 85 w 89"/>
                  <a:gd name="T13" fmla="*/ 0 h 125"/>
                  <a:gd name="T14" fmla="*/ 6 w 89"/>
                  <a:gd name="T1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125">
                    <a:moveTo>
                      <a:pt x="6" y="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7" y="41"/>
                      <a:pt x="4" y="60"/>
                      <a:pt x="0" y="81"/>
                    </a:cubicBezTo>
                    <a:cubicBezTo>
                      <a:pt x="5" y="80"/>
                      <a:pt x="10" y="80"/>
                      <a:pt x="11" y="83"/>
                    </a:cubicBezTo>
                    <a:cubicBezTo>
                      <a:pt x="14" y="98"/>
                      <a:pt x="9" y="110"/>
                      <a:pt x="9" y="122"/>
                    </a:cubicBezTo>
                    <a:cubicBezTo>
                      <a:pt x="35" y="125"/>
                      <a:pt x="65" y="114"/>
                      <a:pt x="89" y="93"/>
                    </a:cubicBezTo>
                    <a:cubicBezTo>
                      <a:pt x="85" y="0"/>
                      <a:pt x="85" y="0"/>
                      <a:pt x="85" y="0"/>
                    </a:cubicBez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8" name="Freeform 157">
                <a:extLst>
                  <a:ext uri="{FF2B5EF4-FFF2-40B4-BE49-F238E27FC236}">
                    <a16:creationId xmlns:a16="http://schemas.microsoft.com/office/drawing/2014/main" id="{0B9E3369-C6C8-4057-BE2A-4CD54E326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1950" y="7567612"/>
                <a:ext cx="184150" cy="184150"/>
              </a:xfrm>
              <a:custGeom>
                <a:avLst/>
                <a:gdLst>
                  <a:gd name="T0" fmla="*/ 63 w 64"/>
                  <a:gd name="T1" fmla="*/ 30 h 64"/>
                  <a:gd name="T2" fmla="*/ 34 w 64"/>
                  <a:gd name="T3" fmla="*/ 63 h 64"/>
                  <a:gd name="T4" fmla="*/ 1 w 64"/>
                  <a:gd name="T5" fmla="*/ 34 h 64"/>
                  <a:gd name="T6" fmla="*/ 30 w 64"/>
                  <a:gd name="T7" fmla="*/ 1 h 64"/>
                  <a:gd name="T8" fmla="*/ 63 w 64"/>
                  <a:gd name="T9" fmla="*/ 3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3" y="30"/>
                    </a:moveTo>
                    <a:cubicBezTo>
                      <a:pt x="64" y="47"/>
                      <a:pt x="51" y="62"/>
                      <a:pt x="34" y="63"/>
                    </a:cubicBezTo>
                    <a:cubicBezTo>
                      <a:pt x="17" y="64"/>
                      <a:pt x="2" y="52"/>
                      <a:pt x="1" y="34"/>
                    </a:cubicBezTo>
                    <a:cubicBezTo>
                      <a:pt x="0" y="17"/>
                      <a:pt x="13" y="3"/>
                      <a:pt x="30" y="1"/>
                    </a:cubicBezTo>
                    <a:cubicBezTo>
                      <a:pt x="47" y="0"/>
                      <a:pt x="62" y="13"/>
                      <a:pt x="63" y="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9" name="Freeform 158">
                <a:extLst>
                  <a:ext uri="{FF2B5EF4-FFF2-40B4-BE49-F238E27FC236}">
                    <a16:creationId xmlns:a16="http://schemas.microsoft.com/office/drawing/2014/main" id="{496DFA57-9B80-4942-82FD-3B0FFD7C6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8925" y="7589837"/>
                <a:ext cx="168275" cy="168275"/>
              </a:xfrm>
              <a:custGeom>
                <a:avLst/>
                <a:gdLst>
                  <a:gd name="T0" fmla="*/ 57 w 58"/>
                  <a:gd name="T1" fmla="*/ 27 h 58"/>
                  <a:gd name="T2" fmla="*/ 31 w 58"/>
                  <a:gd name="T3" fmla="*/ 57 h 58"/>
                  <a:gd name="T4" fmla="*/ 1 w 58"/>
                  <a:gd name="T5" fmla="*/ 31 h 58"/>
                  <a:gd name="T6" fmla="*/ 27 w 58"/>
                  <a:gd name="T7" fmla="*/ 1 h 58"/>
                  <a:gd name="T8" fmla="*/ 57 w 5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8">
                    <a:moveTo>
                      <a:pt x="57" y="27"/>
                    </a:moveTo>
                    <a:cubicBezTo>
                      <a:pt x="58" y="42"/>
                      <a:pt x="47" y="56"/>
                      <a:pt x="31" y="57"/>
                    </a:cubicBezTo>
                    <a:cubicBezTo>
                      <a:pt x="16" y="58"/>
                      <a:pt x="2" y="46"/>
                      <a:pt x="1" y="31"/>
                    </a:cubicBezTo>
                    <a:cubicBezTo>
                      <a:pt x="0" y="15"/>
                      <a:pt x="11" y="2"/>
                      <a:pt x="27" y="1"/>
                    </a:cubicBezTo>
                    <a:cubicBezTo>
                      <a:pt x="42" y="0"/>
                      <a:pt x="56" y="11"/>
                      <a:pt x="57" y="2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0" name="Freeform 159">
                <a:extLst>
                  <a:ext uri="{FF2B5EF4-FFF2-40B4-BE49-F238E27FC236}">
                    <a16:creationId xmlns:a16="http://schemas.microsoft.com/office/drawing/2014/main" id="{9F168D0B-3D6B-4CF1-9502-CC953CE97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6250" y="7535862"/>
                <a:ext cx="188913" cy="187325"/>
              </a:xfrm>
              <a:custGeom>
                <a:avLst/>
                <a:gdLst>
                  <a:gd name="T0" fmla="*/ 64 w 65"/>
                  <a:gd name="T1" fmla="*/ 30 h 65"/>
                  <a:gd name="T2" fmla="*/ 35 w 65"/>
                  <a:gd name="T3" fmla="*/ 63 h 65"/>
                  <a:gd name="T4" fmla="*/ 1 w 65"/>
                  <a:gd name="T5" fmla="*/ 34 h 65"/>
                  <a:gd name="T6" fmla="*/ 30 w 65"/>
                  <a:gd name="T7" fmla="*/ 1 h 65"/>
                  <a:gd name="T8" fmla="*/ 64 w 65"/>
                  <a:gd name="T9" fmla="*/ 3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4" y="30"/>
                    </a:moveTo>
                    <a:cubicBezTo>
                      <a:pt x="65" y="47"/>
                      <a:pt x="52" y="62"/>
                      <a:pt x="35" y="63"/>
                    </a:cubicBezTo>
                    <a:cubicBezTo>
                      <a:pt x="18" y="65"/>
                      <a:pt x="3" y="52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8" y="0"/>
                      <a:pt x="63" y="13"/>
                      <a:pt x="64" y="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1" name="Freeform 160">
                <a:extLst>
                  <a:ext uri="{FF2B5EF4-FFF2-40B4-BE49-F238E27FC236}">
                    <a16:creationId xmlns:a16="http://schemas.microsoft.com/office/drawing/2014/main" id="{6188DEF2-443C-4160-9C4E-463EEC61F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50" y="7634287"/>
                <a:ext cx="188913" cy="187325"/>
              </a:xfrm>
              <a:custGeom>
                <a:avLst/>
                <a:gdLst>
                  <a:gd name="T0" fmla="*/ 64 w 65"/>
                  <a:gd name="T1" fmla="*/ 30 h 65"/>
                  <a:gd name="T2" fmla="*/ 35 w 65"/>
                  <a:gd name="T3" fmla="*/ 64 h 65"/>
                  <a:gd name="T4" fmla="*/ 1 w 65"/>
                  <a:gd name="T5" fmla="*/ 35 h 65"/>
                  <a:gd name="T6" fmla="*/ 30 w 65"/>
                  <a:gd name="T7" fmla="*/ 1 h 65"/>
                  <a:gd name="T8" fmla="*/ 64 w 65"/>
                  <a:gd name="T9" fmla="*/ 3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4" y="30"/>
                    </a:moveTo>
                    <a:cubicBezTo>
                      <a:pt x="65" y="47"/>
                      <a:pt x="52" y="62"/>
                      <a:pt x="35" y="64"/>
                    </a:cubicBezTo>
                    <a:cubicBezTo>
                      <a:pt x="18" y="65"/>
                      <a:pt x="3" y="52"/>
                      <a:pt x="1" y="35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8" y="0"/>
                      <a:pt x="63" y="13"/>
                      <a:pt x="64" y="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2" name="Freeform 161">
                <a:extLst>
                  <a:ext uri="{FF2B5EF4-FFF2-40B4-BE49-F238E27FC236}">
                    <a16:creationId xmlns:a16="http://schemas.microsoft.com/office/drawing/2014/main" id="{10F2EA83-4D79-404D-B978-B39DE4405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3875" y="7726362"/>
                <a:ext cx="187325" cy="187325"/>
              </a:xfrm>
              <a:custGeom>
                <a:avLst/>
                <a:gdLst>
                  <a:gd name="T0" fmla="*/ 63 w 65"/>
                  <a:gd name="T1" fmla="*/ 30 h 65"/>
                  <a:gd name="T2" fmla="*/ 35 w 65"/>
                  <a:gd name="T3" fmla="*/ 63 h 65"/>
                  <a:gd name="T4" fmla="*/ 1 w 65"/>
                  <a:gd name="T5" fmla="*/ 35 h 65"/>
                  <a:gd name="T6" fmla="*/ 30 w 65"/>
                  <a:gd name="T7" fmla="*/ 1 h 65"/>
                  <a:gd name="T8" fmla="*/ 63 w 65"/>
                  <a:gd name="T9" fmla="*/ 3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3" y="30"/>
                    </a:moveTo>
                    <a:cubicBezTo>
                      <a:pt x="65" y="47"/>
                      <a:pt x="52" y="62"/>
                      <a:pt x="35" y="63"/>
                    </a:cubicBezTo>
                    <a:cubicBezTo>
                      <a:pt x="17" y="65"/>
                      <a:pt x="2" y="52"/>
                      <a:pt x="1" y="35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3" y="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3" name="Freeform 162">
                <a:extLst>
                  <a:ext uri="{FF2B5EF4-FFF2-40B4-BE49-F238E27FC236}">
                    <a16:creationId xmlns:a16="http://schemas.microsoft.com/office/drawing/2014/main" id="{8AD49C21-5BC5-4669-AF05-B121DE18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9738" y="7607300"/>
                <a:ext cx="187325" cy="187325"/>
              </a:xfrm>
              <a:custGeom>
                <a:avLst/>
                <a:gdLst>
                  <a:gd name="T0" fmla="*/ 64 w 65"/>
                  <a:gd name="T1" fmla="*/ 30 h 65"/>
                  <a:gd name="T2" fmla="*/ 35 w 65"/>
                  <a:gd name="T3" fmla="*/ 63 h 65"/>
                  <a:gd name="T4" fmla="*/ 1 w 65"/>
                  <a:gd name="T5" fmla="*/ 34 h 65"/>
                  <a:gd name="T6" fmla="*/ 30 w 65"/>
                  <a:gd name="T7" fmla="*/ 1 h 65"/>
                  <a:gd name="T8" fmla="*/ 64 w 65"/>
                  <a:gd name="T9" fmla="*/ 3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4" y="30"/>
                    </a:moveTo>
                    <a:cubicBezTo>
                      <a:pt x="65" y="47"/>
                      <a:pt x="52" y="62"/>
                      <a:pt x="35" y="63"/>
                    </a:cubicBezTo>
                    <a:cubicBezTo>
                      <a:pt x="18" y="65"/>
                      <a:pt x="3" y="52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8" y="0"/>
                      <a:pt x="63" y="13"/>
                      <a:pt x="64" y="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4" name="Freeform 163">
                <a:extLst>
                  <a:ext uri="{FF2B5EF4-FFF2-40B4-BE49-F238E27FC236}">
                    <a16:creationId xmlns:a16="http://schemas.microsoft.com/office/drawing/2014/main" id="{45B63722-A084-41FB-A36C-E7DCB6C1F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4663" y="7666037"/>
                <a:ext cx="187325" cy="187325"/>
              </a:xfrm>
              <a:custGeom>
                <a:avLst/>
                <a:gdLst>
                  <a:gd name="T0" fmla="*/ 64 w 65"/>
                  <a:gd name="T1" fmla="*/ 30 h 65"/>
                  <a:gd name="T2" fmla="*/ 35 w 65"/>
                  <a:gd name="T3" fmla="*/ 64 h 65"/>
                  <a:gd name="T4" fmla="*/ 1 w 65"/>
                  <a:gd name="T5" fmla="*/ 35 h 65"/>
                  <a:gd name="T6" fmla="*/ 30 w 65"/>
                  <a:gd name="T7" fmla="*/ 2 h 65"/>
                  <a:gd name="T8" fmla="*/ 64 w 65"/>
                  <a:gd name="T9" fmla="*/ 3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4" y="30"/>
                    </a:moveTo>
                    <a:cubicBezTo>
                      <a:pt x="65" y="48"/>
                      <a:pt x="52" y="63"/>
                      <a:pt x="35" y="64"/>
                    </a:cubicBezTo>
                    <a:cubicBezTo>
                      <a:pt x="18" y="65"/>
                      <a:pt x="3" y="52"/>
                      <a:pt x="1" y="35"/>
                    </a:cubicBezTo>
                    <a:cubicBezTo>
                      <a:pt x="0" y="18"/>
                      <a:pt x="13" y="3"/>
                      <a:pt x="30" y="2"/>
                    </a:cubicBezTo>
                    <a:cubicBezTo>
                      <a:pt x="48" y="0"/>
                      <a:pt x="63" y="13"/>
                      <a:pt x="64" y="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5" name="Freeform 164">
                <a:extLst>
                  <a:ext uri="{FF2B5EF4-FFF2-40B4-BE49-F238E27FC236}">
                    <a16:creationId xmlns:a16="http://schemas.microsoft.com/office/drawing/2014/main" id="{409AA10F-93FC-44A8-8E53-2103F4822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6388" y="8191500"/>
                <a:ext cx="373063" cy="744538"/>
              </a:xfrm>
              <a:custGeom>
                <a:avLst/>
                <a:gdLst>
                  <a:gd name="T0" fmla="*/ 72 w 129"/>
                  <a:gd name="T1" fmla="*/ 253 h 258"/>
                  <a:gd name="T2" fmla="*/ 1 w 129"/>
                  <a:gd name="T3" fmla="*/ 233 h 258"/>
                  <a:gd name="T4" fmla="*/ 1 w 129"/>
                  <a:gd name="T5" fmla="*/ 205 h 258"/>
                  <a:gd name="T6" fmla="*/ 110 w 129"/>
                  <a:gd name="T7" fmla="*/ 0 h 258"/>
                  <a:gd name="T8" fmla="*/ 117 w 129"/>
                  <a:gd name="T9" fmla="*/ 223 h 258"/>
                  <a:gd name="T10" fmla="*/ 72 w 129"/>
                  <a:gd name="T11" fmla="*/ 25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258">
                    <a:moveTo>
                      <a:pt x="72" y="253"/>
                    </a:moveTo>
                    <a:cubicBezTo>
                      <a:pt x="1" y="233"/>
                      <a:pt x="1" y="233"/>
                      <a:pt x="1" y="233"/>
                    </a:cubicBezTo>
                    <a:cubicBezTo>
                      <a:pt x="1" y="224"/>
                      <a:pt x="0" y="215"/>
                      <a:pt x="1" y="205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27" y="52"/>
                      <a:pt x="129" y="130"/>
                      <a:pt x="117" y="223"/>
                    </a:cubicBezTo>
                    <a:cubicBezTo>
                      <a:pt x="114" y="244"/>
                      <a:pt x="93" y="258"/>
                      <a:pt x="72" y="2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6" name="Freeform 165">
                <a:extLst>
                  <a:ext uri="{FF2B5EF4-FFF2-40B4-BE49-F238E27FC236}">
                    <a16:creationId xmlns:a16="http://schemas.microsoft.com/office/drawing/2014/main" id="{0DBAD16D-39EA-4FFC-BB4E-8A3058519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7500" y="8304212"/>
                <a:ext cx="225425" cy="388938"/>
              </a:xfrm>
              <a:custGeom>
                <a:avLst/>
                <a:gdLst>
                  <a:gd name="T0" fmla="*/ 36 w 78"/>
                  <a:gd name="T1" fmla="*/ 0 h 135"/>
                  <a:gd name="T2" fmla="*/ 0 w 78"/>
                  <a:gd name="T3" fmla="*/ 131 h 135"/>
                  <a:gd name="T4" fmla="*/ 28 w 78"/>
                  <a:gd name="T5" fmla="*/ 130 h 135"/>
                  <a:gd name="T6" fmla="*/ 74 w 78"/>
                  <a:gd name="T7" fmla="*/ 132 h 135"/>
                  <a:gd name="T8" fmla="*/ 78 w 78"/>
                  <a:gd name="T9" fmla="*/ 35 h 135"/>
                  <a:gd name="T10" fmla="*/ 36 w 78"/>
                  <a:gd name="T1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35">
                    <a:moveTo>
                      <a:pt x="36" y="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30"/>
                      <a:pt x="71" y="135"/>
                      <a:pt x="74" y="132"/>
                    </a:cubicBezTo>
                    <a:cubicBezTo>
                      <a:pt x="77" y="129"/>
                      <a:pt x="78" y="35"/>
                      <a:pt x="78" y="3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7" name="Freeform 166">
                <a:extLst>
                  <a:ext uri="{FF2B5EF4-FFF2-40B4-BE49-F238E27FC236}">
                    <a16:creationId xmlns:a16="http://schemas.microsoft.com/office/drawing/2014/main" id="{390D3706-30FC-4C7F-8968-2976EB36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0125" y="8145462"/>
                <a:ext cx="942975" cy="744538"/>
              </a:xfrm>
              <a:custGeom>
                <a:avLst/>
                <a:gdLst>
                  <a:gd name="T0" fmla="*/ 299 w 327"/>
                  <a:gd name="T1" fmla="*/ 235 h 258"/>
                  <a:gd name="T2" fmla="*/ 268 w 327"/>
                  <a:gd name="T3" fmla="*/ 255 h 258"/>
                  <a:gd name="T4" fmla="*/ 0 w 327"/>
                  <a:gd name="T5" fmla="*/ 190 h 258"/>
                  <a:gd name="T6" fmla="*/ 9 w 327"/>
                  <a:gd name="T7" fmla="*/ 167 h 258"/>
                  <a:gd name="T8" fmla="*/ 207 w 327"/>
                  <a:gd name="T9" fmla="*/ 184 h 258"/>
                  <a:gd name="T10" fmla="*/ 207 w 327"/>
                  <a:gd name="T11" fmla="*/ 184 h 258"/>
                  <a:gd name="T12" fmla="*/ 209 w 327"/>
                  <a:gd name="T13" fmla="*/ 184 h 258"/>
                  <a:gd name="T14" fmla="*/ 217 w 327"/>
                  <a:gd name="T15" fmla="*/ 178 h 258"/>
                  <a:gd name="T16" fmla="*/ 217 w 327"/>
                  <a:gd name="T17" fmla="*/ 177 h 258"/>
                  <a:gd name="T18" fmla="*/ 254 w 327"/>
                  <a:gd name="T19" fmla="*/ 13 h 258"/>
                  <a:gd name="T20" fmla="*/ 258 w 327"/>
                  <a:gd name="T21" fmla="*/ 9 h 258"/>
                  <a:gd name="T22" fmla="*/ 307 w 327"/>
                  <a:gd name="T23" fmla="*/ 7 h 258"/>
                  <a:gd name="T24" fmla="*/ 311 w 327"/>
                  <a:gd name="T25" fmla="*/ 12 h 258"/>
                  <a:gd name="T26" fmla="*/ 299 w 327"/>
                  <a:gd name="T27" fmla="*/ 235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7" h="258">
                    <a:moveTo>
                      <a:pt x="299" y="235"/>
                    </a:moveTo>
                    <a:cubicBezTo>
                      <a:pt x="296" y="249"/>
                      <a:pt x="282" y="258"/>
                      <a:pt x="268" y="255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207" y="184"/>
                      <a:pt x="207" y="184"/>
                      <a:pt x="207" y="184"/>
                    </a:cubicBezTo>
                    <a:cubicBezTo>
                      <a:pt x="207" y="184"/>
                      <a:pt x="207" y="184"/>
                      <a:pt x="207" y="184"/>
                    </a:cubicBezTo>
                    <a:cubicBezTo>
                      <a:pt x="209" y="184"/>
                      <a:pt x="209" y="184"/>
                      <a:pt x="209" y="184"/>
                    </a:cubicBezTo>
                    <a:cubicBezTo>
                      <a:pt x="213" y="184"/>
                      <a:pt x="216" y="182"/>
                      <a:pt x="217" y="178"/>
                    </a:cubicBezTo>
                    <a:cubicBezTo>
                      <a:pt x="217" y="177"/>
                      <a:pt x="217" y="177"/>
                      <a:pt x="217" y="177"/>
                    </a:cubicBezTo>
                    <a:cubicBezTo>
                      <a:pt x="223" y="98"/>
                      <a:pt x="241" y="54"/>
                      <a:pt x="254" y="13"/>
                    </a:cubicBezTo>
                    <a:cubicBezTo>
                      <a:pt x="255" y="11"/>
                      <a:pt x="256" y="10"/>
                      <a:pt x="258" y="9"/>
                    </a:cubicBezTo>
                    <a:cubicBezTo>
                      <a:pt x="275" y="1"/>
                      <a:pt x="291" y="0"/>
                      <a:pt x="307" y="7"/>
                    </a:cubicBezTo>
                    <a:cubicBezTo>
                      <a:pt x="310" y="8"/>
                      <a:pt x="311" y="10"/>
                      <a:pt x="311" y="12"/>
                    </a:cubicBezTo>
                    <a:cubicBezTo>
                      <a:pt x="327" y="79"/>
                      <a:pt x="318" y="156"/>
                      <a:pt x="299" y="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8" name="Freeform 167">
                <a:extLst>
                  <a:ext uri="{FF2B5EF4-FFF2-40B4-BE49-F238E27FC236}">
                    <a16:creationId xmlns:a16="http://schemas.microsoft.com/office/drawing/2014/main" id="{A5B27423-E15A-4C56-A18A-459C7AE4B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7025" y="8656637"/>
                <a:ext cx="85725" cy="60325"/>
              </a:xfrm>
              <a:custGeom>
                <a:avLst/>
                <a:gdLst>
                  <a:gd name="T0" fmla="*/ 30 w 30"/>
                  <a:gd name="T1" fmla="*/ 21 h 21"/>
                  <a:gd name="T2" fmla="*/ 0 w 30"/>
                  <a:gd name="T3" fmla="*/ 7 h 21"/>
                  <a:gd name="T4" fmla="*/ 2 w 30"/>
                  <a:gd name="T5" fmla="*/ 7 h 21"/>
                  <a:gd name="T6" fmla="*/ 10 w 30"/>
                  <a:gd name="T7" fmla="*/ 1 h 21"/>
                  <a:gd name="T8" fmla="*/ 10 w 30"/>
                  <a:gd name="T9" fmla="*/ 0 h 21"/>
                  <a:gd name="T10" fmla="*/ 30 w 3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1">
                    <a:moveTo>
                      <a:pt x="30" y="21"/>
                    </a:moveTo>
                    <a:cubicBezTo>
                      <a:pt x="24" y="15"/>
                      <a:pt x="2" y="7"/>
                      <a:pt x="0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6" y="7"/>
                      <a:pt x="9" y="5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30" y="2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9" name="Freeform 168">
                <a:extLst>
                  <a:ext uri="{FF2B5EF4-FFF2-40B4-BE49-F238E27FC236}">
                    <a16:creationId xmlns:a16="http://schemas.microsoft.com/office/drawing/2014/main" id="{E3173640-54BC-407D-80E2-299C946E3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7025" y="8675687"/>
                <a:ext cx="52388" cy="76200"/>
              </a:xfrm>
              <a:custGeom>
                <a:avLst/>
                <a:gdLst>
                  <a:gd name="T0" fmla="*/ 0 w 18"/>
                  <a:gd name="T1" fmla="*/ 0 h 26"/>
                  <a:gd name="T2" fmla="*/ 18 w 18"/>
                  <a:gd name="T3" fmla="*/ 26 h 26"/>
                  <a:gd name="T4" fmla="*/ 12 w 18"/>
                  <a:gd name="T5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0" y="0"/>
                    </a:moveTo>
                    <a:cubicBezTo>
                      <a:pt x="0" y="0"/>
                      <a:pt x="15" y="18"/>
                      <a:pt x="18" y="26"/>
                    </a:cubicBezTo>
                    <a:cubicBezTo>
                      <a:pt x="12" y="3"/>
                      <a:pt x="12" y="3"/>
                      <a:pt x="12" y="3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0" name="Freeform 169">
                <a:extLst>
                  <a:ext uri="{FF2B5EF4-FFF2-40B4-BE49-F238E27FC236}">
                    <a16:creationId xmlns:a16="http://schemas.microsoft.com/office/drawing/2014/main" id="{6D59D20A-FC80-41E7-9BC4-BDDE621BF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0025" y="8418512"/>
                <a:ext cx="69850" cy="147638"/>
              </a:xfrm>
              <a:custGeom>
                <a:avLst/>
                <a:gdLst>
                  <a:gd name="T0" fmla="*/ 24 w 24"/>
                  <a:gd name="T1" fmla="*/ 0 h 51"/>
                  <a:gd name="T2" fmla="*/ 5 w 24"/>
                  <a:gd name="T3" fmla="*/ 51 h 51"/>
                  <a:gd name="T4" fmla="*/ 0 w 24"/>
                  <a:gd name="T5" fmla="*/ 0 h 51"/>
                  <a:gd name="T6" fmla="*/ 8 w 24"/>
                  <a:gd name="T7" fmla="*/ 29 h 51"/>
                  <a:gd name="T8" fmla="*/ 24 w 24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1">
                    <a:moveTo>
                      <a:pt x="24" y="0"/>
                    </a:moveTo>
                    <a:cubicBezTo>
                      <a:pt x="5" y="51"/>
                      <a:pt x="5" y="51"/>
                      <a:pt x="5" y="5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14" y="17"/>
                      <a:pt x="24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1" name="Freeform 170">
                <a:extLst>
                  <a:ext uri="{FF2B5EF4-FFF2-40B4-BE49-F238E27FC236}">
                    <a16:creationId xmlns:a16="http://schemas.microsoft.com/office/drawing/2014/main" id="{F99246E9-4BE0-41D5-BB34-67F5D6B1E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21375" y="8569325"/>
                <a:ext cx="158750" cy="130175"/>
              </a:xfrm>
              <a:custGeom>
                <a:avLst/>
                <a:gdLst>
                  <a:gd name="T0" fmla="*/ 43 w 55"/>
                  <a:gd name="T1" fmla="*/ 43 h 45"/>
                  <a:gd name="T2" fmla="*/ 15 w 55"/>
                  <a:gd name="T3" fmla="*/ 42 h 45"/>
                  <a:gd name="T4" fmla="*/ 2 w 55"/>
                  <a:gd name="T5" fmla="*/ 28 h 45"/>
                  <a:gd name="T6" fmla="*/ 6 w 55"/>
                  <a:gd name="T7" fmla="*/ 7 h 45"/>
                  <a:gd name="T8" fmla="*/ 20 w 55"/>
                  <a:gd name="T9" fmla="*/ 1 h 45"/>
                  <a:gd name="T10" fmla="*/ 49 w 55"/>
                  <a:gd name="T11" fmla="*/ 12 h 45"/>
                  <a:gd name="T12" fmla="*/ 53 w 55"/>
                  <a:gd name="T13" fmla="*/ 17 h 45"/>
                  <a:gd name="T14" fmla="*/ 49 w 55"/>
                  <a:gd name="T15" fmla="*/ 38 h 45"/>
                  <a:gd name="T16" fmla="*/ 43 w 55"/>
                  <a:gd name="T17" fmla="*/ 4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45">
                    <a:moveTo>
                      <a:pt x="43" y="43"/>
                    </a:moveTo>
                    <a:cubicBezTo>
                      <a:pt x="34" y="45"/>
                      <a:pt x="25" y="45"/>
                      <a:pt x="15" y="42"/>
                    </a:cubicBezTo>
                    <a:cubicBezTo>
                      <a:pt x="8" y="41"/>
                      <a:pt x="3" y="35"/>
                      <a:pt x="2" y="28"/>
                    </a:cubicBezTo>
                    <a:cubicBezTo>
                      <a:pt x="0" y="20"/>
                      <a:pt x="1" y="13"/>
                      <a:pt x="6" y="7"/>
                    </a:cubicBezTo>
                    <a:cubicBezTo>
                      <a:pt x="9" y="2"/>
                      <a:pt x="15" y="0"/>
                      <a:pt x="20" y="1"/>
                    </a:cubicBezTo>
                    <a:cubicBezTo>
                      <a:pt x="31" y="4"/>
                      <a:pt x="41" y="7"/>
                      <a:pt x="49" y="12"/>
                    </a:cubicBezTo>
                    <a:cubicBezTo>
                      <a:pt x="51" y="13"/>
                      <a:pt x="53" y="15"/>
                      <a:pt x="53" y="17"/>
                    </a:cubicBezTo>
                    <a:cubicBezTo>
                      <a:pt x="55" y="25"/>
                      <a:pt x="53" y="31"/>
                      <a:pt x="49" y="38"/>
                    </a:cubicBezTo>
                    <a:cubicBezTo>
                      <a:pt x="48" y="40"/>
                      <a:pt x="46" y="42"/>
                      <a:pt x="43" y="43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2" name="Freeform 171">
                <a:extLst>
                  <a:ext uri="{FF2B5EF4-FFF2-40B4-BE49-F238E27FC236}">
                    <a16:creationId xmlns:a16="http://schemas.microsoft.com/office/drawing/2014/main" id="{645B600C-3053-4BA4-B8FE-DDA81CC85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3450" y="8545512"/>
                <a:ext cx="53975" cy="73025"/>
              </a:xfrm>
              <a:custGeom>
                <a:avLst/>
                <a:gdLst>
                  <a:gd name="T0" fmla="*/ 3 w 19"/>
                  <a:gd name="T1" fmla="*/ 21 h 25"/>
                  <a:gd name="T2" fmla="*/ 0 w 19"/>
                  <a:gd name="T3" fmla="*/ 12 h 25"/>
                  <a:gd name="T4" fmla="*/ 4 w 19"/>
                  <a:gd name="T5" fmla="*/ 3 h 25"/>
                  <a:gd name="T6" fmla="*/ 8 w 19"/>
                  <a:gd name="T7" fmla="*/ 1 h 25"/>
                  <a:gd name="T8" fmla="*/ 18 w 19"/>
                  <a:gd name="T9" fmla="*/ 9 h 25"/>
                  <a:gd name="T10" fmla="*/ 19 w 19"/>
                  <a:gd name="T11" fmla="*/ 17 h 25"/>
                  <a:gd name="T12" fmla="*/ 11 w 19"/>
                  <a:gd name="T13" fmla="*/ 25 h 25"/>
                  <a:gd name="T14" fmla="*/ 11 w 19"/>
                  <a:gd name="T15" fmla="*/ 25 h 25"/>
                  <a:gd name="T16" fmla="*/ 3 w 19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5">
                    <a:moveTo>
                      <a:pt x="3" y="21"/>
                    </a:moveTo>
                    <a:cubicBezTo>
                      <a:pt x="2" y="18"/>
                      <a:pt x="1" y="15"/>
                      <a:pt x="0" y="12"/>
                    </a:cubicBezTo>
                    <a:cubicBezTo>
                      <a:pt x="0" y="9"/>
                      <a:pt x="1" y="5"/>
                      <a:pt x="4" y="3"/>
                    </a:cubicBezTo>
                    <a:cubicBezTo>
                      <a:pt x="5" y="2"/>
                      <a:pt x="7" y="2"/>
                      <a:pt x="8" y="1"/>
                    </a:cubicBezTo>
                    <a:cubicBezTo>
                      <a:pt x="13" y="0"/>
                      <a:pt x="18" y="4"/>
                      <a:pt x="18" y="9"/>
                    </a:cubicBezTo>
                    <a:cubicBezTo>
                      <a:pt x="19" y="12"/>
                      <a:pt x="19" y="14"/>
                      <a:pt x="19" y="17"/>
                    </a:cubicBezTo>
                    <a:cubicBezTo>
                      <a:pt x="19" y="21"/>
                      <a:pt x="15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8" y="25"/>
                      <a:pt x="5" y="24"/>
                      <a:pt x="3" y="21"/>
                    </a:cubicBezTo>
                    <a:close/>
                  </a:path>
                </a:pathLst>
              </a:custGeom>
              <a:solidFill>
                <a:srgbClr val="F9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3" name="Freeform 172">
                <a:extLst>
                  <a:ext uri="{FF2B5EF4-FFF2-40B4-BE49-F238E27FC236}">
                    <a16:creationId xmlns:a16="http://schemas.microsoft.com/office/drawing/2014/main" id="{D73D79A7-AE10-4295-A8A3-809EF4FFD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2525" y="9151937"/>
                <a:ext cx="1100138" cy="1103313"/>
              </a:xfrm>
              <a:custGeom>
                <a:avLst/>
                <a:gdLst>
                  <a:gd name="T0" fmla="*/ 368 w 381"/>
                  <a:gd name="T1" fmla="*/ 0 h 382"/>
                  <a:gd name="T2" fmla="*/ 381 w 381"/>
                  <a:gd name="T3" fmla="*/ 56 h 382"/>
                  <a:gd name="T4" fmla="*/ 350 w 381"/>
                  <a:gd name="T5" fmla="*/ 101 h 382"/>
                  <a:gd name="T6" fmla="*/ 74 w 381"/>
                  <a:gd name="T7" fmla="*/ 153 h 382"/>
                  <a:gd name="T8" fmla="*/ 110 w 381"/>
                  <a:gd name="T9" fmla="*/ 204 h 382"/>
                  <a:gd name="T10" fmla="*/ 128 w 381"/>
                  <a:gd name="T11" fmla="*/ 382 h 382"/>
                  <a:gd name="T12" fmla="*/ 102 w 381"/>
                  <a:gd name="T13" fmla="*/ 382 h 382"/>
                  <a:gd name="T14" fmla="*/ 7 w 381"/>
                  <a:gd name="T15" fmla="*/ 166 h 382"/>
                  <a:gd name="T16" fmla="*/ 2 w 381"/>
                  <a:gd name="T17" fmla="*/ 104 h 382"/>
                  <a:gd name="T18" fmla="*/ 39 w 381"/>
                  <a:gd name="T19" fmla="*/ 56 h 382"/>
                  <a:gd name="T20" fmla="*/ 368 w 381"/>
                  <a:gd name="T21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" h="382">
                    <a:moveTo>
                      <a:pt x="368" y="0"/>
                    </a:moveTo>
                    <a:cubicBezTo>
                      <a:pt x="376" y="18"/>
                      <a:pt x="380" y="37"/>
                      <a:pt x="381" y="56"/>
                    </a:cubicBezTo>
                    <a:cubicBezTo>
                      <a:pt x="381" y="76"/>
                      <a:pt x="369" y="94"/>
                      <a:pt x="350" y="101"/>
                    </a:cubicBezTo>
                    <a:cubicBezTo>
                      <a:pt x="262" y="134"/>
                      <a:pt x="170" y="152"/>
                      <a:pt x="74" y="153"/>
                    </a:cubicBezTo>
                    <a:cubicBezTo>
                      <a:pt x="110" y="204"/>
                      <a:pt x="110" y="204"/>
                      <a:pt x="110" y="204"/>
                    </a:cubicBezTo>
                    <a:cubicBezTo>
                      <a:pt x="129" y="232"/>
                      <a:pt x="128" y="310"/>
                      <a:pt x="128" y="382"/>
                    </a:cubicBezTo>
                    <a:cubicBezTo>
                      <a:pt x="102" y="382"/>
                      <a:pt x="102" y="382"/>
                      <a:pt x="102" y="382"/>
                    </a:cubicBezTo>
                    <a:cubicBezTo>
                      <a:pt x="7" y="166"/>
                      <a:pt x="7" y="166"/>
                      <a:pt x="7" y="166"/>
                    </a:cubicBezTo>
                    <a:cubicBezTo>
                      <a:pt x="1" y="146"/>
                      <a:pt x="0" y="126"/>
                      <a:pt x="2" y="104"/>
                    </a:cubicBezTo>
                    <a:cubicBezTo>
                      <a:pt x="3" y="82"/>
                      <a:pt x="18" y="63"/>
                      <a:pt x="39" y="56"/>
                    </a:cubicBezTo>
                    <a:cubicBezTo>
                      <a:pt x="132" y="24"/>
                      <a:pt x="243" y="7"/>
                      <a:pt x="368" y="0"/>
                    </a:cubicBezTo>
                    <a:close/>
                  </a:path>
                </a:pathLst>
              </a:custGeom>
              <a:solidFill>
                <a:srgbClr val="F47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4" name="Freeform 173">
                <a:extLst>
                  <a:ext uri="{FF2B5EF4-FFF2-40B4-BE49-F238E27FC236}">
                    <a16:creationId xmlns:a16="http://schemas.microsoft.com/office/drawing/2014/main" id="{28D08C32-CBBE-40D3-9634-4C6D96294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6313" y="8185150"/>
                <a:ext cx="271463" cy="615950"/>
              </a:xfrm>
              <a:custGeom>
                <a:avLst/>
                <a:gdLst>
                  <a:gd name="T0" fmla="*/ 30 w 94"/>
                  <a:gd name="T1" fmla="*/ 209 h 213"/>
                  <a:gd name="T2" fmla="*/ 38 w 94"/>
                  <a:gd name="T3" fmla="*/ 210 h 213"/>
                  <a:gd name="T4" fmla="*/ 74 w 94"/>
                  <a:gd name="T5" fmla="*/ 182 h 213"/>
                  <a:gd name="T6" fmla="*/ 92 w 94"/>
                  <a:gd name="T7" fmla="*/ 40 h 213"/>
                  <a:gd name="T8" fmla="*/ 63 w 94"/>
                  <a:gd name="T9" fmla="*/ 4 h 213"/>
                  <a:gd name="T10" fmla="*/ 56 w 94"/>
                  <a:gd name="T11" fmla="*/ 3 h 213"/>
                  <a:gd name="T12" fmla="*/ 20 w 94"/>
                  <a:gd name="T13" fmla="*/ 31 h 213"/>
                  <a:gd name="T14" fmla="*/ 2 w 94"/>
                  <a:gd name="T15" fmla="*/ 173 h 213"/>
                  <a:gd name="T16" fmla="*/ 30 w 94"/>
                  <a:gd name="T17" fmla="*/ 20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213">
                    <a:moveTo>
                      <a:pt x="30" y="209"/>
                    </a:moveTo>
                    <a:cubicBezTo>
                      <a:pt x="38" y="210"/>
                      <a:pt x="38" y="210"/>
                      <a:pt x="38" y="210"/>
                    </a:cubicBezTo>
                    <a:cubicBezTo>
                      <a:pt x="56" y="213"/>
                      <a:pt x="72" y="200"/>
                      <a:pt x="74" y="18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4" y="22"/>
                      <a:pt x="81" y="6"/>
                      <a:pt x="63" y="4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38" y="0"/>
                      <a:pt x="22" y="13"/>
                      <a:pt x="20" y="31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0" y="191"/>
                      <a:pt x="13" y="207"/>
                      <a:pt x="30" y="209"/>
                    </a:cubicBez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5" name="Freeform 174">
                <a:extLst>
                  <a:ext uri="{FF2B5EF4-FFF2-40B4-BE49-F238E27FC236}">
                    <a16:creationId xmlns:a16="http://schemas.microsoft.com/office/drawing/2014/main" id="{0037D480-12E5-4D1E-958F-6427D3337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5525" y="8315325"/>
                <a:ext cx="325438" cy="1076325"/>
              </a:xfrm>
              <a:custGeom>
                <a:avLst/>
                <a:gdLst>
                  <a:gd name="T0" fmla="*/ 30 w 113"/>
                  <a:gd name="T1" fmla="*/ 370 h 373"/>
                  <a:gd name="T2" fmla="*/ 38 w 113"/>
                  <a:gd name="T3" fmla="*/ 371 h 373"/>
                  <a:gd name="T4" fmla="*/ 74 w 113"/>
                  <a:gd name="T5" fmla="*/ 343 h 373"/>
                  <a:gd name="T6" fmla="*/ 111 w 113"/>
                  <a:gd name="T7" fmla="*/ 39 h 373"/>
                  <a:gd name="T8" fmla="*/ 83 w 113"/>
                  <a:gd name="T9" fmla="*/ 3 h 373"/>
                  <a:gd name="T10" fmla="*/ 75 w 113"/>
                  <a:gd name="T11" fmla="*/ 2 h 373"/>
                  <a:gd name="T12" fmla="*/ 39 w 113"/>
                  <a:gd name="T13" fmla="*/ 30 h 373"/>
                  <a:gd name="T14" fmla="*/ 2 w 113"/>
                  <a:gd name="T15" fmla="*/ 334 h 373"/>
                  <a:gd name="T16" fmla="*/ 30 w 113"/>
                  <a:gd name="T17" fmla="*/ 37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73">
                    <a:moveTo>
                      <a:pt x="30" y="370"/>
                    </a:moveTo>
                    <a:cubicBezTo>
                      <a:pt x="38" y="371"/>
                      <a:pt x="38" y="371"/>
                      <a:pt x="38" y="371"/>
                    </a:cubicBezTo>
                    <a:cubicBezTo>
                      <a:pt x="56" y="373"/>
                      <a:pt x="72" y="361"/>
                      <a:pt x="74" y="343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3" y="21"/>
                      <a:pt x="100" y="5"/>
                      <a:pt x="83" y="3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57" y="0"/>
                      <a:pt x="41" y="12"/>
                      <a:pt x="39" y="30"/>
                    </a:cubicBezTo>
                    <a:cubicBezTo>
                      <a:pt x="2" y="334"/>
                      <a:pt x="2" y="334"/>
                      <a:pt x="2" y="334"/>
                    </a:cubicBezTo>
                    <a:cubicBezTo>
                      <a:pt x="0" y="352"/>
                      <a:pt x="12" y="368"/>
                      <a:pt x="30" y="370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6" name="Freeform 175">
                <a:extLst>
                  <a:ext uri="{FF2B5EF4-FFF2-40B4-BE49-F238E27FC236}">
                    <a16:creationId xmlns:a16="http://schemas.microsoft.com/office/drawing/2014/main" id="{E00E3147-2A73-4455-9A4A-74DF8E802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6250" y="8890000"/>
                <a:ext cx="211138" cy="655638"/>
              </a:xfrm>
              <a:custGeom>
                <a:avLst/>
                <a:gdLst>
                  <a:gd name="T0" fmla="*/ 37 w 73"/>
                  <a:gd name="T1" fmla="*/ 0 h 227"/>
                  <a:gd name="T2" fmla="*/ 37 w 73"/>
                  <a:gd name="T3" fmla="*/ 0 h 227"/>
                  <a:gd name="T4" fmla="*/ 0 w 73"/>
                  <a:gd name="T5" fmla="*/ 36 h 227"/>
                  <a:gd name="T6" fmla="*/ 18 w 73"/>
                  <a:gd name="T7" fmla="*/ 191 h 227"/>
                  <a:gd name="T8" fmla="*/ 32 w 73"/>
                  <a:gd name="T9" fmla="*/ 227 h 227"/>
                  <a:gd name="T10" fmla="*/ 32 w 73"/>
                  <a:gd name="T11" fmla="*/ 227 h 227"/>
                  <a:gd name="T12" fmla="*/ 47 w 73"/>
                  <a:gd name="T13" fmla="*/ 191 h 227"/>
                  <a:gd name="T14" fmla="*/ 72 w 73"/>
                  <a:gd name="T15" fmla="*/ 37 h 227"/>
                  <a:gd name="T16" fmla="*/ 37 w 73"/>
                  <a:gd name="T17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227">
                    <a:moveTo>
                      <a:pt x="37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0" y="15"/>
                      <a:pt x="0" y="36"/>
                    </a:cubicBezTo>
                    <a:cubicBezTo>
                      <a:pt x="18" y="191"/>
                      <a:pt x="18" y="191"/>
                      <a:pt x="18" y="191"/>
                    </a:cubicBezTo>
                    <a:cubicBezTo>
                      <a:pt x="18" y="211"/>
                      <a:pt x="24" y="227"/>
                      <a:pt x="32" y="227"/>
                    </a:cubicBezTo>
                    <a:cubicBezTo>
                      <a:pt x="32" y="227"/>
                      <a:pt x="32" y="227"/>
                      <a:pt x="32" y="227"/>
                    </a:cubicBezTo>
                    <a:cubicBezTo>
                      <a:pt x="40" y="227"/>
                      <a:pt x="47" y="211"/>
                      <a:pt x="47" y="191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3" y="17"/>
                      <a:pt x="57" y="0"/>
                      <a:pt x="37" y="0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7" name="Freeform 176">
                <a:extLst>
                  <a:ext uri="{FF2B5EF4-FFF2-40B4-BE49-F238E27FC236}">
                    <a16:creationId xmlns:a16="http://schemas.microsoft.com/office/drawing/2014/main" id="{252A5509-2E10-40AE-B45E-E31E9A0F4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0625" y="8829675"/>
                <a:ext cx="1047750" cy="261938"/>
              </a:xfrm>
              <a:custGeom>
                <a:avLst/>
                <a:gdLst>
                  <a:gd name="T0" fmla="*/ 361 w 363"/>
                  <a:gd name="T1" fmla="*/ 20 h 91"/>
                  <a:gd name="T2" fmla="*/ 361 w 363"/>
                  <a:gd name="T3" fmla="*/ 20 h 91"/>
                  <a:gd name="T4" fmla="*/ 324 w 363"/>
                  <a:gd name="T5" fmla="*/ 10 h 91"/>
                  <a:gd name="T6" fmla="*/ 34 w 363"/>
                  <a:gd name="T7" fmla="*/ 17 h 91"/>
                  <a:gd name="T8" fmla="*/ 2 w 363"/>
                  <a:gd name="T9" fmla="*/ 56 h 91"/>
                  <a:gd name="T10" fmla="*/ 2 w 363"/>
                  <a:gd name="T11" fmla="*/ 56 h 91"/>
                  <a:gd name="T12" fmla="*/ 42 w 363"/>
                  <a:gd name="T13" fmla="*/ 89 h 91"/>
                  <a:gd name="T14" fmla="*/ 326 w 363"/>
                  <a:gd name="T15" fmla="*/ 37 h 91"/>
                  <a:gd name="T16" fmla="*/ 361 w 363"/>
                  <a:gd name="T17" fmla="*/ 2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3" h="91">
                    <a:moveTo>
                      <a:pt x="361" y="20"/>
                    </a:moveTo>
                    <a:cubicBezTo>
                      <a:pt x="361" y="20"/>
                      <a:pt x="361" y="20"/>
                      <a:pt x="361" y="20"/>
                    </a:cubicBezTo>
                    <a:cubicBezTo>
                      <a:pt x="359" y="0"/>
                      <a:pt x="344" y="8"/>
                      <a:pt x="324" y="10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14" y="19"/>
                      <a:pt x="0" y="37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4" y="76"/>
                      <a:pt x="22" y="91"/>
                      <a:pt x="42" y="89"/>
                    </a:cubicBezTo>
                    <a:cubicBezTo>
                      <a:pt x="326" y="37"/>
                      <a:pt x="326" y="37"/>
                      <a:pt x="326" y="37"/>
                    </a:cubicBezTo>
                    <a:cubicBezTo>
                      <a:pt x="346" y="35"/>
                      <a:pt x="363" y="40"/>
                      <a:pt x="361" y="20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8" name="Freeform 177">
                <a:extLst>
                  <a:ext uri="{FF2B5EF4-FFF2-40B4-BE49-F238E27FC236}">
                    <a16:creationId xmlns:a16="http://schemas.microsoft.com/office/drawing/2014/main" id="{C19369D8-B04E-4065-B625-5545BC6B0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89700" y="9583737"/>
                <a:ext cx="169863" cy="814388"/>
              </a:xfrm>
              <a:custGeom>
                <a:avLst/>
                <a:gdLst>
                  <a:gd name="T0" fmla="*/ 0 w 107"/>
                  <a:gd name="T1" fmla="*/ 14 h 513"/>
                  <a:gd name="T2" fmla="*/ 32 w 107"/>
                  <a:gd name="T3" fmla="*/ 513 h 513"/>
                  <a:gd name="T4" fmla="*/ 67 w 107"/>
                  <a:gd name="T5" fmla="*/ 513 h 513"/>
                  <a:gd name="T6" fmla="*/ 107 w 107"/>
                  <a:gd name="T7" fmla="*/ 0 h 513"/>
                  <a:gd name="T8" fmla="*/ 0 w 107"/>
                  <a:gd name="T9" fmla="*/ 14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513">
                    <a:moveTo>
                      <a:pt x="0" y="14"/>
                    </a:moveTo>
                    <a:lnTo>
                      <a:pt x="32" y="513"/>
                    </a:lnTo>
                    <a:lnTo>
                      <a:pt x="67" y="513"/>
                    </a:lnTo>
                    <a:lnTo>
                      <a:pt x="107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9" name="Freeform 178">
                <a:extLst>
                  <a:ext uri="{FF2B5EF4-FFF2-40B4-BE49-F238E27FC236}">
                    <a16:creationId xmlns:a16="http://schemas.microsoft.com/office/drawing/2014/main" id="{993DB763-8EDF-43EC-A3F1-5E9AFF0B8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6138" y="9583737"/>
                <a:ext cx="168275" cy="814388"/>
              </a:xfrm>
              <a:custGeom>
                <a:avLst/>
                <a:gdLst>
                  <a:gd name="T0" fmla="*/ 0 w 106"/>
                  <a:gd name="T1" fmla="*/ 14 h 513"/>
                  <a:gd name="T2" fmla="*/ 31 w 106"/>
                  <a:gd name="T3" fmla="*/ 513 h 513"/>
                  <a:gd name="T4" fmla="*/ 66 w 106"/>
                  <a:gd name="T5" fmla="*/ 513 h 513"/>
                  <a:gd name="T6" fmla="*/ 106 w 106"/>
                  <a:gd name="T7" fmla="*/ 0 h 513"/>
                  <a:gd name="T8" fmla="*/ 0 w 106"/>
                  <a:gd name="T9" fmla="*/ 14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13">
                    <a:moveTo>
                      <a:pt x="0" y="14"/>
                    </a:moveTo>
                    <a:lnTo>
                      <a:pt x="31" y="513"/>
                    </a:lnTo>
                    <a:lnTo>
                      <a:pt x="66" y="513"/>
                    </a:lnTo>
                    <a:lnTo>
                      <a:pt x="10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0" name="Freeform 179">
                <a:extLst>
                  <a:ext uri="{FF2B5EF4-FFF2-40B4-BE49-F238E27FC236}">
                    <a16:creationId xmlns:a16="http://schemas.microsoft.com/office/drawing/2014/main" id="{22BE27FE-788D-4DEE-9BF7-A0105C5CC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1913" y="9429750"/>
                <a:ext cx="1073150" cy="231775"/>
              </a:xfrm>
              <a:custGeom>
                <a:avLst/>
                <a:gdLst>
                  <a:gd name="T0" fmla="*/ 0 w 372"/>
                  <a:gd name="T1" fmla="*/ 32 h 80"/>
                  <a:gd name="T2" fmla="*/ 0 w 372"/>
                  <a:gd name="T3" fmla="*/ 40 h 80"/>
                  <a:gd name="T4" fmla="*/ 32 w 372"/>
                  <a:gd name="T5" fmla="*/ 73 h 80"/>
                  <a:gd name="T6" fmla="*/ 338 w 372"/>
                  <a:gd name="T7" fmla="*/ 79 h 80"/>
                  <a:gd name="T8" fmla="*/ 371 w 372"/>
                  <a:gd name="T9" fmla="*/ 48 h 80"/>
                  <a:gd name="T10" fmla="*/ 371 w 372"/>
                  <a:gd name="T11" fmla="*/ 40 h 80"/>
                  <a:gd name="T12" fmla="*/ 340 w 372"/>
                  <a:gd name="T13" fmla="*/ 7 h 80"/>
                  <a:gd name="T14" fmla="*/ 33 w 372"/>
                  <a:gd name="T15" fmla="*/ 1 h 80"/>
                  <a:gd name="T16" fmla="*/ 0 w 372"/>
                  <a:gd name="T17" fmla="*/ 3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2" h="80">
                    <a:moveTo>
                      <a:pt x="0" y="32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58"/>
                      <a:pt x="14" y="73"/>
                      <a:pt x="32" y="73"/>
                    </a:cubicBezTo>
                    <a:cubicBezTo>
                      <a:pt x="338" y="79"/>
                      <a:pt x="338" y="79"/>
                      <a:pt x="338" y="79"/>
                    </a:cubicBezTo>
                    <a:cubicBezTo>
                      <a:pt x="356" y="80"/>
                      <a:pt x="371" y="66"/>
                      <a:pt x="371" y="48"/>
                    </a:cubicBezTo>
                    <a:cubicBezTo>
                      <a:pt x="371" y="40"/>
                      <a:pt x="371" y="40"/>
                      <a:pt x="371" y="40"/>
                    </a:cubicBezTo>
                    <a:cubicBezTo>
                      <a:pt x="372" y="22"/>
                      <a:pt x="357" y="7"/>
                      <a:pt x="340" y="7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15" y="0"/>
                      <a:pt x="0" y="15"/>
                      <a:pt x="0" y="32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8C6ED23-0DA2-4056-BD1E-2EE846D3458C}"/>
                </a:ext>
              </a:extLst>
            </p:cNvPr>
            <p:cNvGrpSpPr/>
            <p:nvPr/>
          </p:nvGrpSpPr>
          <p:grpSpPr>
            <a:xfrm>
              <a:off x="6804283" y="2616840"/>
              <a:ext cx="1282534" cy="1706563"/>
              <a:chOff x="10207625" y="8980488"/>
              <a:chExt cx="2565401" cy="3413125"/>
            </a:xfrm>
          </p:grpSpPr>
          <p:sp>
            <p:nvSpPr>
              <p:cNvPr id="238" name="Freeform 219">
                <a:extLst>
                  <a:ext uri="{FF2B5EF4-FFF2-40B4-BE49-F238E27FC236}">
                    <a16:creationId xmlns:a16="http://schemas.microsoft.com/office/drawing/2014/main" id="{0D639A4F-DC64-469B-9F2E-0036C2749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7513" y="9126538"/>
                <a:ext cx="411163" cy="604838"/>
              </a:xfrm>
              <a:custGeom>
                <a:avLst/>
                <a:gdLst>
                  <a:gd name="T0" fmla="*/ 125 w 129"/>
                  <a:gd name="T1" fmla="*/ 60 h 190"/>
                  <a:gd name="T2" fmla="*/ 111 w 129"/>
                  <a:gd name="T3" fmla="*/ 5 h 190"/>
                  <a:gd name="T4" fmla="*/ 110 w 129"/>
                  <a:gd name="T5" fmla="*/ 5 h 190"/>
                  <a:gd name="T6" fmla="*/ 110 w 129"/>
                  <a:gd name="T7" fmla="*/ 5 h 190"/>
                  <a:gd name="T8" fmla="*/ 9 w 129"/>
                  <a:gd name="T9" fmla="*/ 0 h 190"/>
                  <a:gd name="T10" fmla="*/ 3 w 129"/>
                  <a:gd name="T11" fmla="*/ 128 h 190"/>
                  <a:gd name="T12" fmla="*/ 0 w 129"/>
                  <a:gd name="T13" fmla="*/ 178 h 190"/>
                  <a:gd name="T14" fmla="*/ 81 w 129"/>
                  <a:gd name="T15" fmla="*/ 182 h 190"/>
                  <a:gd name="T16" fmla="*/ 70 w 129"/>
                  <a:gd name="T17" fmla="*/ 132 h 190"/>
                  <a:gd name="T18" fmla="*/ 73 w 129"/>
                  <a:gd name="T19" fmla="*/ 132 h 190"/>
                  <a:gd name="T20" fmla="*/ 80 w 129"/>
                  <a:gd name="T21" fmla="*/ 131 h 190"/>
                  <a:gd name="T22" fmla="*/ 104 w 129"/>
                  <a:gd name="T23" fmla="*/ 111 h 190"/>
                  <a:gd name="T24" fmla="*/ 105 w 129"/>
                  <a:gd name="T25" fmla="*/ 102 h 190"/>
                  <a:gd name="T26" fmla="*/ 106 w 129"/>
                  <a:gd name="T27" fmla="*/ 88 h 190"/>
                  <a:gd name="T28" fmla="*/ 110 w 129"/>
                  <a:gd name="T29" fmla="*/ 87 h 190"/>
                  <a:gd name="T30" fmla="*/ 125 w 129"/>
                  <a:gd name="T31" fmla="*/ 6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9" h="190">
                    <a:moveTo>
                      <a:pt x="125" y="60"/>
                    </a:moveTo>
                    <a:cubicBezTo>
                      <a:pt x="111" y="5"/>
                      <a:pt x="111" y="5"/>
                      <a:pt x="111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5"/>
                      <a:pt x="110" y="5"/>
                      <a:pt x="110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1" y="145"/>
                      <a:pt x="1" y="156"/>
                      <a:pt x="0" y="178"/>
                    </a:cubicBezTo>
                    <a:cubicBezTo>
                      <a:pt x="24" y="190"/>
                      <a:pt x="51" y="190"/>
                      <a:pt x="81" y="182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5" y="132"/>
                      <a:pt x="78" y="132"/>
                      <a:pt x="80" y="131"/>
                    </a:cubicBezTo>
                    <a:cubicBezTo>
                      <a:pt x="91" y="129"/>
                      <a:pt x="100" y="121"/>
                      <a:pt x="104" y="111"/>
                    </a:cubicBezTo>
                    <a:cubicBezTo>
                      <a:pt x="105" y="108"/>
                      <a:pt x="105" y="105"/>
                      <a:pt x="105" y="102"/>
                    </a:cubicBezTo>
                    <a:cubicBezTo>
                      <a:pt x="106" y="88"/>
                      <a:pt x="106" y="88"/>
                      <a:pt x="106" y="88"/>
                    </a:cubicBezTo>
                    <a:cubicBezTo>
                      <a:pt x="110" y="87"/>
                      <a:pt x="110" y="87"/>
                      <a:pt x="110" y="87"/>
                    </a:cubicBezTo>
                    <a:cubicBezTo>
                      <a:pt x="122" y="84"/>
                      <a:pt x="129" y="71"/>
                      <a:pt x="125" y="60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9" name="Freeform 220">
                <a:extLst>
                  <a:ext uri="{FF2B5EF4-FFF2-40B4-BE49-F238E27FC236}">
                    <a16:creationId xmlns:a16="http://schemas.microsoft.com/office/drawing/2014/main" id="{BBC8F79E-FAA3-479F-8437-736A812AC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7663" y="8980488"/>
                <a:ext cx="538163" cy="563563"/>
              </a:xfrm>
              <a:custGeom>
                <a:avLst/>
                <a:gdLst>
                  <a:gd name="T0" fmla="*/ 164 w 169"/>
                  <a:gd name="T1" fmla="*/ 5 h 177"/>
                  <a:gd name="T2" fmla="*/ 163 w 169"/>
                  <a:gd name="T3" fmla="*/ 0 h 177"/>
                  <a:gd name="T4" fmla="*/ 39 w 169"/>
                  <a:gd name="T5" fmla="*/ 24 h 177"/>
                  <a:gd name="T6" fmla="*/ 5 w 169"/>
                  <a:gd name="T7" fmla="*/ 74 h 177"/>
                  <a:gd name="T8" fmla="*/ 6 w 169"/>
                  <a:gd name="T9" fmla="*/ 79 h 177"/>
                  <a:gd name="T10" fmla="*/ 18 w 169"/>
                  <a:gd name="T11" fmla="*/ 122 h 177"/>
                  <a:gd name="T12" fmla="*/ 35 w 169"/>
                  <a:gd name="T13" fmla="*/ 136 h 177"/>
                  <a:gd name="T14" fmla="*/ 41 w 169"/>
                  <a:gd name="T15" fmla="*/ 136 h 177"/>
                  <a:gd name="T16" fmla="*/ 55 w 169"/>
                  <a:gd name="T17" fmla="*/ 125 h 177"/>
                  <a:gd name="T18" fmla="*/ 56 w 169"/>
                  <a:gd name="T19" fmla="*/ 121 h 177"/>
                  <a:gd name="T20" fmla="*/ 53 w 169"/>
                  <a:gd name="T21" fmla="*/ 118 h 177"/>
                  <a:gd name="T22" fmla="*/ 56 w 169"/>
                  <a:gd name="T23" fmla="*/ 96 h 177"/>
                  <a:gd name="T24" fmla="*/ 77 w 169"/>
                  <a:gd name="T25" fmla="*/ 104 h 177"/>
                  <a:gd name="T26" fmla="*/ 74 w 169"/>
                  <a:gd name="T27" fmla="*/ 126 h 177"/>
                  <a:gd name="T28" fmla="*/ 69 w 169"/>
                  <a:gd name="T29" fmla="*/ 129 h 177"/>
                  <a:gd name="T30" fmla="*/ 75 w 169"/>
                  <a:gd name="T31" fmla="*/ 167 h 177"/>
                  <a:gd name="T32" fmla="*/ 102 w 169"/>
                  <a:gd name="T33" fmla="*/ 177 h 177"/>
                  <a:gd name="T34" fmla="*/ 126 w 169"/>
                  <a:gd name="T35" fmla="*/ 157 h 177"/>
                  <a:gd name="T36" fmla="*/ 87 w 169"/>
                  <a:gd name="T37" fmla="*/ 154 h 177"/>
                  <a:gd name="T38" fmla="*/ 90 w 169"/>
                  <a:gd name="T39" fmla="*/ 112 h 177"/>
                  <a:gd name="T40" fmla="*/ 90 w 169"/>
                  <a:gd name="T41" fmla="*/ 111 h 177"/>
                  <a:gd name="T42" fmla="*/ 90 w 169"/>
                  <a:gd name="T43" fmla="*/ 111 h 177"/>
                  <a:gd name="T44" fmla="*/ 91 w 169"/>
                  <a:gd name="T45" fmla="*/ 107 h 177"/>
                  <a:gd name="T46" fmla="*/ 91 w 169"/>
                  <a:gd name="T47" fmla="*/ 107 h 177"/>
                  <a:gd name="T48" fmla="*/ 97 w 169"/>
                  <a:gd name="T49" fmla="*/ 83 h 177"/>
                  <a:gd name="T50" fmla="*/ 99 w 169"/>
                  <a:gd name="T51" fmla="*/ 78 h 177"/>
                  <a:gd name="T52" fmla="*/ 109 w 169"/>
                  <a:gd name="T53" fmla="*/ 59 h 177"/>
                  <a:gd name="T54" fmla="*/ 131 w 169"/>
                  <a:gd name="T55" fmla="*/ 55 h 177"/>
                  <a:gd name="T56" fmla="*/ 164 w 169"/>
                  <a:gd name="T57" fmla="*/ 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9" h="177">
                    <a:moveTo>
                      <a:pt x="164" y="5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16" y="28"/>
                      <a:pt x="0" y="50"/>
                      <a:pt x="5" y="74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20" y="131"/>
                      <a:pt x="27" y="136"/>
                      <a:pt x="35" y="136"/>
                    </a:cubicBezTo>
                    <a:cubicBezTo>
                      <a:pt x="41" y="136"/>
                      <a:pt x="41" y="136"/>
                      <a:pt x="41" y="136"/>
                    </a:cubicBezTo>
                    <a:cubicBezTo>
                      <a:pt x="47" y="136"/>
                      <a:pt x="53" y="131"/>
                      <a:pt x="55" y="125"/>
                    </a:cubicBezTo>
                    <a:cubicBezTo>
                      <a:pt x="56" y="121"/>
                      <a:pt x="56" y="121"/>
                      <a:pt x="56" y="121"/>
                    </a:cubicBezTo>
                    <a:cubicBezTo>
                      <a:pt x="55" y="120"/>
                      <a:pt x="54" y="119"/>
                      <a:pt x="53" y="118"/>
                    </a:cubicBezTo>
                    <a:cubicBezTo>
                      <a:pt x="48" y="109"/>
                      <a:pt x="50" y="101"/>
                      <a:pt x="56" y="96"/>
                    </a:cubicBezTo>
                    <a:cubicBezTo>
                      <a:pt x="63" y="88"/>
                      <a:pt x="76" y="90"/>
                      <a:pt x="77" y="104"/>
                    </a:cubicBezTo>
                    <a:cubicBezTo>
                      <a:pt x="77" y="113"/>
                      <a:pt x="76" y="121"/>
                      <a:pt x="74" y="126"/>
                    </a:cubicBezTo>
                    <a:cubicBezTo>
                      <a:pt x="73" y="129"/>
                      <a:pt x="71" y="130"/>
                      <a:pt x="69" y="129"/>
                    </a:cubicBezTo>
                    <a:cubicBezTo>
                      <a:pt x="67" y="145"/>
                      <a:pt x="67" y="160"/>
                      <a:pt x="75" y="167"/>
                    </a:cubicBezTo>
                    <a:cubicBezTo>
                      <a:pt x="81" y="173"/>
                      <a:pt x="91" y="177"/>
                      <a:pt x="102" y="177"/>
                    </a:cubicBezTo>
                    <a:cubicBezTo>
                      <a:pt x="113" y="175"/>
                      <a:pt x="122" y="167"/>
                      <a:pt x="126" y="157"/>
                    </a:cubicBezTo>
                    <a:cubicBezTo>
                      <a:pt x="108" y="161"/>
                      <a:pt x="94" y="160"/>
                      <a:pt x="87" y="154"/>
                    </a:cubicBezTo>
                    <a:cubicBezTo>
                      <a:pt x="80" y="147"/>
                      <a:pt x="86" y="125"/>
                      <a:pt x="90" y="112"/>
                    </a:cubicBezTo>
                    <a:cubicBezTo>
                      <a:pt x="90" y="112"/>
                      <a:pt x="90" y="112"/>
                      <a:pt x="90" y="111"/>
                    </a:cubicBezTo>
                    <a:cubicBezTo>
                      <a:pt x="90" y="111"/>
                      <a:pt x="90" y="111"/>
                      <a:pt x="90" y="111"/>
                    </a:cubicBezTo>
                    <a:cubicBezTo>
                      <a:pt x="91" y="109"/>
                      <a:pt x="91" y="108"/>
                      <a:pt x="91" y="107"/>
                    </a:cubicBezTo>
                    <a:cubicBezTo>
                      <a:pt x="91" y="107"/>
                      <a:pt x="91" y="107"/>
                      <a:pt x="91" y="107"/>
                    </a:cubicBezTo>
                    <a:cubicBezTo>
                      <a:pt x="97" y="83"/>
                      <a:pt x="97" y="83"/>
                      <a:pt x="97" y="83"/>
                    </a:cubicBezTo>
                    <a:cubicBezTo>
                      <a:pt x="97" y="81"/>
                      <a:pt x="98" y="79"/>
                      <a:pt x="99" y="78"/>
                    </a:cubicBezTo>
                    <a:cubicBezTo>
                      <a:pt x="109" y="59"/>
                      <a:pt x="109" y="59"/>
                      <a:pt x="109" y="59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154" y="50"/>
                      <a:pt x="169" y="28"/>
                      <a:pt x="164" y="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0" name="Freeform 221">
                <a:extLst>
                  <a:ext uri="{FF2B5EF4-FFF2-40B4-BE49-F238E27FC236}">
                    <a16:creationId xmlns:a16="http://schemas.microsoft.com/office/drawing/2014/main" id="{CC3FB30D-D649-462E-A847-5155F464C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1975" y="11890376"/>
                <a:ext cx="127000" cy="300038"/>
              </a:xfrm>
              <a:custGeom>
                <a:avLst/>
                <a:gdLst>
                  <a:gd name="T0" fmla="*/ 0 w 80"/>
                  <a:gd name="T1" fmla="*/ 179 h 189"/>
                  <a:gd name="T2" fmla="*/ 38 w 80"/>
                  <a:gd name="T3" fmla="*/ 189 h 189"/>
                  <a:gd name="T4" fmla="*/ 80 w 80"/>
                  <a:gd name="T5" fmla="*/ 10 h 189"/>
                  <a:gd name="T6" fmla="*/ 42 w 80"/>
                  <a:gd name="T7" fmla="*/ 0 h 189"/>
                  <a:gd name="T8" fmla="*/ 0 w 80"/>
                  <a:gd name="T9" fmla="*/ 17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89">
                    <a:moveTo>
                      <a:pt x="0" y="179"/>
                    </a:moveTo>
                    <a:lnTo>
                      <a:pt x="38" y="189"/>
                    </a:lnTo>
                    <a:lnTo>
                      <a:pt x="80" y="10"/>
                    </a:lnTo>
                    <a:lnTo>
                      <a:pt x="42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1" name="Freeform 222">
                <a:extLst>
                  <a:ext uri="{FF2B5EF4-FFF2-40B4-BE49-F238E27FC236}">
                    <a16:creationId xmlns:a16="http://schemas.microsoft.com/office/drawing/2014/main" id="{1E4FEDC1-0B06-45F4-AF9F-35FA9554A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313" y="10614026"/>
                <a:ext cx="1581150" cy="731838"/>
              </a:xfrm>
              <a:custGeom>
                <a:avLst/>
                <a:gdLst>
                  <a:gd name="T0" fmla="*/ 496 w 496"/>
                  <a:gd name="T1" fmla="*/ 6 h 230"/>
                  <a:gd name="T2" fmla="*/ 494 w 496"/>
                  <a:gd name="T3" fmla="*/ 135 h 230"/>
                  <a:gd name="T4" fmla="*/ 49 w 496"/>
                  <a:gd name="T5" fmla="*/ 188 h 230"/>
                  <a:gd name="T6" fmla="*/ 0 w 496"/>
                  <a:gd name="T7" fmla="*/ 0 h 230"/>
                  <a:gd name="T8" fmla="*/ 496 w 496"/>
                  <a:gd name="T9" fmla="*/ 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6" h="230">
                    <a:moveTo>
                      <a:pt x="496" y="6"/>
                    </a:moveTo>
                    <a:cubicBezTo>
                      <a:pt x="494" y="135"/>
                      <a:pt x="494" y="135"/>
                      <a:pt x="494" y="135"/>
                    </a:cubicBezTo>
                    <a:cubicBezTo>
                      <a:pt x="333" y="202"/>
                      <a:pt x="209" y="230"/>
                      <a:pt x="49" y="188"/>
                    </a:cubicBezTo>
                    <a:cubicBezTo>
                      <a:pt x="14" y="195"/>
                      <a:pt x="3" y="110"/>
                      <a:pt x="0" y="0"/>
                    </a:cubicBezTo>
                    <a:lnTo>
                      <a:pt x="496" y="6"/>
                    </a:lnTo>
                    <a:close/>
                  </a:path>
                </a:pathLst>
              </a:custGeom>
              <a:solidFill>
                <a:srgbClr val="0B38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2" name="Freeform 223">
                <a:extLst>
                  <a:ext uri="{FF2B5EF4-FFF2-40B4-BE49-F238E27FC236}">
                    <a16:creationId xmlns:a16="http://schemas.microsoft.com/office/drawing/2014/main" id="{E1EE98BD-999F-483F-BB44-FB505B699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375" y="10633076"/>
                <a:ext cx="685800" cy="1444625"/>
              </a:xfrm>
              <a:custGeom>
                <a:avLst/>
                <a:gdLst>
                  <a:gd name="T0" fmla="*/ 23 w 215"/>
                  <a:gd name="T1" fmla="*/ 454 h 454"/>
                  <a:gd name="T2" fmla="*/ 0 w 215"/>
                  <a:gd name="T3" fmla="*/ 431 h 454"/>
                  <a:gd name="T4" fmla="*/ 32 w 215"/>
                  <a:gd name="T5" fmla="*/ 197 h 454"/>
                  <a:gd name="T6" fmla="*/ 59 w 215"/>
                  <a:gd name="T7" fmla="*/ 0 h 454"/>
                  <a:gd name="T8" fmla="*/ 189 w 215"/>
                  <a:gd name="T9" fmla="*/ 57 h 454"/>
                  <a:gd name="T10" fmla="*/ 203 w 215"/>
                  <a:gd name="T11" fmla="*/ 136 h 454"/>
                  <a:gd name="T12" fmla="*/ 23 w 215"/>
                  <a:gd name="T13" fmla="*/ 45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454">
                    <a:moveTo>
                      <a:pt x="23" y="454"/>
                    </a:moveTo>
                    <a:cubicBezTo>
                      <a:pt x="0" y="431"/>
                      <a:pt x="0" y="431"/>
                      <a:pt x="0" y="431"/>
                    </a:cubicBezTo>
                    <a:cubicBezTo>
                      <a:pt x="3" y="316"/>
                      <a:pt x="6" y="206"/>
                      <a:pt x="32" y="197"/>
                    </a:cubicBezTo>
                    <a:cubicBezTo>
                      <a:pt x="62" y="176"/>
                      <a:pt x="58" y="82"/>
                      <a:pt x="59" y="0"/>
                    </a:cubicBezTo>
                    <a:cubicBezTo>
                      <a:pt x="114" y="5"/>
                      <a:pt x="157" y="24"/>
                      <a:pt x="189" y="57"/>
                    </a:cubicBezTo>
                    <a:cubicBezTo>
                      <a:pt x="210" y="78"/>
                      <a:pt x="215" y="109"/>
                      <a:pt x="203" y="136"/>
                    </a:cubicBezTo>
                    <a:cubicBezTo>
                      <a:pt x="140" y="270"/>
                      <a:pt x="80" y="372"/>
                      <a:pt x="23" y="454"/>
                    </a:cubicBezTo>
                    <a:close/>
                  </a:path>
                </a:pathLst>
              </a:custGeom>
              <a:solidFill>
                <a:srgbClr val="EA5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3" name="Freeform 224">
                <a:extLst>
                  <a:ext uri="{FF2B5EF4-FFF2-40B4-BE49-F238E27FC236}">
                    <a16:creationId xmlns:a16="http://schemas.microsoft.com/office/drawing/2014/main" id="{B41CCFA8-2153-43F1-88D7-6650DA64C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8475" y="12133263"/>
                <a:ext cx="331788" cy="206375"/>
              </a:xfrm>
              <a:custGeom>
                <a:avLst/>
                <a:gdLst>
                  <a:gd name="T0" fmla="*/ 90 w 104"/>
                  <a:gd name="T1" fmla="*/ 62 h 65"/>
                  <a:gd name="T2" fmla="*/ 21 w 104"/>
                  <a:gd name="T3" fmla="*/ 43 h 65"/>
                  <a:gd name="T4" fmla="*/ 19 w 104"/>
                  <a:gd name="T5" fmla="*/ 42 h 65"/>
                  <a:gd name="T6" fmla="*/ 15 w 104"/>
                  <a:gd name="T7" fmla="*/ 41 h 65"/>
                  <a:gd name="T8" fmla="*/ 3 w 104"/>
                  <a:gd name="T9" fmla="*/ 18 h 65"/>
                  <a:gd name="T10" fmla="*/ 6 w 104"/>
                  <a:gd name="T11" fmla="*/ 8 h 65"/>
                  <a:gd name="T12" fmla="*/ 19 w 104"/>
                  <a:gd name="T13" fmla="*/ 4 h 65"/>
                  <a:gd name="T14" fmla="*/ 49 w 104"/>
                  <a:gd name="T15" fmla="*/ 9 h 65"/>
                  <a:gd name="T16" fmla="*/ 57 w 104"/>
                  <a:gd name="T17" fmla="*/ 15 h 65"/>
                  <a:gd name="T18" fmla="*/ 97 w 104"/>
                  <a:gd name="T19" fmla="*/ 44 h 65"/>
                  <a:gd name="T20" fmla="*/ 103 w 104"/>
                  <a:gd name="T21" fmla="*/ 50 h 65"/>
                  <a:gd name="T22" fmla="*/ 103 w 104"/>
                  <a:gd name="T23" fmla="*/ 54 h 65"/>
                  <a:gd name="T24" fmla="*/ 90 w 104"/>
                  <a:gd name="T25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65">
                    <a:moveTo>
                      <a:pt x="90" y="62"/>
                    </a:moveTo>
                    <a:cubicBezTo>
                      <a:pt x="70" y="49"/>
                      <a:pt x="47" y="44"/>
                      <a:pt x="21" y="43"/>
                    </a:cubicBezTo>
                    <a:cubicBezTo>
                      <a:pt x="20" y="42"/>
                      <a:pt x="19" y="42"/>
                      <a:pt x="19" y="42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5" y="38"/>
                      <a:pt x="0" y="28"/>
                      <a:pt x="3" y="1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3"/>
                      <a:pt x="14" y="0"/>
                      <a:pt x="19" y="4"/>
                    </a:cubicBezTo>
                    <a:cubicBezTo>
                      <a:pt x="27" y="8"/>
                      <a:pt x="37" y="10"/>
                      <a:pt x="49" y="9"/>
                    </a:cubicBezTo>
                    <a:cubicBezTo>
                      <a:pt x="53" y="9"/>
                      <a:pt x="56" y="11"/>
                      <a:pt x="57" y="15"/>
                    </a:cubicBezTo>
                    <a:cubicBezTo>
                      <a:pt x="62" y="29"/>
                      <a:pt x="79" y="37"/>
                      <a:pt x="97" y="44"/>
                    </a:cubicBezTo>
                    <a:cubicBezTo>
                      <a:pt x="100" y="45"/>
                      <a:pt x="102" y="47"/>
                      <a:pt x="103" y="50"/>
                    </a:cubicBezTo>
                    <a:cubicBezTo>
                      <a:pt x="103" y="51"/>
                      <a:pt x="103" y="53"/>
                      <a:pt x="103" y="54"/>
                    </a:cubicBezTo>
                    <a:cubicBezTo>
                      <a:pt x="104" y="61"/>
                      <a:pt x="96" y="65"/>
                      <a:pt x="90" y="62"/>
                    </a:cubicBezTo>
                    <a:close/>
                  </a:path>
                </a:pathLst>
              </a:custGeom>
              <a:solidFill>
                <a:srgbClr val="0A1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4" name="Freeform 225">
                <a:extLst>
                  <a:ext uri="{FF2B5EF4-FFF2-40B4-BE49-F238E27FC236}">
                    <a16:creationId xmlns:a16="http://schemas.microsoft.com/office/drawing/2014/main" id="{624DBF26-B059-46F4-8640-5380D1E52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1825" y="11941176"/>
                <a:ext cx="128588" cy="300038"/>
              </a:xfrm>
              <a:custGeom>
                <a:avLst/>
                <a:gdLst>
                  <a:gd name="T0" fmla="*/ 0 w 81"/>
                  <a:gd name="T1" fmla="*/ 179 h 189"/>
                  <a:gd name="T2" fmla="*/ 38 w 81"/>
                  <a:gd name="T3" fmla="*/ 189 h 189"/>
                  <a:gd name="T4" fmla="*/ 81 w 81"/>
                  <a:gd name="T5" fmla="*/ 10 h 189"/>
                  <a:gd name="T6" fmla="*/ 42 w 81"/>
                  <a:gd name="T7" fmla="*/ 0 h 189"/>
                  <a:gd name="T8" fmla="*/ 0 w 81"/>
                  <a:gd name="T9" fmla="*/ 17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89">
                    <a:moveTo>
                      <a:pt x="0" y="179"/>
                    </a:moveTo>
                    <a:lnTo>
                      <a:pt x="38" y="189"/>
                    </a:lnTo>
                    <a:lnTo>
                      <a:pt x="81" y="10"/>
                    </a:lnTo>
                    <a:lnTo>
                      <a:pt x="42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5" name="Freeform 226">
                <a:extLst>
                  <a:ext uri="{FF2B5EF4-FFF2-40B4-BE49-F238E27FC236}">
                    <a16:creationId xmlns:a16="http://schemas.microsoft.com/office/drawing/2014/main" id="{B06EF4C1-ABA3-4379-86EE-3FF031232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0688" y="10664826"/>
                <a:ext cx="2192338" cy="1463675"/>
              </a:xfrm>
              <a:custGeom>
                <a:avLst/>
                <a:gdLst>
                  <a:gd name="T0" fmla="*/ 675 w 688"/>
                  <a:gd name="T1" fmla="*/ 142 h 460"/>
                  <a:gd name="T2" fmla="*/ 495 w 688"/>
                  <a:gd name="T3" fmla="*/ 460 h 460"/>
                  <a:gd name="T4" fmla="*/ 473 w 688"/>
                  <a:gd name="T5" fmla="*/ 437 h 460"/>
                  <a:gd name="T6" fmla="*/ 505 w 688"/>
                  <a:gd name="T7" fmla="*/ 203 h 460"/>
                  <a:gd name="T8" fmla="*/ 528 w 688"/>
                  <a:gd name="T9" fmla="*/ 136 h 460"/>
                  <a:gd name="T10" fmla="*/ 50 w 688"/>
                  <a:gd name="T11" fmla="*/ 188 h 460"/>
                  <a:gd name="T12" fmla="*/ 1 w 688"/>
                  <a:gd name="T13" fmla="*/ 0 h 460"/>
                  <a:gd name="T14" fmla="*/ 532 w 688"/>
                  <a:gd name="T15" fmla="*/ 6 h 460"/>
                  <a:gd name="T16" fmla="*/ 532 w 688"/>
                  <a:gd name="T17" fmla="*/ 6 h 460"/>
                  <a:gd name="T18" fmla="*/ 662 w 688"/>
                  <a:gd name="T19" fmla="*/ 63 h 460"/>
                  <a:gd name="T20" fmla="*/ 675 w 688"/>
                  <a:gd name="T21" fmla="*/ 142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8" h="460">
                    <a:moveTo>
                      <a:pt x="675" y="142"/>
                    </a:moveTo>
                    <a:cubicBezTo>
                      <a:pt x="613" y="276"/>
                      <a:pt x="553" y="379"/>
                      <a:pt x="495" y="460"/>
                    </a:cubicBezTo>
                    <a:cubicBezTo>
                      <a:pt x="473" y="437"/>
                      <a:pt x="473" y="437"/>
                      <a:pt x="473" y="437"/>
                    </a:cubicBezTo>
                    <a:cubicBezTo>
                      <a:pt x="475" y="322"/>
                      <a:pt x="479" y="212"/>
                      <a:pt x="505" y="203"/>
                    </a:cubicBezTo>
                    <a:cubicBezTo>
                      <a:pt x="518" y="194"/>
                      <a:pt x="525" y="169"/>
                      <a:pt x="528" y="136"/>
                    </a:cubicBezTo>
                    <a:cubicBezTo>
                      <a:pt x="368" y="203"/>
                      <a:pt x="209" y="230"/>
                      <a:pt x="50" y="188"/>
                    </a:cubicBezTo>
                    <a:cubicBezTo>
                      <a:pt x="0" y="173"/>
                      <a:pt x="4" y="110"/>
                      <a:pt x="1" y="0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86" y="11"/>
                      <a:pt x="630" y="30"/>
                      <a:pt x="662" y="63"/>
                    </a:cubicBezTo>
                    <a:cubicBezTo>
                      <a:pt x="682" y="84"/>
                      <a:pt x="688" y="115"/>
                      <a:pt x="675" y="142"/>
                    </a:cubicBezTo>
                    <a:close/>
                  </a:path>
                </a:pathLst>
              </a:custGeom>
              <a:solidFill>
                <a:srgbClr val="F47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6" name="Freeform 227">
                <a:extLst>
                  <a:ext uri="{FF2B5EF4-FFF2-40B4-BE49-F238E27FC236}">
                    <a16:creationId xmlns:a16="http://schemas.microsoft.com/office/drawing/2014/main" id="{F33B61B2-8ABE-440E-802C-A0EA2FE10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1788" y="9521826"/>
                <a:ext cx="850900" cy="1441450"/>
              </a:xfrm>
              <a:custGeom>
                <a:avLst/>
                <a:gdLst>
                  <a:gd name="T0" fmla="*/ 249 w 267"/>
                  <a:gd name="T1" fmla="*/ 361 h 453"/>
                  <a:gd name="T2" fmla="*/ 33 w 267"/>
                  <a:gd name="T3" fmla="*/ 430 h 453"/>
                  <a:gd name="T4" fmla="*/ 29 w 267"/>
                  <a:gd name="T5" fmla="*/ 359 h 453"/>
                  <a:gd name="T6" fmla="*/ 24 w 267"/>
                  <a:gd name="T7" fmla="*/ 0 h 453"/>
                  <a:gd name="T8" fmla="*/ 101 w 267"/>
                  <a:gd name="T9" fmla="*/ 25 h 453"/>
                  <a:gd name="T10" fmla="*/ 240 w 267"/>
                  <a:gd name="T11" fmla="*/ 233 h 453"/>
                  <a:gd name="T12" fmla="*/ 245 w 267"/>
                  <a:gd name="T13" fmla="*/ 245 h 453"/>
                  <a:gd name="T14" fmla="*/ 249 w 267"/>
                  <a:gd name="T15" fmla="*/ 361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453">
                    <a:moveTo>
                      <a:pt x="249" y="361"/>
                    </a:moveTo>
                    <a:cubicBezTo>
                      <a:pt x="199" y="431"/>
                      <a:pt x="127" y="453"/>
                      <a:pt x="33" y="430"/>
                    </a:cubicBezTo>
                    <a:cubicBezTo>
                      <a:pt x="27" y="406"/>
                      <a:pt x="34" y="382"/>
                      <a:pt x="29" y="359"/>
                    </a:cubicBezTo>
                    <a:cubicBezTo>
                      <a:pt x="3" y="226"/>
                      <a:pt x="0" y="106"/>
                      <a:pt x="24" y="0"/>
                    </a:cubicBezTo>
                    <a:cubicBezTo>
                      <a:pt x="49" y="15"/>
                      <a:pt x="57" y="16"/>
                      <a:pt x="101" y="25"/>
                    </a:cubicBezTo>
                    <a:cubicBezTo>
                      <a:pt x="174" y="115"/>
                      <a:pt x="217" y="182"/>
                      <a:pt x="240" y="233"/>
                    </a:cubicBezTo>
                    <a:cubicBezTo>
                      <a:pt x="242" y="237"/>
                      <a:pt x="244" y="241"/>
                      <a:pt x="245" y="245"/>
                    </a:cubicBezTo>
                    <a:cubicBezTo>
                      <a:pt x="267" y="299"/>
                      <a:pt x="265" y="334"/>
                      <a:pt x="249" y="3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7" name="Freeform 228">
                <a:extLst>
                  <a:ext uri="{FF2B5EF4-FFF2-40B4-BE49-F238E27FC236}">
                    <a16:creationId xmlns:a16="http://schemas.microsoft.com/office/drawing/2014/main" id="{C595B0F7-375F-4456-9168-AA31F4E48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8325" y="12184063"/>
                <a:ext cx="331788" cy="209550"/>
              </a:xfrm>
              <a:custGeom>
                <a:avLst/>
                <a:gdLst>
                  <a:gd name="T0" fmla="*/ 90 w 104"/>
                  <a:gd name="T1" fmla="*/ 62 h 66"/>
                  <a:gd name="T2" fmla="*/ 20 w 104"/>
                  <a:gd name="T3" fmla="*/ 43 h 66"/>
                  <a:gd name="T4" fmla="*/ 18 w 104"/>
                  <a:gd name="T5" fmla="*/ 42 h 66"/>
                  <a:gd name="T6" fmla="*/ 15 w 104"/>
                  <a:gd name="T7" fmla="*/ 41 h 66"/>
                  <a:gd name="T8" fmla="*/ 2 w 104"/>
                  <a:gd name="T9" fmla="*/ 18 h 66"/>
                  <a:gd name="T10" fmla="*/ 5 w 104"/>
                  <a:gd name="T11" fmla="*/ 8 h 66"/>
                  <a:gd name="T12" fmla="*/ 19 w 104"/>
                  <a:gd name="T13" fmla="*/ 4 h 66"/>
                  <a:gd name="T14" fmla="*/ 48 w 104"/>
                  <a:gd name="T15" fmla="*/ 9 h 66"/>
                  <a:gd name="T16" fmla="*/ 57 w 104"/>
                  <a:gd name="T17" fmla="*/ 15 h 66"/>
                  <a:gd name="T18" fmla="*/ 97 w 104"/>
                  <a:gd name="T19" fmla="*/ 44 h 66"/>
                  <a:gd name="T20" fmla="*/ 102 w 104"/>
                  <a:gd name="T21" fmla="*/ 50 h 66"/>
                  <a:gd name="T22" fmla="*/ 103 w 104"/>
                  <a:gd name="T23" fmla="*/ 54 h 66"/>
                  <a:gd name="T24" fmla="*/ 90 w 104"/>
                  <a:gd name="T25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66">
                    <a:moveTo>
                      <a:pt x="90" y="62"/>
                    </a:moveTo>
                    <a:cubicBezTo>
                      <a:pt x="70" y="49"/>
                      <a:pt x="46" y="44"/>
                      <a:pt x="20" y="43"/>
                    </a:cubicBezTo>
                    <a:cubicBezTo>
                      <a:pt x="20" y="43"/>
                      <a:pt x="19" y="42"/>
                      <a:pt x="18" y="42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5" y="38"/>
                      <a:pt x="0" y="28"/>
                      <a:pt x="2" y="1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3"/>
                      <a:pt x="14" y="0"/>
                      <a:pt x="19" y="4"/>
                    </a:cubicBezTo>
                    <a:cubicBezTo>
                      <a:pt x="26" y="9"/>
                      <a:pt x="36" y="10"/>
                      <a:pt x="48" y="9"/>
                    </a:cubicBezTo>
                    <a:cubicBezTo>
                      <a:pt x="52" y="9"/>
                      <a:pt x="56" y="11"/>
                      <a:pt x="57" y="15"/>
                    </a:cubicBezTo>
                    <a:cubicBezTo>
                      <a:pt x="62" y="29"/>
                      <a:pt x="78" y="37"/>
                      <a:pt x="97" y="44"/>
                    </a:cubicBezTo>
                    <a:cubicBezTo>
                      <a:pt x="100" y="45"/>
                      <a:pt x="102" y="47"/>
                      <a:pt x="102" y="50"/>
                    </a:cubicBezTo>
                    <a:cubicBezTo>
                      <a:pt x="103" y="51"/>
                      <a:pt x="103" y="53"/>
                      <a:pt x="103" y="54"/>
                    </a:cubicBezTo>
                    <a:cubicBezTo>
                      <a:pt x="104" y="61"/>
                      <a:pt x="96" y="66"/>
                      <a:pt x="90" y="6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8" name="Freeform 229">
                <a:extLst>
                  <a:ext uri="{FF2B5EF4-FFF2-40B4-BE49-F238E27FC236}">
                    <a16:creationId xmlns:a16="http://schemas.microsoft.com/office/drawing/2014/main" id="{AE6D7056-6110-4B9D-9202-44759AB2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3450" y="11345863"/>
                <a:ext cx="309563" cy="949325"/>
              </a:xfrm>
              <a:custGeom>
                <a:avLst/>
                <a:gdLst>
                  <a:gd name="T0" fmla="*/ 61 w 97"/>
                  <a:gd name="T1" fmla="*/ 297 h 298"/>
                  <a:gd name="T2" fmla="*/ 42 w 97"/>
                  <a:gd name="T3" fmla="*/ 298 h 298"/>
                  <a:gd name="T4" fmla="*/ 5 w 97"/>
                  <a:gd name="T5" fmla="*/ 262 h 298"/>
                  <a:gd name="T6" fmla="*/ 0 w 97"/>
                  <a:gd name="T7" fmla="*/ 38 h 298"/>
                  <a:gd name="T8" fmla="*/ 36 w 97"/>
                  <a:gd name="T9" fmla="*/ 1 h 298"/>
                  <a:gd name="T10" fmla="*/ 55 w 97"/>
                  <a:gd name="T11" fmla="*/ 0 h 298"/>
                  <a:gd name="T12" fmla="*/ 92 w 97"/>
                  <a:gd name="T13" fmla="*/ 36 h 298"/>
                  <a:gd name="T14" fmla="*/ 97 w 97"/>
                  <a:gd name="T15" fmla="*/ 260 h 298"/>
                  <a:gd name="T16" fmla="*/ 61 w 97"/>
                  <a:gd name="T17" fmla="*/ 297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98">
                    <a:moveTo>
                      <a:pt x="61" y="297"/>
                    </a:moveTo>
                    <a:cubicBezTo>
                      <a:pt x="42" y="298"/>
                      <a:pt x="42" y="298"/>
                      <a:pt x="42" y="298"/>
                    </a:cubicBezTo>
                    <a:cubicBezTo>
                      <a:pt x="22" y="298"/>
                      <a:pt x="5" y="282"/>
                      <a:pt x="5" y="26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8"/>
                      <a:pt x="16" y="1"/>
                      <a:pt x="36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75" y="0"/>
                      <a:pt x="92" y="16"/>
                      <a:pt x="92" y="36"/>
                    </a:cubicBezTo>
                    <a:cubicBezTo>
                      <a:pt x="97" y="260"/>
                      <a:pt x="97" y="260"/>
                      <a:pt x="97" y="260"/>
                    </a:cubicBezTo>
                    <a:cubicBezTo>
                      <a:pt x="97" y="280"/>
                      <a:pt x="81" y="297"/>
                      <a:pt x="61" y="297"/>
                    </a:cubicBez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9" name="Freeform 230">
                <a:extLst>
                  <a:ext uri="{FF2B5EF4-FFF2-40B4-BE49-F238E27FC236}">
                    <a16:creationId xmlns:a16="http://schemas.microsoft.com/office/drawing/2014/main" id="{841E38A4-BCEB-401B-8D50-2E2F15231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69650" y="11345863"/>
                <a:ext cx="312738" cy="987425"/>
              </a:xfrm>
              <a:custGeom>
                <a:avLst/>
                <a:gdLst>
                  <a:gd name="T0" fmla="*/ 62 w 98"/>
                  <a:gd name="T1" fmla="*/ 310 h 310"/>
                  <a:gd name="T2" fmla="*/ 43 w 98"/>
                  <a:gd name="T3" fmla="*/ 310 h 310"/>
                  <a:gd name="T4" fmla="*/ 5 w 98"/>
                  <a:gd name="T5" fmla="*/ 274 h 310"/>
                  <a:gd name="T6" fmla="*/ 1 w 98"/>
                  <a:gd name="T7" fmla="*/ 38 h 310"/>
                  <a:gd name="T8" fmla="*/ 36 w 98"/>
                  <a:gd name="T9" fmla="*/ 1 h 310"/>
                  <a:gd name="T10" fmla="*/ 56 w 98"/>
                  <a:gd name="T11" fmla="*/ 1 h 310"/>
                  <a:gd name="T12" fmla="*/ 93 w 98"/>
                  <a:gd name="T13" fmla="*/ 37 h 310"/>
                  <a:gd name="T14" fmla="*/ 98 w 98"/>
                  <a:gd name="T15" fmla="*/ 272 h 310"/>
                  <a:gd name="T16" fmla="*/ 62 w 98"/>
                  <a:gd name="T17" fmla="*/ 31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310">
                    <a:moveTo>
                      <a:pt x="62" y="310"/>
                    </a:moveTo>
                    <a:cubicBezTo>
                      <a:pt x="43" y="310"/>
                      <a:pt x="43" y="310"/>
                      <a:pt x="43" y="310"/>
                    </a:cubicBezTo>
                    <a:cubicBezTo>
                      <a:pt x="23" y="310"/>
                      <a:pt x="6" y="294"/>
                      <a:pt x="5" y="274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18"/>
                      <a:pt x="16" y="2"/>
                      <a:pt x="3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76" y="0"/>
                      <a:pt x="92" y="16"/>
                      <a:pt x="93" y="37"/>
                    </a:cubicBezTo>
                    <a:cubicBezTo>
                      <a:pt x="98" y="272"/>
                      <a:pt x="98" y="272"/>
                      <a:pt x="98" y="272"/>
                    </a:cubicBezTo>
                    <a:cubicBezTo>
                      <a:pt x="98" y="292"/>
                      <a:pt x="82" y="309"/>
                      <a:pt x="62" y="310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0" name="Freeform 231">
                <a:extLst>
                  <a:ext uri="{FF2B5EF4-FFF2-40B4-BE49-F238E27FC236}">
                    <a16:creationId xmlns:a16="http://schemas.microsoft.com/office/drawing/2014/main" id="{FE91BCAE-9C49-44D9-8C81-300031B3A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4013" y="11237913"/>
                <a:ext cx="1503363" cy="317500"/>
              </a:xfrm>
              <a:custGeom>
                <a:avLst/>
                <a:gdLst>
                  <a:gd name="T0" fmla="*/ 471 w 472"/>
                  <a:gd name="T1" fmla="*/ 40 h 100"/>
                  <a:gd name="T2" fmla="*/ 472 w 472"/>
                  <a:gd name="T3" fmla="*/ 50 h 100"/>
                  <a:gd name="T4" fmla="*/ 431 w 472"/>
                  <a:gd name="T5" fmla="*/ 92 h 100"/>
                  <a:gd name="T6" fmla="*/ 43 w 472"/>
                  <a:gd name="T7" fmla="*/ 100 h 100"/>
                  <a:gd name="T8" fmla="*/ 1 w 472"/>
                  <a:gd name="T9" fmla="*/ 60 h 100"/>
                  <a:gd name="T10" fmla="*/ 0 w 472"/>
                  <a:gd name="T11" fmla="*/ 50 h 100"/>
                  <a:gd name="T12" fmla="*/ 41 w 472"/>
                  <a:gd name="T13" fmla="*/ 8 h 100"/>
                  <a:gd name="T14" fmla="*/ 430 w 472"/>
                  <a:gd name="T15" fmla="*/ 0 h 100"/>
                  <a:gd name="T16" fmla="*/ 471 w 472"/>
                  <a:gd name="T17" fmla="*/ 4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2" h="100">
                    <a:moveTo>
                      <a:pt x="471" y="40"/>
                    </a:moveTo>
                    <a:cubicBezTo>
                      <a:pt x="472" y="50"/>
                      <a:pt x="472" y="50"/>
                      <a:pt x="472" y="50"/>
                    </a:cubicBezTo>
                    <a:cubicBezTo>
                      <a:pt x="472" y="73"/>
                      <a:pt x="454" y="92"/>
                      <a:pt x="431" y="92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20" y="100"/>
                      <a:pt x="1" y="82"/>
                      <a:pt x="1" y="6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7"/>
                      <a:pt x="18" y="8"/>
                      <a:pt x="41" y="8"/>
                    </a:cubicBezTo>
                    <a:cubicBezTo>
                      <a:pt x="430" y="0"/>
                      <a:pt x="430" y="0"/>
                      <a:pt x="430" y="0"/>
                    </a:cubicBezTo>
                    <a:cubicBezTo>
                      <a:pt x="452" y="0"/>
                      <a:pt x="471" y="18"/>
                      <a:pt x="471" y="40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1" name="Freeform 232">
                <a:extLst>
                  <a:ext uri="{FF2B5EF4-FFF2-40B4-BE49-F238E27FC236}">
                    <a16:creationId xmlns:a16="http://schemas.microsoft.com/office/drawing/2014/main" id="{4B99A051-395D-47AC-BA29-E9A9B6CE7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4213" y="9712326"/>
                <a:ext cx="322263" cy="506413"/>
              </a:xfrm>
              <a:custGeom>
                <a:avLst/>
                <a:gdLst>
                  <a:gd name="T0" fmla="*/ 0 w 101"/>
                  <a:gd name="T1" fmla="*/ 0 h 159"/>
                  <a:gd name="T2" fmla="*/ 62 w 101"/>
                  <a:gd name="T3" fmla="*/ 104 h 159"/>
                  <a:gd name="T4" fmla="*/ 88 w 101"/>
                  <a:gd name="T5" fmla="*/ 98 h 159"/>
                  <a:gd name="T6" fmla="*/ 101 w 101"/>
                  <a:gd name="T7" fmla="*/ 114 h 159"/>
                  <a:gd name="T8" fmla="*/ 42 w 101"/>
                  <a:gd name="T9" fmla="*/ 159 h 159"/>
                  <a:gd name="T10" fmla="*/ 4 w 101"/>
                  <a:gd name="T11" fmla="*/ 53 h 159"/>
                  <a:gd name="T12" fmla="*/ 0 w 101"/>
                  <a:gd name="T13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59">
                    <a:moveTo>
                      <a:pt x="0" y="0"/>
                    </a:moveTo>
                    <a:cubicBezTo>
                      <a:pt x="38" y="40"/>
                      <a:pt x="47" y="50"/>
                      <a:pt x="62" y="104"/>
                    </a:cubicBezTo>
                    <a:cubicBezTo>
                      <a:pt x="88" y="98"/>
                      <a:pt x="88" y="98"/>
                      <a:pt x="88" y="98"/>
                    </a:cubicBezTo>
                    <a:cubicBezTo>
                      <a:pt x="101" y="114"/>
                      <a:pt x="101" y="114"/>
                      <a:pt x="101" y="114"/>
                    </a:cubicBezTo>
                    <a:cubicBezTo>
                      <a:pt x="42" y="159"/>
                      <a:pt x="42" y="159"/>
                      <a:pt x="42" y="159"/>
                    </a:cubicBezTo>
                    <a:cubicBezTo>
                      <a:pt x="4" y="53"/>
                      <a:pt x="4" y="53"/>
                      <a:pt x="4" y="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2" name="Freeform 233">
                <a:extLst>
                  <a:ext uri="{FF2B5EF4-FFF2-40B4-BE49-F238E27FC236}">
                    <a16:creationId xmlns:a16="http://schemas.microsoft.com/office/drawing/2014/main" id="{4FEA3E51-9B5E-4661-A9EA-A035F332A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3713" y="10066338"/>
                <a:ext cx="617538" cy="477838"/>
              </a:xfrm>
              <a:custGeom>
                <a:avLst/>
                <a:gdLst>
                  <a:gd name="T0" fmla="*/ 194 w 194"/>
                  <a:gd name="T1" fmla="*/ 74 h 150"/>
                  <a:gd name="T2" fmla="*/ 27 w 194"/>
                  <a:gd name="T3" fmla="*/ 141 h 150"/>
                  <a:gd name="T4" fmla="*/ 5 w 194"/>
                  <a:gd name="T5" fmla="*/ 93 h 150"/>
                  <a:gd name="T6" fmla="*/ 15 w 194"/>
                  <a:gd name="T7" fmla="*/ 28 h 150"/>
                  <a:gd name="T8" fmla="*/ 28 w 194"/>
                  <a:gd name="T9" fmla="*/ 0 h 150"/>
                  <a:gd name="T10" fmla="*/ 189 w 194"/>
                  <a:gd name="T11" fmla="*/ 62 h 150"/>
                  <a:gd name="T12" fmla="*/ 194 w 194"/>
                  <a:gd name="T13" fmla="*/ 7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" h="150">
                    <a:moveTo>
                      <a:pt x="194" y="74"/>
                    </a:moveTo>
                    <a:cubicBezTo>
                      <a:pt x="151" y="113"/>
                      <a:pt x="28" y="150"/>
                      <a:pt x="27" y="141"/>
                    </a:cubicBezTo>
                    <a:cubicBezTo>
                      <a:pt x="26" y="141"/>
                      <a:pt x="6" y="95"/>
                      <a:pt x="5" y="93"/>
                    </a:cubicBezTo>
                    <a:cubicBezTo>
                      <a:pt x="0" y="62"/>
                      <a:pt x="15" y="28"/>
                      <a:pt x="15" y="28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91" y="66"/>
                      <a:pt x="193" y="70"/>
                      <a:pt x="194" y="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3" name="Freeform 234">
                <a:extLst>
                  <a:ext uri="{FF2B5EF4-FFF2-40B4-BE49-F238E27FC236}">
                    <a16:creationId xmlns:a16="http://schemas.microsoft.com/office/drawing/2014/main" id="{CFF0576B-D759-4922-AE12-2B5EA1368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0525" y="9772651"/>
                <a:ext cx="247650" cy="144463"/>
              </a:xfrm>
              <a:custGeom>
                <a:avLst/>
                <a:gdLst>
                  <a:gd name="T0" fmla="*/ 4 w 78"/>
                  <a:gd name="T1" fmla="*/ 45 h 45"/>
                  <a:gd name="T2" fmla="*/ 3 w 78"/>
                  <a:gd name="T3" fmla="*/ 43 h 45"/>
                  <a:gd name="T4" fmla="*/ 14 w 78"/>
                  <a:gd name="T5" fmla="*/ 20 h 45"/>
                  <a:gd name="T6" fmla="*/ 64 w 78"/>
                  <a:gd name="T7" fmla="*/ 2 h 45"/>
                  <a:gd name="T8" fmla="*/ 76 w 78"/>
                  <a:gd name="T9" fmla="*/ 7 h 45"/>
                  <a:gd name="T10" fmla="*/ 76 w 78"/>
                  <a:gd name="T11" fmla="*/ 9 h 45"/>
                  <a:gd name="T12" fmla="*/ 71 w 78"/>
                  <a:gd name="T13" fmla="*/ 21 h 45"/>
                  <a:gd name="T14" fmla="*/ 4 w 78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45">
                    <a:moveTo>
                      <a:pt x="4" y="45"/>
                    </a:moveTo>
                    <a:cubicBezTo>
                      <a:pt x="3" y="43"/>
                      <a:pt x="3" y="43"/>
                      <a:pt x="3" y="43"/>
                    </a:cubicBezTo>
                    <a:cubicBezTo>
                      <a:pt x="0" y="34"/>
                      <a:pt x="5" y="24"/>
                      <a:pt x="14" y="2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9" y="0"/>
                      <a:pt x="74" y="3"/>
                      <a:pt x="76" y="7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8" y="14"/>
                      <a:pt x="76" y="19"/>
                      <a:pt x="71" y="21"/>
                    </a:cubicBez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26C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4" name="Freeform 235">
                <a:extLst>
                  <a:ext uri="{FF2B5EF4-FFF2-40B4-BE49-F238E27FC236}">
                    <a16:creationId xmlns:a16="http://schemas.microsoft.com/office/drawing/2014/main" id="{44BB004D-3532-41B7-9F4C-CF86A67CB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8775" y="9785351"/>
                <a:ext cx="317500" cy="166688"/>
              </a:xfrm>
              <a:custGeom>
                <a:avLst/>
                <a:gdLst>
                  <a:gd name="T0" fmla="*/ 7 w 100"/>
                  <a:gd name="T1" fmla="*/ 52 h 52"/>
                  <a:gd name="T2" fmla="*/ 0 w 100"/>
                  <a:gd name="T3" fmla="*/ 33 h 52"/>
                  <a:gd name="T4" fmla="*/ 86 w 100"/>
                  <a:gd name="T5" fmla="*/ 2 h 52"/>
                  <a:gd name="T6" fmla="*/ 97 w 100"/>
                  <a:gd name="T7" fmla="*/ 7 h 52"/>
                  <a:gd name="T8" fmla="*/ 98 w 100"/>
                  <a:gd name="T9" fmla="*/ 9 h 52"/>
                  <a:gd name="T10" fmla="*/ 93 w 100"/>
                  <a:gd name="T11" fmla="*/ 21 h 52"/>
                  <a:gd name="T12" fmla="*/ 7 w 100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52">
                    <a:moveTo>
                      <a:pt x="7" y="52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91" y="0"/>
                      <a:pt x="96" y="3"/>
                      <a:pt x="97" y="7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100" y="14"/>
                      <a:pt x="97" y="19"/>
                      <a:pt x="93" y="21"/>
                    </a:cubicBez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5" name="Freeform 236">
                <a:extLst>
                  <a:ext uri="{FF2B5EF4-FFF2-40B4-BE49-F238E27FC236}">
                    <a16:creationId xmlns:a16="http://schemas.microsoft.com/office/drawing/2014/main" id="{71442350-D84D-4506-A162-971F988FB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7025" y="9823451"/>
                <a:ext cx="323850" cy="217488"/>
              </a:xfrm>
              <a:custGeom>
                <a:avLst/>
                <a:gdLst>
                  <a:gd name="T0" fmla="*/ 101 w 102"/>
                  <a:gd name="T1" fmla="*/ 36 h 68"/>
                  <a:gd name="T2" fmla="*/ 55 w 102"/>
                  <a:gd name="T3" fmla="*/ 21 h 68"/>
                  <a:gd name="T4" fmla="*/ 53 w 102"/>
                  <a:gd name="T5" fmla="*/ 22 h 68"/>
                  <a:gd name="T6" fmla="*/ 58 w 102"/>
                  <a:gd name="T7" fmla="*/ 12 h 68"/>
                  <a:gd name="T8" fmla="*/ 55 w 102"/>
                  <a:gd name="T9" fmla="*/ 2 h 68"/>
                  <a:gd name="T10" fmla="*/ 53 w 102"/>
                  <a:gd name="T11" fmla="*/ 2 h 68"/>
                  <a:gd name="T12" fmla="*/ 43 w 102"/>
                  <a:gd name="T13" fmla="*/ 5 h 68"/>
                  <a:gd name="T14" fmla="*/ 30 w 102"/>
                  <a:gd name="T15" fmla="*/ 30 h 68"/>
                  <a:gd name="T16" fmla="*/ 23 w 102"/>
                  <a:gd name="T17" fmla="*/ 37 h 68"/>
                  <a:gd name="T18" fmla="*/ 0 w 102"/>
                  <a:gd name="T19" fmla="*/ 43 h 68"/>
                  <a:gd name="T20" fmla="*/ 6 w 102"/>
                  <a:gd name="T21" fmla="*/ 68 h 68"/>
                  <a:gd name="T22" fmla="*/ 30 w 102"/>
                  <a:gd name="T23" fmla="*/ 62 h 68"/>
                  <a:gd name="T24" fmla="*/ 35 w 102"/>
                  <a:gd name="T25" fmla="*/ 62 h 68"/>
                  <a:gd name="T26" fmla="*/ 96 w 102"/>
                  <a:gd name="T27" fmla="*/ 45 h 68"/>
                  <a:gd name="T28" fmla="*/ 101 w 102"/>
                  <a:gd name="T29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68">
                    <a:moveTo>
                      <a:pt x="101" y="36"/>
                    </a:moveTo>
                    <a:cubicBezTo>
                      <a:pt x="97" y="22"/>
                      <a:pt x="71" y="17"/>
                      <a:pt x="55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60" y="9"/>
                      <a:pt x="58" y="4"/>
                      <a:pt x="55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49" y="0"/>
                      <a:pt x="45" y="1"/>
                      <a:pt x="43" y="5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7" y="32"/>
                      <a:pt x="24" y="34"/>
                      <a:pt x="23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2" y="63"/>
                      <a:pt x="33" y="63"/>
                      <a:pt x="35" y="62"/>
                    </a:cubicBezTo>
                    <a:cubicBezTo>
                      <a:pt x="96" y="45"/>
                      <a:pt x="96" y="45"/>
                      <a:pt x="96" y="45"/>
                    </a:cubicBezTo>
                    <a:cubicBezTo>
                      <a:pt x="99" y="43"/>
                      <a:pt x="102" y="40"/>
                      <a:pt x="101" y="36"/>
                    </a:cubicBezTo>
                    <a:close/>
                  </a:path>
                </a:pathLst>
              </a:custGeom>
              <a:solidFill>
                <a:srgbClr val="FFA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6" name="Freeform 237">
                <a:extLst>
                  <a:ext uri="{FF2B5EF4-FFF2-40B4-BE49-F238E27FC236}">
                    <a16:creationId xmlns:a16="http://schemas.microsoft.com/office/drawing/2014/main" id="{978DA8CB-F89F-4BFE-BC08-5DEB1102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1163" y="9623426"/>
                <a:ext cx="1227138" cy="860425"/>
              </a:xfrm>
              <a:custGeom>
                <a:avLst/>
                <a:gdLst>
                  <a:gd name="T0" fmla="*/ 118 w 385"/>
                  <a:gd name="T1" fmla="*/ 256 h 270"/>
                  <a:gd name="T2" fmla="*/ 385 w 385"/>
                  <a:gd name="T3" fmla="*/ 135 h 270"/>
                  <a:gd name="T4" fmla="*/ 373 w 385"/>
                  <a:gd name="T5" fmla="*/ 101 h 270"/>
                  <a:gd name="T6" fmla="*/ 144 w 385"/>
                  <a:gd name="T7" fmla="*/ 151 h 270"/>
                  <a:gd name="T8" fmla="*/ 81 w 385"/>
                  <a:gd name="T9" fmla="*/ 22 h 270"/>
                  <a:gd name="T10" fmla="*/ 62 w 385"/>
                  <a:gd name="T11" fmla="*/ 8 h 270"/>
                  <a:gd name="T12" fmla="*/ 51 w 385"/>
                  <a:gd name="T13" fmla="*/ 5 h 270"/>
                  <a:gd name="T14" fmla="*/ 4 w 385"/>
                  <a:gd name="T15" fmla="*/ 50 h 270"/>
                  <a:gd name="T16" fmla="*/ 56 w 385"/>
                  <a:gd name="T17" fmla="*/ 266 h 270"/>
                  <a:gd name="T18" fmla="*/ 66 w 385"/>
                  <a:gd name="T19" fmla="*/ 267 h 270"/>
                  <a:gd name="T20" fmla="*/ 66 w 385"/>
                  <a:gd name="T21" fmla="*/ 267 h 270"/>
                  <a:gd name="T22" fmla="*/ 91 w 385"/>
                  <a:gd name="T23" fmla="*/ 266 h 270"/>
                  <a:gd name="T24" fmla="*/ 118 w 385"/>
                  <a:gd name="T25" fmla="*/ 25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5" h="270">
                    <a:moveTo>
                      <a:pt x="118" y="256"/>
                    </a:moveTo>
                    <a:cubicBezTo>
                      <a:pt x="178" y="231"/>
                      <a:pt x="279" y="175"/>
                      <a:pt x="385" y="135"/>
                    </a:cubicBezTo>
                    <a:cubicBezTo>
                      <a:pt x="373" y="101"/>
                      <a:pt x="373" y="101"/>
                      <a:pt x="373" y="101"/>
                    </a:cubicBezTo>
                    <a:cubicBezTo>
                      <a:pt x="297" y="124"/>
                      <a:pt x="210" y="137"/>
                      <a:pt x="144" y="151"/>
                    </a:cubicBezTo>
                    <a:cubicBezTo>
                      <a:pt x="137" y="115"/>
                      <a:pt x="117" y="72"/>
                      <a:pt x="81" y="22"/>
                    </a:cubicBezTo>
                    <a:cubicBezTo>
                      <a:pt x="76" y="16"/>
                      <a:pt x="70" y="11"/>
                      <a:pt x="62" y="8"/>
                    </a:cubicBezTo>
                    <a:cubicBezTo>
                      <a:pt x="58" y="6"/>
                      <a:pt x="54" y="5"/>
                      <a:pt x="51" y="5"/>
                    </a:cubicBezTo>
                    <a:cubicBezTo>
                      <a:pt x="24" y="0"/>
                      <a:pt x="0" y="23"/>
                      <a:pt x="4" y="50"/>
                    </a:cubicBezTo>
                    <a:cubicBezTo>
                      <a:pt x="15" y="138"/>
                      <a:pt x="29" y="217"/>
                      <a:pt x="56" y="266"/>
                    </a:cubicBezTo>
                    <a:cubicBezTo>
                      <a:pt x="60" y="266"/>
                      <a:pt x="63" y="266"/>
                      <a:pt x="66" y="267"/>
                    </a:cubicBezTo>
                    <a:cubicBezTo>
                      <a:pt x="66" y="267"/>
                      <a:pt x="66" y="267"/>
                      <a:pt x="66" y="267"/>
                    </a:cubicBezTo>
                    <a:cubicBezTo>
                      <a:pt x="71" y="270"/>
                      <a:pt x="80" y="269"/>
                      <a:pt x="91" y="266"/>
                    </a:cubicBezTo>
                    <a:cubicBezTo>
                      <a:pt x="101" y="264"/>
                      <a:pt x="110" y="261"/>
                      <a:pt x="118" y="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7" name="Freeform 238">
                <a:extLst>
                  <a:ext uri="{FF2B5EF4-FFF2-40B4-BE49-F238E27FC236}">
                    <a16:creationId xmlns:a16="http://schemas.microsoft.com/office/drawing/2014/main" id="{8B06E8D9-704C-4AC9-8599-EAF00BAC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3675" y="9496426"/>
                <a:ext cx="379413" cy="855663"/>
              </a:xfrm>
              <a:custGeom>
                <a:avLst/>
                <a:gdLst>
                  <a:gd name="T0" fmla="*/ 81 w 119"/>
                  <a:gd name="T1" fmla="*/ 265 h 269"/>
                  <a:gd name="T2" fmla="*/ 71 w 119"/>
                  <a:gd name="T3" fmla="*/ 266 h 269"/>
                  <a:gd name="T4" fmla="*/ 25 w 119"/>
                  <a:gd name="T5" fmla="*/ 230 h 269"/>
                  <a:gd name="T6" fmla="*/ 3 w 119"/>
                  <a:gd name="T7" fmla="*/ 49 h 269"/>
                  <a:gd name="T8" fmla="*/ 39 w 119"/>
                  <a:gd name="T9" fmla="*/ 4 h 269"/>
                  <a:gd name="T10" fmla="*/ 49 w 119"/>
                  <a:gd name="T11" fmla="*/ 3 h 269"/>
                  <a:gd name="T12" fmla="*/ 95 w 119"/>
                  <a:gd name="T13" fmla="*/ 38 h 269"/>
                  <a:gd name="T14" fmla="*/ 116 w 119"/>
                  <a:gd name="T15" fmla="*/ 219 h 269"/>
                  <a:gd name="T16" fmla="*/ 81 w 119"/>
                  <a:gd name="T17" fmla="*/ 265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269">
                    <a:moveTo>
                      <a:pt x="81" y="265"/>
                    </a:moveTo>
                    <a:cubicBezTo>
                      <a:pt x="71" y="266"/>
                      <a:pt x="71" y="266"/>
                      <a:pt x="71" y="266"/>
                    </a:cubicBezTo>
                    <a:cubicBezTo>
                      <a:pt x="48" y="269"/>
                      <a:pt x="28" y="253"/>
                      <a:pt x="25" y="230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0" y="27"/>
                      <a:pt x="16" y="6"/>
                      <a:pt x="39" y="4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71" y="0"/>
                      <a:pt x="92" y="16"/>
                      <a:pt x="95" y="38"/>
                    </a:cubicBezTo>
                    <a:cubicBezTo>
                      <a:pt x="116" y="219"/>
                      <a:pt x="116" y="219"/>
                      <a:pt x="116" y="219"/>
                    </a:cubicBezTo>
                    <a:cubicBezTo>
                      <a:pt x="119" y="242"/>
                      <a:pt x="103" y="262"/>
                      <a:pt x="81" y="265"/>
                    </a:cubicBezTo>
                    <a:close/>
                  </a:path>
                </a:pathLst>
              </a:custGeom>
              <a:solidFill>
                <a:srgbClr val="4C3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8" name="Freeform 239">
                <a:extLst>
                  <a:ext uri="{FF2B5EF4-FFF2-40B4-BE49-F238E27FC236}">
                    <a16:creationId xmlns:a16="http://schemas.microsoft.com/office/drawing/2014/main" id="{8B4DF5B6-4B6B-4348-AF57-BF5DCDBAE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7625" y="9674226"/>
                <a:ext cx="458788" cy="1509713"/>
              </a:xfrm>
              <a:custGeom>
                <a:avLst/>
                <a:gdLst>
                  <a:gd name="T0" fmla="*/ 105 w 144"/>
                  <a:gd name="T1" fmla="*/ 470 h 474"/>
                  <a:gd name="T2" fmla="*/ 96 w 144"/>
                  <a:gd name="T3" fmla="*/ 471 h 474"/>
                  <a:gd name="T4" fmla="*/ 50 w 144"/>
                  <a:gd name="T5" fmla="*/ 436 h 474"/>
                  <a:gd name="T6" fmla="*/ 3 w 144"/>
                  <a:gd name="T7" fmla="*/ 49 h 474"/>
                  <a:gd name="T8" fmla="*/ 39 w 144"/>
                  <a:gd name="T9" fmla="*/ 4 h 474"/>
                  <a:gd name="T10" fmla="*/ 49 w 144"/>
                  <a:gd name="T11" fmla="*/ 2 h 474"/>
                  <a:gd name="T12" fmla="*/ 94 w 144"/>
                  <a:gd name="T13" fmla="*/ 38 h 474"/>
                  <a:gd name="T14" fmla="*/ 141 w 144"/>
                  <a:gd name="T15" fmla="*/ 424 h 474"/>
                  <a:gd name="T16" fmla="*/ 105 w 144"/>
                  <a:gd name="T17" fmla="*/ 47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474">
                    <a:moveTo>
                      <a:pt x="105" y="470"/>
                    </a:moveTo>
                    <a:cubicBezTo>
                      <a:pt x="96" y="471"/>
                      <a:pt x="96" y="471"/>
                      <a:pt x="96" y="471"/>
                    </a:cubicBezTo>
                    <a:cubicBezTo>
                      <a:pt x="73" y="474"/>
                      <a:pt x="53" y="458"/>
                      <a:pt x="50" y="436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0" y="27"/>
                      <a:pt x="16" y="6"/>
                      <a:pt x="39" y="4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71" y="0"/>
                      <a:pt x="92" y="16"/>
                      <a:pt x="94" y="38"/>
                    </a:cubicBezTo>
                    <a:cubicBezTo>
                      <a:pt x="141" y="424"/>
                      <a:pt x="141" y="424"/>
                      <a:pt x="141" y="424"/>
                    </a:cubicBezTo>
                    <a:cubicBezTo>
                      <a:pt x="144" y="447"/>
                      <a:pt x="128" y="467"/>
                      <a:pt x="105" y="470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9" name="Freeform 240">
                <a:extLst>
                  <a:ext uri="{FF2B5EF4-FFF2-40B4-BE49-F238E27FC236}">
                    <a16:creationId xmlns:a16="http://schemas.microsoft.com/office/drawing/2014/main" id="{9CCC994B-00E9-471D-9194-6F70B0147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1075" y="10477501"/>
                <a:ext cx="293688" cy="919163"/>
              </a:xfrm>
              <a:custGeom>
                <a:avLst/>
                <a:gdLst>
                  <a:gd name="T0" fmla="*/ 45 w 92"/>
                  <a:gd name="T1" fmla="*/ 1 h 289"/>
                  <a:gd name="T2" fmla="*/ 45 w 92"/>
                  <a:gd name="T3" fmla="*/ 1 h 289"/>
                  <a:gd name="T4" fmla="*/ 92 w 92"/>
                  <a:gd name="T5" fmla="*/ 46 h 289"/>
                  <a:gd name="T6" fmla="*/ 69 w 92"/>
                  <a:gd name="T7" fmla="*/ 243 h 289"/>
                  <a:gd name="T8" fmla="*/ 51 w 92"/>
                  <a:gd name="T9" fmla="*/ 289 h 289"/>
                  <a:gd name="T10" fmla="*/ 51 w 92"/>
                  <a:gd name="T11" fmla="*/ 289 h 289"/>
                  <a:gd name="T12" fmla="*/ 32 w 92"/>
                  <a:gd name="T13" fmla="*/ 243 h 289"/>
                  <a:gd name="T14" fmla="*/ 0 w 92"/>
                  <a:gd name="T15" fmla="*/ 48 h 289"/>
                  <a:gd name="T16" fmla="*/ 45 w 92"/>
                  <a:gd name="T17" fmla="*/ 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89">
                    <a:moveTo>
                      <a:pt x="45" y="1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71" y="0"/>
                      <a:pt x="92" y="20"/>
                      <a:pt x="92" y="46"/>
                    </a:cubicBezTo>
                    <a:cubicBezTo>
                      <a:pt x="69" y="243"/>
                      <a:pt x="69" y="243"/>
                      <a:pt x="69" y="243"/>
                    </a:cubicBezTo>
                    <a:cubicBezTo>
                      <a:pt x="69" y="268"/>
                      <a:pt x="61" y="289"/>
                      <a:pt x="51" y="289"/>
                    </a:cubicBezTo>
                    <a:cubicBezTo>
                      <a:pt x="51" y="289"/>
                      <a:pt x="51" y="289"/>
                      <a:pt x="51" y="289"/>
                    </a:cubicBezTo>
                    <a:cubicBezTo>
                      <a:pt x="41" y="289"/>
                      <a:pt x="32" y="269"/>
                      <a:pt x="32" y="243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2"/>
                      <a:pt x="20" y="1"/>
                      <a:pt x="45" y="1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0" name="Freeform 241">
                <a:extLst>
                  <a:ext uri="{FF2B5EF4-FFF2-40B4-BE49-F238E27FC236}">
                    <a16:creationId xmlns:a16="http://schemas.microsoft.com/office/drawing/2014/main" id="{40622E31-59EF-4315-85EE-76773425E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5788" y="10393363"/>
                <a:ext cx="1470025" cy="369888"/>
              </a:xfrm>
              <a:custGeom>
                <a:avLst/>
                <a:gdLst>
                  <a:gd name="T0" fmla="*/ 3 w 461"/>
                  <a:gd name="T1" fmla="*/ 26 h 116"/>
                  <a:gd name="T2" fmla="*/ 3 w 461"/>
                  <a:gd name="T3" fmla="*/ 26 h 116"/>
                  <a:gd name="T4" fmla="*/ 50 w 461"/>
                  <a:gd name="T5" fmla="*/ 13 h 116"/>
                  <a:gd name="T6" fmla="*/ 417 w 461"/>
                  <a:gd name="T7" fmla="*/ 21 h 116"/>
                  <a:gd name="T8" fmla="*/ 458 w 461"/>
                  <a:gd name="T9" fmla="*/ 72 h 116"/>
                  <a:gd name="T10" fmla="*/ 458 w 461"/>
                  <a:gd name="T11" fmla="*/ 72 h 116"/>
                  <a:gd name="T12" fmla="*/ 408 w 461"/>
                  <a:gd name="T13" fmla="*/ 113 h 116"/>
                  <a:gd name="T14" fmla="*/ 47 w 461"/>
                  <a:gd name="T15" fmla="*/ 48 h 116"/>
                  <a:gd name="T16" fmla="*/ 3 w 461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1" h="116">
                    <a:moveTo>
                      <a:pt x="3" y="26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5" y="0"/>
                      <a:pt x="25" y="10"/>
                      <a:pt x="50" y="13"/>
                    </a:cubicBezTo>
                    <a:cubicBezTo>
                      <a:pt x="417" y="21"/>
                      <a:pt x="417" y="21"/>
                      <a:pt x="417" y="21"/>
                    </a:cubicBezTo>
                    <a:cubicBezTo>
                      <a:pt x="443" y="24"/>
                      <a:pt x="461" y="47"/>
                      <a:pt x="458" y="72"/>
                    </a:cubicBezTo>
                    <a:cubicBezTo>
                      <a:pt x="458" y="72"/>
                      <a:pt x="458" y="72"/>
                      <a:pt x="458" y="72"/>
                    </a:cubicBezTo>
                    <a:cubicBezTo>
                      <a:pt x="456" y="97"/>
                      <a:pt x="433" y="116"/>
                      <a:pt x="408" y="11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21" y="45"/>
                      <a:pt x="0" y="51"/>
                      <a:pt x="3" y="26"/>
                    </a:cubicBezTo>
                    <a:close/>
                  </a:path>
                </a:pathLst>
              </a:custGeom>
              <a:solidFill>
                <a:srgbClr val="382B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A5F73EF-1794-4601-B011-D3E006CF0836}"/>
                </a:ext>
              </a:extLst>
            </p:cNvPr>
            <p:cNvGrpSpPr/>
            <p:nvPr/>
          </p:nvGrpSpPr>
          <p:grpSpPr>
            <a:xfrm>
              <a:off x="7595864" y="3470274"/>
              <a:ext cx="3007921" cy="830263"/>
              <a:chOff x="6015038" y="12055475"/>
              <a:chExt cx="6016625" cy="1660526"/>
            </a:xfrm>
          </p:grpSpPr>
          <p:sp>
            <p:nvSpPr>
              <p:cNvPr id="13" name="Freeform 213">
                <a:extLst>
                  <a:ext uri="{FF2B5EF4-FFF2-40B4-BE49-F238E27FC236}">
                    <a16:creationId xmlns:a16="http://schemas.microsoft.com/office/drawing/2014/main" id="{CCC2AA33-989C-4053-8121-E99CE4B52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5038" y="12055475"/>
                <a:ext cx="6016625" cy="179388"/>
              </a:xfrm>
              <a:custGeom>
                <a:avLst/>
                <a:gdLst>
                  <a:gd name="T0" fmla="*/ 2058 w 2085"/>
                  <a:gd name="T1" fmla="*/ 62 h 62"/>
                  <a:gd name="T2" fmla="*/ 27 w 2085"/>
                  <a:gd name="T3" fmla="*/ 62 h 62"/>
                  <a:gd name="T4" fmla="*/ 0 w 2085"/>
                  <a:gd name="T5" fmla="*/ 34 h 62"/>
                  <a:gd name="T6" fmla="*/ 0 w 2085"/>
                  <a:gd name="T7" fmla="*/ 27 h 62"/>
                  <a:gd name="T8" fmla="*/ 27 w 2085"/>
                  <a:gd name="T9" fmla="*/ 0 h 62"/>
                  <a:gd name="T10" fmla="*/ 2058 w 2085"/>
                  <a:gd name="T11" fmla="*/ 0 h 62"/>
                  <a:gd name="T12" fmla="*/ 2085 w 2085"/>
                  <a:gd name="T13" fmla="*/ 27 h 62"/>
                  <a:gd name="T14" fmla="*/ 2085 w 2085"/>
                  <a:gd name="T15" fmla="*/ 34 h 62"/>
                  <a:gd name="T16" fmla="*/ 2058 w 2085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5" h="62">
                    <a:moveTo>
                      <a:pt x="2058" y="62"/>
                    </a:moveTo>
                    <a:cubicBezTo>
                      <a:pt x="27" y="62"/>
                      <a:pt x="27" y="62"/>
                      <a:pt x="27" y="62"/>
                    </a:cubicBezTo>
                    <a:cubicBezTo>
                      <a:pt x="12" y="62"/>
                      <a:pt x="0" y="49"/>
                      <a:pt x="0" y="34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2058" y="0"/>
                      <a:pt x="2058" y="0"/>
                      <a:pt x="2058" y="0"/>
                    </a:cubicBezTo>
                    <a:cubicBezTo>
                      <a:pt x="2073" y="0"/>
                      <a:pt x="2085" y="12"/>
                      <a:pt x="2085" y="27"/>
                    </a:cubicBezTo>
                    <a:cubicBezTo>
                      <a:pt x="2085" y="34"/>
                      <a:pt x="2085" y="34"/>
                      <a:pt x="2085" y="34"/>
                    </a:cubicBezTo>
                    <a:cubicBezTo>
                      <a:pt x="2085" y="49"/>
                      <a:pt x="2073" y="62"/>
                      <a:pt x="2058" y="62"/>
                    </a:cubicBezTo>
                    <a:close/>
                  </a:path>
                </a:pathLst>
              </a:custGeom>
              <a:solidFill>
                <a:srgbClr val="6E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" name="Freeform 214">
                <a:extLst>
                  <a:ext uri="{FF2B5EF4-FFF2-40B4-BE49-F238E27FC236}">
                    <a16:creationId xmlns:a16="http://schemas.microsoft.com/office/drawing/2014/main" id="{596D079C-ED53-4313-802B-4598A7F89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0" y="12234863"/>
                <a:ext cx="219075" cy="1481138"/>
              </a:xfrm>
              <a:custGeom>
                <a:avLst/>
                <a:gdLst>
                  <a:gd name="T0" fmla="*/ 72 w 138"/>
                  <a:gd name="T1" fmla="*/ 933 h 933"/>
                  <a:gd name="T2" fmla="*/ 0 w 138"/>
                  <a:gd name="T3" fmla="*/ 933 h 933"/>
                  <a:gd name="T4" fmla="*/ 65 w 138"/>
                  <a:gd name="T5" fmla="*/ 0 h 933"/>
                  <a:gd name="T6" fmla="*/ 138 w 138"/>
                  <a:gd name="T7" fmla="*/ 0 h 933"/>
                  <a:gd name="T8" fmla="*/ 72 w 138"/>
                  <a:gd name="T9" fmla="*/ 933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933">
                    <a:moveTo>
                      <a:pt x="72" y="933"/>
                    </a:moveTo>
                    <a:lnTo>
                      <a:pt x="0" y="933"/>
                    </a:lnTo>
                    <a:lnTo>
                      <a:pt x="65" y="0"/>
                    </a:lnTo>
                    <a:lnTo>
                      <a:pt x="138" y="0"/>
                    </a:lnTo>
                    <a:lnTo>
                      <a:pt x="72" y="933"/>
                    </a:lnTo>
                    <a:close/>
                  </a:path>
                </a:pathLst>
              </a:custGeom>
              <a:solidFill>
                <a:srgbClr val="6E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" name="Freeform 215">
                <a:extLst>
                  <a:ext uri="{FF2B5EF4-FFF2-40B4-BE49-F238E27FC236}">
                    <a16:creationId xmlns:a16="http://schemas.microsoft.com/office/drawing/2014/main" id="{C8119B79-E6D8-41DC-B7A1-1D65DBAFF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4125" y="12234863"/>
                <a:ext cx="219075" cy="1481138"/>
              </a:xfrm>
              <a:custGeom>
                <a:avLst/>
                <a:gdLst>
                  <a:gd name="T0" fmla="*/ 66 w 138"/>
                  <a:gd name="T1" fmla="*/ 933 h 933"/>
                  <a:gd name="T2" fmla="*/ 138 w 138"/>
                  <a:gd name="T3" fmla="*/ 933 h 933"/>
                  <a:gd name="T4" fmla="*/ 73 w 138"/>
                  <a:gd name="T5" fmla="*/ 0 h 933"/>
                  <a:gd name="T6" fmla="*/ 0 w 138"/>
                  <a:gd name="T7" fmla="*/ 0 h 933"/>
                  <a:gd name="T8" fmla="*/ 66 w 138"/>
                  <a:gd name="T9" fmla="*/ 933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933">
                    <a:moveTo>
                      <a:pt x="66" y="933"/>
                    </a:moveTo>
                    <a:lnTo>
                      <a:pt x="138" y="933"/>
                    </a:lnTo>
                    <a:lnTo>
                      <a:pt x="73" y="0"/>
                    </a:lnTo>
                    <a:lnTo>
                      <a:pt x="0" y="0"/>
                    </a:lnTo>
                    <a:lnTo>
                      <a:pt x="66" y="933"/>
                    </a:lnTo>
                    <a:close/>
                  </a:path>
                </a:pathLst>
              </a:custGeom>
              <a:solidFill>
                <a:srgbClr val="6E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283147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5" name="Group 231">
            <a:extLst>
              <a:ext uri="{FF2B5EF4-FFF2-40B4-BE49-F238E27FC236}">
                <a16:creationId xmlns:a16="http://schemas.microsoft.com/office/drawing/2014/main" id="{C7DD506B-C47C-4C3B-AB1C-E389A45C1716}"/>
              </a:ext>
            </a:extLst>
          </p:cNvPr>
          <p:cNvGrpSpPr/>
          <p:nvPr/>
        </p:nvGrpSpPr>
        <p:grpSpPr>
          <a:xfrm>
            <a:off x="3151587" y="3848933"/>
            <a:ext cx="3003643" cy="1158472"/>
            <a:chOff x="16631951" y="7912466"/>
            <a:chExt cx="5490482" cy="1948514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E003F31-D3E8-46FB-9071-23D7BC2407D3}"/>
                </a:ext>
              </a:extLst>
            </p:cNvPr>
            <p:cNvSpPr txBox="1"/>
            <p:nvPr/>
          </p:nvSpPr>
          <p:spPr>
            <a:xfrm>
              <a:off x="16631951" y="7912466"/>
              <a:ext cx="5490482" cy="776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28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Нормаларды иреттөө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84D0C3A-DDE7-44CA-9291-5FF0A0B75E33}"/>
                </a:ext>
              </a:extLst>
            </p:cNvPr>
            <p:cNvSpPr txBox="1"/>
            <p:nvPr/>
          </p:nvSpPr>
          <p:spPr>
            <a:xfrm>
              <a:off x="16662286" y="8618570"/>
              <a:ext cx="4638906" cy="124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06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эмгектик укук ченемдерин ыңгайлуу колдонууну жана түшүнүүнү камсыз кылуу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0471A7C1-82A4-4B78-AD74-B21AC608D4E0}"/>
              </a:ext>
            </a:extLst>
          </p:cNvPr>
          <p:cNvSpPr txBox="1"/>
          <p:nvPr/>
        </p:nvSpPr>
        <p:spPr>
          <a:xfrm>
            <a:off x="2115299" y="73798"/>
            <a:ext cx="7631967" cy="538550"/>
          </a:xfrm>
          <a:prstGeom prst="rect">
            <a:avLst/>
          </a:prstGeom>
          <a:noFill/>
        </p:spPr>
        <p:txBody>
          <a:bodyPr wrap="square" lIns="45669" tIns="22831" rIns="45669" bIns="22831" rtlCol="0" anchor="ctr">
            <a:spAutoFit/>
          </a:bodyPr>
          <a:lstStyle/>
          <a:p>
            <a:pPr marL="106245" indent="-106245" defTabSz="228350"/>
            <a:r>
              <a:rPr lang="ru-RU" sz="3200" b="1" dirty="0">
                <a:solidFill>
                  <a:schemeClr val="bg1"/>
                </a:solidFill>
                <a:cs typeface="Calibri" panose="020F0502020204030204" pitchFamily="34" charset="0"/>
              </a:rPr>
              <a:t>Кыргыз </a:t>
            </a:r>
            <a:r>
              <a:rPr lang="ru-RU" sz="3200" b="1" dirty="0" err="1">
                <a:solidFill>
                  <a:schemeClr val="bg1"/>
                </a:solidFill>
                <a:cs typeface="Calibri" panose="020F0502020204030204" pitchFamily="34" charset="0"/>
              </a:rPr>
              <a:t>Республикасынын</a:t>
            </a:r>
            <a:r>
              <a:rPr lang="ru-RU" sz="32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cs typeface="Calibri" panose="020F0502020204030204" pitchFamily="34" charset="0"/>
              </a:rPr>
              <a:t>Эмгек</a:t>
            </a:r>
            <a:r>
              <a:rPr lang="ru-RU" sz="32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cs typeface="Calibri" panose="020F0502020204030204" pitchFamily="34" charset="0"/>
              </a:rPr>
              <a:t>кодекси</a:t>
            </a:r>
            <a:endParaRPr lang="ru-RU" sz="32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grpSp>
        <p:nvGrpSpPr>
          <p:cNvPr id="263" name="Group 231">
            <a:extLst>
              <a:ext uri="{FF2B5EF4-FFF2-40B4-BE49-F238E27FC236}">
                <a16:creationId xmlns:a16="http://schemas.microsoft.com/office/drawing/2014/main" id="{F933BBCC-DEAF-4BE1-AED9-83A5493BFCD4}"/>
              </a:ext>
            </a:extLst>
          </p:cNvPr>
          <p:cNvGrpSpPr/>
          <p:nvPr/>
        </p:nvGrpSpPr>
        <p:grpSpPr>
          <a:xfrm>
            <a:off x="670095" y="5214983"/>
            <a:ext cx="4532204" cy="1277951"/>
            <a:chOff x="16726827" y="8109466"/>
            <a:chExt cx="9065574" cy="2555898"/>
          </a:xfrm>
        </p:grpSpPr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F775B965-B55D-4DC4-B8AE-A566766B9DE9}"/>
                </a:ext>
              </a:extLst>
            </p:cNvPr>
            <p:cNvSpPr txBox="1"/>
            <p:nvPr/>
          </p:nvSpPr>
          <p:spPr>
            <a:xfrm>
              <a:off x="16726830" y="8109466"/>
              <a:ext cx="9065571" cy="1661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28248">
                <a:defRPr/>
              </a:pPr>
              <a:r>
                <a:rPr lang="ky-KG" sz="24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Прогрессивдүү эмгек мамилелер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5004A851-22FC-4246-A317-DE12BE8B2483}"/>
                </a:ext>
              </a:extLst>
            </p:cNvPr>
            <p:cNvSpPr txBox="1"/>
            <p:nvPr/>
          </p:nvSpPr>
          <p:spPr>
            <a:xfrm>
              <a:off x="16726827" y="8757153"/>
              <a:ext cx="7713629" cy="190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06660"/>
              <a:r>
                <a:rPr lang="ru-RU" sz="1400" dirty="0" err="1">
                  <a:solidFill>
                    <a:schemeClr val="bg1"/>
                  </a:solidFill>
                </a:rPr>
                <a:t>келечекте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Эмгек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кодекси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жаны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редакцияда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кабыл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алынса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бул</a:t>
              </a:r>
              <a:r>
                <a:rPr lang="ru-RU" sz="1400" dirty="0">
                  <a:solidFill>
                    <a:schemeClr val="bg1"/>
                  </a:solidFill>
                </a:rPr>
                <a:t>  </a:t>
              </a:r>
              <a:r>
                <a:rPr lang="ru-RU" sz="1400" dirty="0" err="1">
                  <a:solidFill>
                    <a:schemeClr val="bg1"/>
                  </a:solidFill>
                </a:rPr>
                <a:t>прогрессивдүү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эмгек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мамилелеринин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жолунда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маанилүү</a:t>
              </a:r>
              <a:r>
                <a:rPr lang="ru-RU" sz="1400" dirty="0">
                  <a:solidFill>
                    <a:schemeClr val="bg1"/>
                  </a:solidFill>
                </a:rPr>
                <a:t> </a:t>
              </a:r>
              <a:r>
                <a:rPr lang="ru-RU" sz="1400" dirty="0" err="1">
                  <a:solidFill>
                    <a:schemeClr val="bg1"/>
                  </a:solidFill>
                </a:rPr>
                <a:t>кадам</a:t>
              </a:r>
              <a:r>
                <a:rPr lang="ru-RU" sz="1400" dirty="0">
                  <a:solidFill>
                    <a:schemeClr val="bg1"/>
                  </a:solidFill>
                </a:rPr>
                <a:t> болот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480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0095192-4CB0-C693-E78E-C927D71DD91E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F9C80674-3B46-D347-5CBA-4E1261468F17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6A447D19-79BC-FC1E-2574-0FFD7911BF9A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63736298-5235-ABFE-639F-D9B6DE52E34A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8E6B625F-39B8-9B57-DE00-2D9DD74A8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9FBD6F26-2209-C679-D8EB-5EE263391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77" name="Рисунок 76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FE9EF74B-966E-B5D8-DDCE-EE7AB14AA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78" name="Рисунок 77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8CA04386-DF46-75CC-F3EA-6BA3BEC9E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35249" y="3693836"/>
            <a:ext cx="4113125" cy="977255"/>
            <a:chOff x="-103309" y="3796576"/>
            <a:chExt cx="4869031" cy="1134196"/>
          </a:xfrm>
        </p:grpSpPr>
        <p:sp>
          <p:nvSpPr>
            <p:cNvPr id="46" name="Rectangle 45"/>
            <p:cNvSpPr/>
            <p:nvPr/>
          </p:nvSpPr>
          <p:spPr>
            <a:xfrm flipH="1">
              <a:off x="-103309" y="3796576"/>
              <a:ext cx="3735605" cy="1134196"/>
            </a:xfrm>
            <a:prstGeom prst="rect">
              <a:avLst/>
            </a:prstGeom>
          </p:spPr>
          <p:txBody>
            <a:bodyPr wrap="square" lIns="396000" rIns="396000" bIns="162560">
              <a:spAutoFit/>
            </a:bodyPr>
            <a:lstStyle/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Мыйзам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иш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берүүчүлөр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тарабынан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эмгек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мыйзамдарынын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сакталышын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камсыз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кылуу</a:t>
              </a:r>
              <a:endPara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3635624" y="4148603"/>
              <a:ext cx="113009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 flipH="1">
              <a:off x="3054214" y="3796576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chemeClr val="bg2"/>
            </a:solidFill>
            <a:ln w="12700">
              <a:noFill/>
            </a:ln>
            <a:scene3d>
              <a:camera prst="orthographicFront"/>
              <a:lightRig rig="threePt" dir="t"/>
            </a:scene3d>
            <a:sp3d extrusionH="2476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3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69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esignball-Electronic-Device-02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1</a:t>
              </a:r>
              <a:endParaRPr kumimoji="0" lang="en-US" sz="6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signball-Electronic-Device-02" pitchFamily="2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09550" y="2323601"/>
            <a:ext cx="2258570" cy="2572888"/>
            <a:chOff x="5036370" y="3285336"/>
            <a:chExt cx="2673648" cy="2986084"/>
          </a:xfrm>
        </p:grpSpPr>
        <p:sp>
          <p:nvSpPr>
            <p:cNvPr id="34" name="Rounded Rectangle 33"/>
            <p:cNvSpPr/>
            <p:nvPr/>
          </p:nvSpPr>
          <p:spPr>
            <a:xfrm>
              <a:off x="5036370" y="3840831"/>
              <a:ext cx="2673648" cy="243058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377825">
              <a:noFill/>
            </a:ln>
            <a:effectLst>
              <a:softEdge rad="254000"/>
            </a:effectLst>
            <a:scene3d>
              <a:camera prst="isometricTopUp"/>
              <a:lightRig rig="threePt" dir="t"/>
            </a:scene3d>
            <a:sp3d extrusionH="76200" contourW="12700">
              <a:bevelT w="152400"/>
              <a:extrusionClr>
                <a:schemeClr val="bg2">
                  <a:lumMod val="20000"/>
                  <a:lumOff val="80000"/>
                </a:schemeClr>
              </a:extrusionClr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099782" y="3285336"/>
              <a:ext cx="2430588" cy="2430587"/>
            </a:xfrm>
            <a:prstGeom prst="roundRect">
              <a:avLst/>
            </a:prstGeom>
            <a:solidFill>
              <a:schemeClr val="bg1"/>
            </a:solidFill>
            <a:ln w="377825">
              <a:solidFill>
                <a:schemeClr val="bg2"/>
              </a:solidFill>
            </a:ln>
            <a:scene3d>
              <a:camera prst="isometricTopUp"/>
              <a:lightRig rig="threePt" dir="t"/>
            </a:scene3d>
            <a:sp3d extrusionH="190500">
              <a:bevelT w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038139" y="3750785"/>
            <a:ext cx="4743032" cy="1059585"/>
            <a:chOff x="7515427" y="3183288"/>
            <a:chExt cx="5614701" cy="1229752"/>
          </a:xfrm>
        </p:grpSpPr>
        <p:grpSp>
          <p:nvGrpSpPr>
            <p:cNvPr id="55" name="Group 54"/>
            <p:cNvGrpSpPr/>
            <p:nvPr/>
          </p:nvGrpSpPr>
          <p:grpSpPr>
            <a:xfrm>
              <a:off x="7515427" y="3252393"/>
              <a:ext cx="1711508" cy="704054"/>
              <a:chOff x="7515427" y="3252393"/>
              <a:chExt cx="1711508" cy="704054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515427" y="3604420"/>
                <a:ext cx="1130098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39"/>
              <p:cNvSpPr/>
              <p:nvPr/>
            </p:nvSpPr>
            <p:spPr>
              <a:xfrm>
                <a:off x="8522881" y="3252393"/>
                <a:ext cx="704054" cy="704054"/>
              </a:xfrm>
              <a:prstGeom prst="roundRect">
                <a:avLst>
                  <a:gd name="adj" fmla="val 32320"/>
                </a:avLst>
              </a:prstGeom>
              <a:solidFill>
                <a:schemeClr val="accent5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 extrusionH="2476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3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6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esignball-Electronic-Device-02" pitchFamily="2" charset="0"/>
                    <a:ea typeface="Open Sans" panose="020B0606030504020204" pitchFamily="34" charset="0"/>
                    <a:cs typeface="Arial" panose="020B0604020202020204" pitchFamily="34" charset="0"/>
                  </a:rPr>
                  <a:t>2</a:t>
                </a:r>
                <a:endParaRPr kumimoji="0" lang="en-US" sz="69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esignball-Electronic-Device-02" pitchFamily="2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9203028" y="3183288"/>
              <a:ext cx="3927100" cy="1229752"/>
            </a:xfrm>
            <a:prstGeom prst="rect">
              <a:avLst/>
            </a:prstGeom>
          </p:spPr>
          <p:txBody>
            <a:bodyPr wrap="square" lIns="396000" rIns="396000" bIns="162560">
              <a:spAutoFit/>
            </a:bodyPr>
            <a:lstStyle/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Маалымдоо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иш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берүүчүлөрдү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жана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кызматкерлерди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эмгек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мыйзамдарынын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жоболорун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сактоонун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эң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натыйжалуу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ыкмалары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жөнүндө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маалымат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менен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камсыз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кылуу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028421" y="2625379"/>
            <a:ext cx="4994594" cy="1010630"/>
            <a:chOff x="7001077" y="2090343"/>
            <a:chExt cx="5912495" cy="117293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001077" y="2442370"/>
              <a:ext cx="1130098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8008531" y="2090343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chemeClr val="accent1"/>
            </a:solidFill>
            <a:ln w="12700">
              <a:noFill/>
            </a:ln>
            <a:scene3d>
              <a:camera prst="orthographicFront"/>
              <a:lightRig rig="threePt" dir="t"/>
            </a:scene3d>
            <a:sp3d extrusionH="2476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3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69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esignball-Electronic-Device-02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4</a:t>
              </a:r>
              <a:endParaRPr kumimoji="0" lang="en-US" sz="6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signball-Electronic-Device-02" pitchFamily="2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822432" y="2097466"/>
              <a:ext cx="4091140" cy="1165810"/>
            </a:xfrm>
            <a:prstGeom prst="rect">
              <a:avLst/>
            </a:prstGeom>
          </p:spPr>
          <p:txBody>
            <a:bodyPr wrap="square" lIns="396000" rIns="396000" bIns="108000">
              <a:spAutoFit/>
            </a:bodyPr>
            <a:lstStyle/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</a:t>
              </a:r>
              <a:r>
                <a:rPr kumimoji="0" 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өмөктөшүү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иш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берүүчүлөрдүн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жана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кызматкерлердин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эмгек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жана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эмгекти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коргоо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боюнча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Кыргыз Республикасынын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мыйзамдарын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билүүсүнө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көмөктөшүү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46787" y="2586168"/>
            <a:ext cx="4560499" cy="977255"/>
            <a:chOff x="-118552" y="2491205"/>
            <a:chExt cx="5398624" cy="1134195"/>
          </a:xfrm>
        </p:grpSpPr>
        <p:sp>
          <p:nvSpPr>
            <p:cNvPr id="49" name="Rectangle 48"/>
            <p:cNvSpPr/>
            <p:nvPr/>
          </p:nvSpPr>
          <p:spPr>
            <a:xfrm flipH="1">
              <a:off x="-118552" y="2491205"/>
              <a:ext cx="3421958" cy="1134195"/>
            </a:xfrm>
            <a:prstGeom prst="rect">
              <a:avLst/>
            </a:prstGeom>
          </p:spPr>
          <p:txBody>
            <a:bodyPr wrap="square" lIns="396000" rIns="396000" bIns="162560">
              <a:spAutoFit/>
            </a:bodyPr>
            <a:lstStyle/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Эмгек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226697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жарандардын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эмгек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укуктарын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ошондой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эле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эмгекти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коргоо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талаптарын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камсыз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кылуу</a:t>
              </a:r>
              <a:endPara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4149974" y="2986553"/>
              <a:ext cx="113009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>
            <a:xfrm flipH="1">
              <a:off x="3568564" y="2634526"/>
              <a:ext cx="704054" cy="704054"/>
            </a:xfrm>
            <a:prstGeom prst="roundRect">
              <a:avLst>
                <a:gd name="adj" fmla="val 32320"/>
              </a:avLst>
            </a:prstGeom>
            <a:solidFill>
              <a:schemeClr val="accent3"/>
            </a:solidFill>
            <a:ln w="12700">
              <a:noFill/>
            </a:ln>
            <a:scene3d>
              <a:camera prst="orthographicFront"/>
              <a:lightRig rig="threePt" dir="t"/>
            </a:scene3d>
            <a:sp3d extrusionH="2476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3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69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esignball-Electronic-Device-02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3</a:t>
              </a:r>
              <a:endParaRPr kumimoji="0" lang="en-US" sz="6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signball-Electronic-Device-02" pitchFamily="2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5333185" y="2314931"/>
            <a:ext cx="1542633" cy="1573446"/>
          </a:xfrm>
          <a:prstGeom prst="roundRect">
            <a:avLst/>
          </a:prstGeom>
          <a:solidFill>
            <a:schemeClr val="bg1"/>
          </a:solidFill>
          <a:ln w="377825">
            <a:solidFill>
              <a:schemeClr val="accent5"/>
            </a:solidFill>
          </a:ln>
          <a:scene3d>
            <a:camera prst="isometricTopUp"/>
            <a:lightRig rig="threePt" dir="t"/>
          </a:scene3d>
          <a:sp3d extrusionH="2476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56" tIns="22656" rIns="45356" bIns="22656" rtlCol="0" anchor="ctr"/>
          <a:lstStyle/>
          <a:p>
            <a:pPr marL="0" marR="0" lvl="0" indent="0" algn="ctr" defTabSz="22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531703" y="2033808"/>
            <a:ext cx="1159003" cy="1182154"/>
          </a:xfrm>
          <a:prstGeom prst="roundRect">
            <a:avLst/>
          </a:prstGeom>
          <a:solidFill>
            <a:schemeClr val="bg1"/>
          </a:solidFill>
          <a:ln w="377825">
            <a:solidFill>
              <a:schemeClr val="accent3"/>
            </a:solidFill>
          </a:ln>
          <a:scene3d>
            <a:camera prst="isometricTopUp"/>
            <a:lightRig rig="threePt" dir="t"/>
          </a:scene3d>
          <a:sp3d extrusionH="209550"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56" tIns="22656" rIns="45356" bIns="22656" rtlCol="0" anchor="ctr"/>
          <a:lstStyle/>
          <a:p>
            <a:pPr marL="0" marR="0" lvl="0" indent="0" algn="ctr" defTabSz="22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59043" y="1955447"/>
            <a:ext cx="719649" cy="734023"/>
          </a:xfrm>
          <a:prstGeom prst="roundRect">
            <a:avLst/>
          </a:prstGeom>
          <a:solidFill>
            <a:schemeClr val="bg1"/>
          </a:solidFill>
          <a:ln w="377825">
            <a:solidFill>
              <a:schemeClr val="accent1"/>
            </a:solidFill>
          </a:ln>
          <a:scene3d>
            <a:camera prst="isometricTopUp"/>
            <a:lightRig rig="threePt" dir="t"/>
          </a:scene3d>
          <a:sp3d extrusionH="171450">
            <a:bevelT w="177800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56" tIns="22656" rIns="45356" bIns="22656" rtlCol="0" anchor="ctr"/>
          <a:lstStyle/>
          <a:p>
            <a:pPr marL="0" marR="0" lvl="0" indent="0" algn="ctr" defTabSz="22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4551263" y="1408101"/>
            <a:ext cx="3206065" cy="485146"/>
          </a:xfrm>
          <a:prstGeom prst="rect">
            <a:avLst/>
          </a:prstGeom>
        </p:spPr>
        <p:txBody>
          <a:bodyPr lIns="45356" tIns="22656" rIns="45356" bIns="22656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Негизги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багыттар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DA5CD57-C6DC-8108-D190-E4088688C760}"/>
              </a:ext>
            </a:extLst>
          </p:cNvPr>
          <p:cNvSpPr txBox="1">
            <a:spLocks/>
          </p:cNvSpPr>
          <p:nvPr/>
        </p:nvSpPr>
        <p:spPr>
          <a:xfrm>
            <a:off x="2177139" y="495252"/>
            <a:ext cx="7618355" cy="473282"/>
          </a:xfrm>
          <a:prstGeom prst="rect">
            <a:avLst/>
          </a:prstGeom>
        </p:spPr>
        <p:txBody>
          <a:bodyPr lIns="45356" tIns="22656" rIns="45356" bIns="22656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Жарандардын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эмгек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укуктарын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камсыз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кылуу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(01.09.2024-ж.карата)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" name="Group 31">
            <a:extLst>
              <a:ext uri="{FF2B5EF4-FFF2-40B4-BE49-F238E27FC236}">
                <a16:creationId xmlns:a16="http://schemas.microsoft.com/office/drawing/2014/main" id="{F75837A8-80CA-476E-AE22-10A930A6E4DB}"/>
              </a:ext>
            </a:extLst>
          </p:cNvPr>
          <p:cNvGrpSpPr/>
          <p:nvPr/>
        </p:nvGrpSpPr>
        <p:grpSpPr>
          <a:xfrm>
            <a:off x="9682242" y="4954783"/>
            <a:ext cx="1941723" cy="1705098"/>
            <a:chOff x="15023313" y="8133339"/>
            <a:chExt cx="5122594" cy="3201606"/>
          </a:xfrm>
          <a:solidFill>
            <a:srgbClr val="002060"/>
          </a:solidFill>
        </p:grpSpPr>
        <p:sp>
          <p:nvSpPr>
            <p:cNvPr id="4" name="Rectangle: Rounded Corners 29">
              <a:extLst>
                <a:ext uri="{FF2B5EF4-FFF2-40B4-BE49-F238E27FC236}">
                  <a16:creationId xmlns:a16="http://schemas.microsoft.com/office/drawing/2014/main" id="{A125C098-72BD-DF0D-55DC-7431BD252634}"/>
                </a:ext>
              </a:extLst>
            </p:cNvPr>
            <p:cNvSpPr/>
            <p:nvPr/>
          </p:nvSpPr>
          <p:spPr>
            <a:xfrm>
              <a:off x="15291715" y="8133339"/>
              <a:ext cx="4632092" cy="3201606"/>
            </a:xfrm>
            <a:prstGeom prst="roundRect">
              <a:avLst>
                <a:gd name="adj" fmla="val 16405"/>
              </a:avLst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27CCCA-13D0-F46F-C1A7-E31666F726B8}"/>
                </a:ext>
              </a:extLst>
            </p:cNvPr>
            <p:cNvSpPr txBox="1"/>
            <p:nvPr/>
          </p:nvSpPr>
          <p:spPr>
            <a:xfrm>
              <a:off x="15712857" y="9948455"/>
              <a:ext cx="3887535" cy="10691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90,0</a:t>
              </a:r>
            </a:p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млн сом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0AD7731B-0763-7764-CEB6-7550D4CC0E4E}"/>
                </a:ext>
              </a:extLst>
            </p:cNvPr>
            <p:cNvSpPr/>
            <p:nvPr/>
          </p:nvSpPr>
          <p:spPr>
            <a:xfrm>
              <a:off x="15023313" y="8326981"/>
              <a:ext cx="5122594" cy="1588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Эмгектик мертиндүүдөн келтирилген зыяндын ордун толтуруу боюнча төлөнгөн компенсация</a:t>
              </a:r>
            </a:p>
          </p:txBody>
        </p:sp>
      </p:grpSp>
      <p:grpSp>
        <p:nvGrpSpPr>
          <p:cNvPr id="11" name="Group 31">
            <a:extLst>
              <a:ext uri="{FF2B5EF4-FFF2-40B4-BE49-F238E27FC236}">
                <a16:creationId xmlns:a16="http://schemas.microsoft.com/office/drawing/2014/main" id="{E28F9AA3-52AC-0FA6-C364-209E28E55CDE}"/>
              </a:ext>
            </a:extLst>
          </p:cNvPr>
          <p:cNvGrpSpPr/>
          <p:nvPr/>
        </p:nvGrpSpPr>
        <p:grpSpPr>
          <a:xfrm>
            <a:off x="9647713" y="1245951"/>
            <a:ext cx="1732811" cy="1209563"/>
            <a:chOff x="15482675" y="8228626"/>
            <a:chExt cx="3841902" cy="2363564"/>
          </a:xfrm>
          <a:solidFill>
            <a:srgbClr val="002060"/>
          </a:solidFill>
        </p:grpSpPr>
        <p:sp>
          <p:nvSpPr>
            <p:cNvPr id="12" name="Rectangle: Rounded Corners 29">
              <a:extLst>
                <a:ext uri="{FF2B5EF4-FFF2-40B4-BE49-F238E27FC236}">
                  <a16:creationId xmlns:a16="http://schemas.microsoft.com/office/drawing/2014/main" id="{B99EFD1D-978B-DD42-D6FB-39CF7EF07ACE}"/>
                </a:ext>
              </a:extLst>
            </p:cNvPr>
            <p:cNvSpPr/>
            <p:nvPr/>
          </p:nvSpPr>
          <p:spPr>
            <a:xfrm>
              <a:off x="15482675" y="8228626"/>
              <a:ext cx="3841902" cy="2363564"/>
            </a:xfrm>
            <a:prstGeom prst="roundRect">
              <a:avLst>
                <a:gd name="adj" fmla="val 16405"/>
              </a:avLst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2F1728-0A7D-F14E-D9E8-3FAD13E0CF08}"/>
                </a:ext>
              </a:extLst>
            </p:cNvPr>
            <p:cNvSpPr txBox="1"/>
            <p:nvPr/>
          </p:nvSpPr>
          <p:spPr>
            <a:xfrm>
              <a:off x="15849294" y="9283716"/>
              <a:ext cx="3121752" cy="7121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736 </a:t>
              </a: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D2D9C8BC-2239-D8EB-B80E-F0F9C071345F}"/>
                </a:ext>
              </a:extLst>
            </p:cNvPr>
            <p:cNvSpPr/>
            <p:nvPr/>
          </p:nvSpPr>
          <p:spPr>
            <a:xfrm>
              <a:off x="16816300" y="8424038"/>
              <a:ext cx="1187780" cy="4930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Арыз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31">
            <a:extLst>
              <a:ext uri="{FF2B5EF4-FFF2-40B4-BE49-F238E27FC236}">
                <a16:creationId xmlns:a16="http://schemas.microsoft.com/office/drawing/2014/main" id="{AFB2BA95-E763-D775-2B5D-8D93DA9A8217}"/>
              </a:ext>
            </a:extLst>
          </p:cNvPr>
          <p:cNvGrpSpPr/>
          <p:nvPr/>
        </p:nvGrpSpPr>
        <p:grpSpPr>
          <a:xfrm>
            <a:off x="719641" y="1203651"/>
            <a:ext cx="1640331" cy="1269757"/>
            <a:chOff x="15482676" y="8228626"/>
            <a:chExt cx="3740363" cy="1981200"/>
          </a:xfrm>
          <a:solidFill>
            <a:srgbClr val="002060"/>
          </a:solidFill>
        </p:grpSpPr>
        <p:sp>
          <p:nvSpPr>
            <p:cNvPr id="8" name="Rectangle: Rounded Corners 29">
              <a:extLst>
                <a:ext uri="{FF2B5EF4-FFF2-40B4-BE49-F238E27FC236}">
                  <a16:creationId xmlns:a16="http://schemas.microsoft.com/office/drawing/2014/main" id="{21CF915A-E587-6C37-66B3-22B8DFF9D703}"/>
                </a:ext>
              </a:extLst>
            </p:cNvPr>
            <p:cNvSpPr/>
            <p:nvPr/>
          </p:nvSpPr>
          <p:spPr>
            <a:xfrm>
              <a:off x="15482676" y="8228626"/>
              <a:ext cx="3740363" cy="1981200"/>
            </a:xfrm>
            <a:prstGeom prst="roundRect">
              <a:avLst>
                <a:gd name="adj" fmla="val 16405"/>
              </a:avLst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A03B0-01FE-3E9C-F2BA-9336455545CA}"/>
                </a:ext>
              </a:extLst>
            </p:cNvPr>
            <p:cNvSpPr txBox="1"/>
            <p:nvPr/>
          </p:nvSpPr>
          <p:spPr>
            <a:xfrm>
              <a:off x="15758773" y="9219225"/>
              <a:ext cx="3121761" cy="624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701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A9F46FE6-53C4-7ACD-CEC8-B1DBCBFE957A}"/>
                </a:ext>
              </a:extLst>
            </p:cNvPr>
            <p:cNvSpPr/>
            <p:nvPr/>
          </p:nvSpPr>
          <p:spPr>
            <a:xfrm>
              <a:off x="15555649" y="8621320"/>
              <a:ext cx="3594423" cy="4322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Жалпы </a:t>
              </a:r>
              <a:r>
                <a:rPr kumimoji="0" lang="ky-KG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текшерүүлөр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31">
            <a:extLst>
              <a:ext uri="{FF2B5EF4-FFF2-40B4-BE49-F238E27FC236}">
                <a16:creationId xmlns:a16="http://schemas.microsoft.com/office/drawing/2014/main" id="{2E07A76E-B7DD-8ABC-E9E6-2B505966E4FC}"/>
              </a:ext>
            </a:extLst>
          </p:cNvPr>
          <p:cNvGrpSpPr/>
          <p:nvPr/>
        </p:nvGrpSpPr>
        <p:grpSpPr>
          <a:xfrm>
            <a:off x="638603" y="4854285"/>
            <a:ext cx="1647102" cy="1579376"/>
            <a:chOff x="15400489" y="8151340"/>
            <a:chExt cx="3967282" cy="2789650"/>
          </a:xfrm>
          <a:solidFill>
            <a:srgbClr val="002060"/>
          </a:solidFill>
        </p:grpSpPr>
        <p:sp>
          <p:nvSpPr>
            <p:cNvPr id="19" name="Rectangle: Rounded Corners 29">
              <a:extLst>
                <a:ext uri="{FF2B5EF4-FFF2-40B4-BE49-F238E27FC236}">
                  <a16:creationId xmlns:a16="http://schemas.microsoft.com/office/drawing/2014/main" id="{EB7D4AE7-F0F1-E1C6-770E-1883071EA396}"/>
                </a:ext>
              </a:extLst>
            </p:cNvPr>
            <p:cNvSpPr/>
            <p:nvPr/>
          </p:nvSpPr>
          <p:spPr>
            <a:xfrm>
              <a:off x="15400489" y="8151340"/>
              <a:ext cx="3967282" cy="2789650"/>
            </a:xfrm>
            <a:prstGeom prst="roundRect">
              <a:avLst>
                <a:gd name="adj" fmla="val 16405"/>
              </a:avLst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9BA2CB-6DA8-8A54-4137-78BE842A2E20}"/>
                </a:ext>
              </a:extLst>
            </p:cNvPr>
            <p:cNvSpPr txBox="1"/>
            <p:nvPr/>
          </p:nvSpPr>
          <p:spPr>
            <a:xfrm>
              <a:off x="15607823" y="9628824"/>
              <a:ext cx="3552617" cy="1032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70,0</a:t>
              </a:r>
            </a:p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млн сом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panose="020B08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C0C326E9-6469-F50A-A720-52D2015330D7}"/>
                </a:ext>
              </a:extLst>
            </p:cNvPr>
            <p:cNvSpPr/>
            <p:nvPr/>
          </p:nvSpPr>
          <p:spPr>
            <a:xfrm>
              <a:off x="15826949" y="8424039"/>
              <a:ext cx="3011759" cy="11416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2266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Мөөнөтү өтүп кеткен эмгек акыны төлөө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Slide Number Placeholder 96">
            <a:extLst>
              <a:ext uri="{FF2B5EF4-FFF2-40B4-BE49-F238E27FC236}">
                <a16:creationId xmlns:a16="http://schemas.microsoft.com/office/drawing/2014/main" id="{66127AF4-CA6D-ADD2-20B6-26B6CDADACCE}"/>
              </a:ext>
            </a:extLst>
          </p:cNvPr>
          <p:cNvSpPr txBox="1">
            <a:spLocks/>
          </p:cNvSpPr>
          <p:nvPr/>
        </p:nvSpPr>
        <p:spPr>
          <a:xfrm>
            <a:off x="12021287" y="190474"/>
            <a:ext cx="490800" cy="367673"/>
          </a:xfrm>
          <a:prstGeom prst="rect">
            <a:avLst/>
          </a:prstGeom>
        </p:spPr>
        <p:txBody>
          <a:bodyPr lIns="44628" tIns="22303" rIns="44628" bIns="22303"/>
          <a:lstStyle>
            <a:defPPr>
              <a:defRPr lang="en-US"/>
            </a:defPPr>
            <a:lvl1pPr marL="0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9" name="Chart 4">
            <a:extLst>
              <a:ext uri="{FF2B5EF4-FFF2-40B4-BE49-F238E27FC236}">
                <a16:creationId xmlns:a16="http://schemas.microsoft.com/office/drawing/2014/main" id="{13033343-32FF-4356-A8A7-00ECA435B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350420"/>
              </p:ext>
            </p:extLst>
          </p:nvPr>
        </p:nvGraphicFramePr>
        <p:xfrm>
          <a:off x="2428235" y="4783851"/>
          <a:ext cx="2209710" cy="195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0" name="Chart 4">
            <a:extLst>
              <a:ext uri="{FF2B5EF4-FFF2-40B4-BE49-F238E27FC236}">
                <a16:creationId xmlns:a16="http://schemas.microsoft.com/office/drawing/2014/main" id="{8636D119-469A-41FC-B19D-08641CE7E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255421"/>
              </p:ext>
            </p:extLst>
          </p:nvPr>
        </p:nvGraphicFramePr>
        <p:xfrm>
          <a:off x="4649388" y="4938558"/>
          <a:ext cx="2550488" cy="184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1" name="Chart 4">
            <a:extLst>
              <a:ext uri="{FF2B5EF4-FFF2-40B4-BE49-F238E27FC236}">
                <a16:creationId xmlns:a16="http://schemas.microsoft.com/office/drawing/2014/main" id="{E175F35B-6C84-4425-B044-CC3B503FD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620347"/>
              </p:ext>
            </p:extLst>
          </p:nvPr>
        </p:nvGraphicFramePr>
        <p:xfrm>
          <a:off x="7356955" y="4903599"/>
          <a:ext cx="2438539" cy="184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2" name="Rectangle 48">
            <a:extLst>
              <a:ext uri="{FF2B5EF4-FFF2-40B4-BE49-F238E27FC236}">
                <a16:creationId xmlns:a16="http://schemas.microsoft.com/office/drawing/2014/main" id="{BE0CF5B6-A0A8-46B0-983E-FA8E56A1D128}"/>
              </a:ext>
            </a:extLst>
          </p:cNvPr>
          <p:cNvSpPr/>
          <p:nvPr/>
        </p:nvSpPr>
        <p:spPr>
          <a:xfrm flipH="1">
            <a:off x="8133691" y="5124311"/>
            <a:ext cx="2438540" cy="307419"/>
          </a:xfrm>
          <a:prstGeom prst="rect">
            <a:avLst/>
          </a:prstGeom>
        </p:spPr>
        <p:txBody>
          <a:bodyPr wrap="square" lIns="650240" rIns="650240" bIns="162560">
            <a:spAutoFit/>
          </a:bodyPr>
          <a:lstStyle/>
          <a:p>
            <a:pPr marL="0" marR="0" lvl="0" indent="0" algn="l" defTabSz="226697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7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 сом сом</a:t>
            </a:r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48">
            <a:extLst>
              <a:ext uri="{FF2B5EF4-FFF2-40B4-BE49-F238E27FC236}">
                <a16:creationId xmlns:a16="http://schemas.microsoft.com/office/drawing/2014/main" id="{AB912874-979B-4C9E-9499-75CEE18B759F}"/>
              </a:ext>
            </a:extLst>
          </p:cNvPr>
          <p:cNvSpPr/>
          <p:nvPr/>
        </p:nvSpPr>
        <p:spPr>
          <a:xfrm flipH="1">
            <a:off x="4466367" y="5190924"/>
            <a:ext cx="2438540" cy="321197"/>
          </a:xfrm>
          <a:prstGeom prst="rect">
            <a:avLst/>
          </a:prstGeom>
        </p:spPr>
        <p:txBody>
          <a:bodyPr wrap="square" lIns="650240" rIns="650240" bIns="162560">
            <a:spAutoFit/>
          </a:bodyPr>
          <a:lstStyle/>
          <a:p>
            <a:pPr marL="0" marR="0" lvl="0" indent="0" algn="l" defTabSz="226697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 сом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48">
            <a:extLst>
              <a:ext uri="{FF2B5EF4-FFF2-40B4-BE49-F238E27FC236}">
                <a16:creationId xmlns:a16="http://schemas.microsoft.com/office/drawing/2014/main" id="{CCB9693A-5492-4C03-AFF2-D91BBA0B4E2A}"/>
              </a:ext>
            </a:extLst>
          </p:cNvPr>
          <p:cNvSpPr/>
          <p:nvPr/>
        </p:nvSpPr>
        <p:spPr>
          <a:xfrm flipH="1">
            <a:off x="2065911" y="4916912"/>
            <a:ext cx="2438540" cy="348688"/>
          </a:xfrm>
          <a:prstGeom prst="rect">
            <a:avLst/>
          </a:prstGeom>
        </p:spPr>
        <p:txBody>
          <a:bodyPr wrap="square" lIns="650240" rIns="650240" bIns="162560">
            <a:spAutoFit/>
          </a:bodyPr>
          <a:lstStyle/>
          <a:p>
            <a:pPr marL="0" marR="0" lvl="0" indent="0" algn="l" defTabSz="226697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87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5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6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60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60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6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61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9" grpId="0">
        <p:bldSub>
          <a:bldChart bld="seriesEl"/>
        </p:bldSub>
      </p:bldGraphic>
      <p:bldGraphic spid="60" grpId="0">
        <p:bldSub>
          <a:bldChart bld="seriesEl"/>
        </p:bldSub>
      </p:bldGraphic>
      <p:bldGraphic spid="61" grpId="0">
        <p:bldSub>
          <a:bldChart bld="seriesEl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2BC3099-9C09-A778-81AD-0AA7733F47FC}"/>
              </a:ext>
            </a:extLst>
          </p:cNvPr>
          <p:cNvGrpSpPr/>
          <p:nvPr/>
        </p:nvGrpSpPr>
        <p:grpSpPr>
          <a:xfrm>
            <a:off x="-19050" y="-80699"/>
            <a:ext cx="12194811" cy="6967274"/>
            <a:chOff x="-19050" y="-80699"/>
            <a:chExt cx="12194811" cy="6967274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299A157-EA88-605D-4B9D-017764ACC796}"/>
                </a:ext>
              </a:extLst>
            </p:cNvPr>
            <p:cNvSpPr/>
            <p:nvPr/>
          </p:nvSpPr>
          <p:spPr>
            <a:xfrm>
              <a:off x="-16239" y="-80699"/>
              <a:ext cx="12192000" cy="693350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5A1DDD4-9647-9E75-90BE-C7A9569996A3}"/>
                </a:ext>
              </a:extLst>
            </p:cNvPr>
            <p:cNvSpPr/>
            <p:nvPr/>
          </p:nvSpPr>
          <p:spPr>
            <a:xfrm>
              <a:off x="-19050" y="-72267"/>
              <a:ext cx="12192000" cy="6933508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448DA31-AFB4-8ED7-8C31-5F342DBBD9B3}"/>
                </a:ext>
              </a:extLst>
            </p:cNvPr>
            <p:cNvGrpSpPr/>
            <p:nvPr/>
          </p:nvGrpSpPr>
          <p:grpSpPr>
            <a:xfrm>
              <a:off x="0" y="-46933"/>
              <a:ext cx="348269" cy="6933508"/>
              <a:chOff x="-43469" y="-285804"/>
              <a:chExt cx="362783" cy="71438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6CAC5D3D-D0A6-7E32-18D7-C190B6475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F36AFDD4-8AD5-1856-98A2-34899F674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  <p:pic>
          <p:nvPicPr>
            <p:cNvPr id="12" name="Рисунок 11" descr="Изображение выглядит как логотип, эмблема, круг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FC35D010-9526-9901-5088-F4ACDB684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3" t="11791" r="28513" b="11809"/>
            <a:stretch>
              <a:fillRect/>
            </a:stretch>
          </p:blipFill>
          <p:spPr>
            <a:xfrm>
              <a:off x="11293067" y="196474"/>
              <a:ext cx="698876" cy="698876"/>
            </a:xfrm>
            <a:custGeom>
              <a:avLst/>
              <a:gdLst>
                <a:gd name="connsiteX0" fmla="*/ 2619751 w 5239502"/>
                <a:gd name="connsiteY0" fmla="*/ 0 h 5239502"/>
                <a:gd name="connsiteX1" fmla="*/ 5239502 w 5239502"/>
                <a:gd name="connsiteY1" fmla="*/ 2619751 h 5239502"/>
                <a:gd name="connsiteX2" fmla="*/ 2619751 w 5239502"/>
                <a:gd name="connsiteY2" fmla="*/ 5239502 h 5239502"/>
                <a:gd name="connsiteX3" fmla="*/ 0 w 5239502"/>
                <a:gd name="connsiteY3" fmla="*/ 2619751 h 5239502"/>
                <a:gd name="connsiteX4" fmla="*/ 2619751 w 5239502"/>
                <a:gd name="connsiteY4" fmla="*/ 0 h 523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502" h="5239502">
                  <a:moveTo>
                    <a:pt x="2619751" y="0"/>
                  </a:moveTo>
                  <a:cubicBezTo>
                    <a:pt x="4066600" y="0"/>
                    <a:pt x="5239502" y="1172902"/>
                    <a:pt x="5239502" y="2619751"/>
                  </a:cubicBezTo>
                  <a:cubicBezTo>
                    <a:pt x="5239502" y="4066600"/>
                    <a:pt x="4066600" y="5239502"/>
                    <a:pt x="2619751" y="5239502"/>
                  </a:cubicBezTo>
                  <a:cubicBezTo>
                    <a:pt x="1172902" y="5239502"/>
                    <a:pt x="0" y="4066600"/>
                    <a:pt x="0" y="2619751"/>
                  </a:cubicBezTo>
                  <a:cubicBezTo>
                    <a:pt x="0" y="1172902"/>
                    <a:pt x="1172902" y="0"/>
                    <a:pt x="2619751" y="0"/>
                  </a:cubicBezTo>
                  <a:close/>
                </a:path>
              </a:pathLst>
            </a:custGeom>
          </p:spPr>
        </p:pic>
        <p:pic>
          <p:nvPicPr>
            <p:cNvPr id="13" name="Рисунок 12" descr="Изображение выглядит как Прямоугольник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F29B3B0-7592-141B-8C2B-3FD6CCA60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83" y="6163696"/>
              <a:ext cx="525448" cy="486097"/>
            </a:xfrm>
            <a:prstGeom prst="rect">
              <a:avLst/>
            </a:prstGeom>
          </p:spPr>
        </p:pic>
      </p:grpSp>
      <p:sp>
        <p:nvSpPr>
          <p:cNvPr id="2" name="AutoShape 2" descr="Флаг Германии — Википедия"/>
          <p:cNvSpPr>
            <a:spLocks noChangeAspect="1" noChangeArrowheads="1"/>
          </p:cNvSpPr>
          <p:nvPr/>
        </p:nvSpPr>
        <p:spPr bwMode="auto">
          <a:xfrm>
            <a:off x="857501" y="-154044"/>
            <a:ext cx="372920" cy="3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19" tIns="60858" rIns="121719" bIns="608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6" descr="Флаг Польши — Википедия"/>
          <p:cNvSpPr>
            <a:spLocks noChangeAspect="1" noChangeArrowheads="1"/>
          </p:cNvSpPr>
          <p:nvPr/>
        </p:nvSpPr>
        <p:spPr bwMode="auto">
          <a:xfrm>
            <a:off x="1042738" y="391888"/>
            <a:ext cx="372920" cy="3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19" tIns="60858" rIns="121719" bIns="608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Встреча президента КР с министрами внутренних дел государств-участников СНГ - Sputnik Кыргызстан, 1920, 08.09.2022"/>
          <p:cNvSpPr>
            <a:spLocks noChangeAspect="1" noChangeArrowheads="1"/>
          </p:cNvSpPr>
          <p:nvPr/>
        </p:nvSpPr>
        <p:spPr bwMode="auto">
          <a:xfrm>
            <a:off x="1245921" y="595060"/>
            <a:ext cx="372920" cy="3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19" tIns="60858" rIns="121719" bIns="608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B66D63-E174-0581-08C9-73DF27A7CC41}"/>
              </a:ext>
            </a:extLst>
          </p:cNvPr>
          <p:cNvSpPr txBox="1"/>
          <p:nvPr/>
        </p:nvSpPr>
        <p:spPr>
          <a:xfrm>
            <a:off x="1020869" y="-37541"/>
            <a:ext cx="9498777" cy="523085"/>
          </a:xfrm>
          <a:prstGeom prst="rect">
            <a:avLst/>
          </a:prstGeom>
          <a:noFill/>
        </p:spPr>
        <p:txBody>
          <a:bodyPr wrap="square" lIns="91298" tIns="45653" rIns="91298" bIns="45653">
            <a:spAutoFit/>
          </a:bodyPr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Социалдык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контракт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долбоору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(2022-2024 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жж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7" name="AutoShape 2" descr="Министерство внутренних дел Российской Федерации — Википедия">
            <a:extLst>
              <a:ext uri="{FF2B5EF4-FFF2-40B4-BE49-F238E27FC236}">
                <a16:creationId xmlns:a16="http://schemas.microsoft.com/office/drawing/2014/main" id="{FF6BEC8A-8014-4F06-96AE-80AD68855C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0546" y="860209"/>
            <a:ext cx="372920" cy="3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19" tIns="60858" rIns="121719" bIns="608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239CFC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1B66AC9E-C802-ED0C-FE75-3F8354828700}"/>
              </a:ext>
            </a:extLst>
          </p:cNvPr>
          <p:cNvGrpSpPr/>
          <p:nvPr/>
        </p:nvGrpSpPr>
        <p:grpSpPr>
          <a:xfrm>
            <a:off x="658306" y="1238666"/>
            <a:ext cx="2283452" cy="5270193"/>
            <a:chOff x="-325845" y="2570787"/>
            <a:chExt cx="5058514" cy="11486683"/>
          </a:xfrm>
        </p:grpSpPr>
        <p:sp>
          <p:nvSpPr>
            <p:cNvPr id="155" name="Rectangle 5">
              <a:extLst>
                <a:ext uri="{FF2B5EF4-FFF2-40B4-BE49-F238E27FC236}">
                  <a16:creationId xmlns:a16="http://schemas.microsoft.com/office/drawing/2014/main" id="{FB0750DA-1E90-44DF-3DF1-551FB2B4D173}"/>
                </a:ext>
              </a:extLst>
            </p:cNvPr>
            <p:cNvSpPr/>
            <p:nvPr/>
          </p:nvSpPr>
          <p:spPr>
            <a:xfrm>
              <a:off x="-325845" y="2570787"/>
              <a:ext cx="4872325" cy="1148668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812800" dist="165100" sx="104000" sy="104000" algn="ctr" rotWithShape="0">
                <a:schemeClr val="accent1">
                  <a:lumMod val="50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52400" h="50800" prst="softRound"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D9C789CD-C8E5-883E-9C9A-5E61947FE8F4}"/>
                </a:ext>
              </a:extLst>
            </p:cNvPr>
            <p:cNvGrpSpPr/>
            <p:nvPr/>
          </p:nvGrpSpPr>
          <p:grpSpPr>
            <a:xfrm>
              <a:off x="1774802" y="2957615"/>
              <a:ext cx="2957867" cy="7839349"/>
              <a:chOff x="1429642" y="2993761"/>
              <a:chExt cx="2218978" cy="6534488"/>
            </a:xfrm>
          </p:grpSpPr>
          <p:sp>
            <p:nvSpPr>
              <p:cNvPr id="224" name="Прямоугольник 223">
                <a:extLst>
                  <a:ext uri="{FF2B5EF4-FFF2-40B4-BE49-F238E27FC236}">
                    <a16:creationId xmlns:a16="http://schemas.microsoft.com/office/drawing/2014/main" id="{3484FC89-093C-F1E0-0BC7-79EF5B000C0E}"/>
                  </a:ext>
                </a:extLst>
              </p:cNvPr>
              <p:cNvSpPr/>
              <p:nvPr/>
            </p:nvSpPr>
            <p:spPr>
              <a:xfrm>
                <a:off x="1429642" y="2993761"/>
                <a:ext cx="2076448" cy="1359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100,0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миң сомдон жардам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ар бир үй-бүлөгө берилди</a:t>
                </a:r>
              </a:p>
            </p:txBody>
          </p:sp>
          <p:sp>
            <p:nvSpPr>
              <p:cNvPr id="225" name="Text Placeholder 3">
                <a:extLst>
                  <a:ext uri="{FF2B5EF4-FFF2-40B4-BE49-F238E27FC236}">
                    <a16:creationId xmlns:a16="http://schemas.microsoft.com/office/drawing/2014/main" id="{9AAF32E1-9C10-DD83-373B-DB51271BAC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1519" y="4843521"/>
                <a:ext cx="1671497" cy="800426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2800</a:t>
                </a:r>
              </a:p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үй-бүлө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/</a:t>
                </a:r>
                <a:r>
                  <a:rPr kumimoji="0" lang="ru-RU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долбоор</a:t>
                </a: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 </a:t>
                </a:r>
              </a:p>
            </p:txBody>
          </p:sp>
          <p:sp>
            <p:nvSpPr>
              <p:cNvPr id="226" name="Text Placeholder 3">
                <a:extLst>
                  <a:ext uri="{FF2B5EF4-FFF2-40B4-BE49-F238E27FC236}">
                    <a16:creationId xmlns:a16="http://schemas.microsoft.com/office/drawing/2014/main" id="{EDE808E2-B146-FDE6-E643-380CB97157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6138" y="6505012"/>
                <a:ext cx="1897658" cy="103979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15,4</a:t>
                </a:r>
              </a:p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миң адамдын жашоо шарттары жакшырылды</a:t>
                </a:r>
              </a:p>
            </p:txBody>
          </p:sp>
          <p:sp>
            <p:nvSpPr>
              <p:cNvPr id="227" name="Прямоугольник 226">
                <a:extLst>
                  <a:ext uri="{FF2B5EF4-FFF2-40B4-BE49-F238E27FC236}">
                    <a16:creationId xmlns:a16="http://schemas.microsoft.com/office/drawing/2014/main" id="{A0077444-C39E-4FD9-487F-CE31FA9AC703}"/>
                  </a:ext>
                </a:extLst>
              </p:cNvPr>
              <p:cNvSpPr/>
              <p:nvPr/>
            </p:nvSpPr>
            <p:spPr>
              <a:xfrm>
                <a:off x="1545913" y="8399296"/>
                <a:ext cx="2102707" cy="1128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292,0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млн. сом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таратылып берилди</a:t>
                </a:r>
              </a:p>
            </p:txBody>
          </p:sp>
        </p:grpSp>
        <p:grpSp>
          <p:nvGrpSpPr>
            <p:cNvPr id="157" name="Group 422">
              <a:extLst>
                <a:ext uri="{FF2B5EF4-FFF2-40B4-BE49-F238E27FC236}">
                  <a16:creationId xmlns:a16="http://schemas.microsoft.com/office/drawing/2014/main" id="{5B7B35FA-3B5F-7978-3965-46E7C10CD3CD}"/>
                </a:ext>
              </a:extLst>
            </p:cNvPr>
            <p:cNvGrpSpPr/>
            <p:nvPr/>
          </p:nvGrpSpPr>
          <p:grpSpPr>
            <a:xfrm>
              <a:off x="576944" y="4922077"/>
              <a:ext cx="1597808" cy="1565328"/>
              <a:chOff x="8985250" y="1125538"/>
              <a:chExt cx="373063" cy="382588"/>
            </a:xfrm>
            <a:solidFill>
              <a:schemeClr val="bg1"/>
            </a:solidFill>
          </p:grpSpPr>
          <p:sp>
            <p:nvSpPr>
              <p:cNvPr id="220" name="Freeform 238">
                <a:extLst>
                  <a:ext uri="{FF2B5EF4-FFF2-40B4-BE49-F238E27FC236}">
                    <a16:creationId xmlns:a16="http://schemas.microsoft.com/office/drawing/2014/main" id="{B461070A-4C9D-58E1-2D04-484AA17DF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9563" y="1149351"/>
                <a:ext cx="53975" cy="53975"/>
              </a:xfrm>
              <a:custGeom>
                <a:avLst/>
                <a:gdLst>
                  <a:gd name="T0" fmla="*/ 0 w 474"/>
                  <a:gd name="T1" fmla="*/ 0 h 476"/>
                  <a:gd name="T2" fmla="*/ 474 w 474"/>
                  <a:gd name="T3" fmla="*/ 476 h 476"/>
                  <a:gd name="T4" fmla="*/ 0 w 474"/>
                  <a:gd name="T5" fmla="*/ 476 h 476"/>
                  <a:gd name="T6" fmla="*/ 0 w 474"/>
                  <a:gd name="T7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4" h="476">
                    <a:moveTo>
                      <a:pt x="0" y="0"/>
                    </a:moveTo>
                    <a:lnTo>
                      <a:pt x="474" y="476"/>
                    </a:lnTo>
                    <a:lnTo>
                      <a:pt x="0" y="4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 239">
                <a:extLst>
                  <a:ext uri="{FF2B5EF4-FFF2-40B4-BE49-F238E27FC236}">
                    <a16:creationId xmlns:a16="http://schemas.microsoft.com/office/drawing/2014/main" id="{5EA0E0FB-636B-D15C-EF3A-2D5D15F298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5250" y="1125538"/>
                <a:ext cx="293688" cy="382588"/>
              </a:xfrm>
              <a:custGeom>
                <a:avLst/>
                <a:gdLst>
                  <a:gd name="T0" fmla="*/ 368 w 2584"/>
                  <a:gd name="T1" fmla="*/ 1563 h 3376"/>
                  <a:gd name="T2" fmla="*/ 329 w 2584"/>
                  <a:gd name="T3" fmla="*/ 1585 h 3376"/>
                  <a:gd name="T4" fmla="*/ 307 w 2584"/>
                  <a:gd name="T5" fmla="*/ 1624 h 3376"/>
                  <a:gd name="T6" fmla="*/ 307 w 2584"/>
                  <a:gd name="T7" fmla="*/ 1672 h 3376"/>
                  <a:gd name="T8" fmla="*/ 329 w 2584"/>
                  <a:gd name="T9" fmla="*/ 1710 h 3376"/>
                  <a:gd name="T10" fmla="*/ 368 w 2584"/>
                  <a:gd name="T11" fmla="*/ 1733 h 3376"/>
                  <a:gd name="T12" fmla="*/ 1470 w 2584"/>
                  <a:gd name="T13" fmla="*/ 1736 h 3376"/>
                  <a:gd name="T14" fmla="*/ 1514 w 2584"/>
                  <a:gd name="T15" fmla="*/ 1724 h 3376"/>
                  <a:gd name="T16" fmla="*/ 1546 w 2584"/>
                  <a:gd name="T17" fmla="*/ 1692 h 3376"/>
                  <a:gd name="T18" fmla="*/ 1558 w 2584"/>
                  <a:gd name="T19" fmla="*/ 1648 h 3376"/>
                  <a:gd name="T20" fmla="*/ 1546 w 2584"/>
                  <a:gd name="T21" fmla="*/ 1604 h 3376"/>
                  <a:gd name="T22" fmla="*/ 1514 w 2584"/>
                  <a:gd name="T23" fmla="*/ 1572 h 3376"/>
                  <a:gd name="T24" fmla="*/ 1470 w 2584"/>
                  <a:gd name="T25" fmla="*/ 1560 h 3376"/>
                  <a:gd name="T26" fmla="*/ 392 w 2584"/>
                  <a:gd name="T27" fmla="*/ 1031 h 3376"/>
                  <a:gd name="T28" fmla="*/ 354 w 2584"/>
                  <a:gd name="T29" fmla="*/ 1040 h 3376"/>
                  <a:gd name="T30" fmla="*/ 323 w 2584"/>
                  <a:gd name="T31" fmla="*/ 1064 h 3376"/>
                  <a:gd name="T32" fmla="*/ 306 w 2584"/>
                  <a:gd name="T33" fmla="*/ 1099 h 3376"/>
                  <a:gd name="T34" fmla="*/ 307 w 2584"/>
                  <a:gd name="T35" fmla="*/ 1143 h 3376"/>
                  <a:gd name="T36" fmla="*/ 329 w 2584"/>
                  <a:gd name="T37" fmla="*/ 1182 h 3376"/>
                  <a:gd name="T38" fmla="*/ 368 w 2584"/>
                  <a:gd name="T39" fmla="*/ 1204 h 3376"/>
                  <a:gd name="T40" fmla="*/ 1470 w 2584"/>
                  <a:gd name="T41" fmla="*/ 1207 h 3376"/>
                  <a:gd name="T42" fmla="*/ 1514 w 2584"/>
                  <a:gd name="T43" fmla="*/ 1195 h 3376"/>
                  <a:gd name="T44" fmla="*/ 1546 w 2584"/>
                  <a:gd name="T45" fmla="*/ 1163 h 3376"/>
                  <a:gd name="T46" fmla="*/ 1558 w 2584"/>
                  <a:gd name="T47" fmla="*/ 1119 h 3376"/>
                  <a:gd name="T48" fmla="*/ 1546 w 2584"/>
                  <a:gd name="T49" fmla="*/ 1075 h 3376"/>
                  <a:gd name="T50" fmla="*/ 1514 w 2584"/>
                  <a:gd name="T51" fmla="*/ 1043 h 3376"/>
                  <a:gd name="T52" fmla="*/ 1470 w 2584"/>
                  <a:gd name="T53" fmla="*/ 1031 h 3376"/>
                  <a:gd name="T54" fmla="*/ 392 w 2584"/>
                  <a:gd name="T55" fmla="*/ 499 h 3376"/>
                  <a:gd name="T56" fmla="*/ 348 w 2584"/>
                  <a:gd name="T57" fmla="*/ 511 h 3376"/>
                  <a:gd name="T58" fmla="*/ 316 w 2584"/>
                  <a:gd name="T59" fmla="*/ 542 h 3376"/>
                  <a:gd name="T60" fmla="*/ 304 w 2584"/>
                  <a:gd name="T61" fmla="*/ 587 h 3376"/>
                  <a:gd name="T62" fmla="*/ 316 w 2584"/>
                  <a:gd name="T63" fmla="*/ 632 h 3376"/>
                  <a:gd name="T64" fmla="*/ 348 w 2584"/>
                  <a:gd name="T65" fmla="*/ 663 h 3376"/>
                  <a:gd name="T66" fmla="*/ 392 w 2584"/>
                  <a:gd name="T67" fmla="*/ 676 h 3376"/>
                  <a:gd name="T68" fmla="*/ 1494 w 2584"/>
                  <a:gd name="T69" fmla="*/ 673 h 3376"/>
                  <a:gd name="T70" fmla="*/ 1531 w 2584"/>
                  <a:gd name="T71" fmla="*/ 649 h 3376"/>
                  <a:gd name="T72" fmla="*/ 1555 w 2584"/>
                  <a:gd name="T73" fmla="*/ 610 h 3376"/>
                  <a:gd name="T74" fmla="*/ 1555 w 2584"/>
                  <a:gd name="T75" fmla="*/ 564 h 3376"/>
                  <a:gd name="T76" fmla="*/ 1531 w 2584"/>
                  <a:gd name="T77" fmla="*/ 525 h 3376"/>
                  <a:gd name="T78" fmla="*/ 1494 w 2584"/>
                  <a:gd name="T79" fmla="*/ 502 h 3376"/>
                  <a:gd name="T80" fmla="*/ 392 w 2584"/>
                  <a:gd name="T81" fmla="*/ 499 h 3376"/>
                  <a:gd name="T82" fmla="*/ 1719 w 2584"/>
                  <a:gd name="T83" fmla="*/ 0 h 3376"/>
                  <a:gd name="T84" fmla="*/ 1722 w 2584"/>
                  <a:gd name="T85" fmla="*/ 798 h 3376"/>
                  <a:gd name="T86" fmla="*/ 1744 w 2584"/>
                  <a:gd name="T87" fmla="*/ 837 h 3376"/>
                  <a:gd name="T88" fmla="*/ 1783 w 2584"/>
                  <a:gd name="T89" fmla="*/ 859 h 3376"/>
                  <a:gd name="T90" fmla="*/ 2580 w 2584"/>
                  <a:gd name="T91" fmla="*/ 863 h 3376"/>
                  <a:gd name="T92" fmla="*/ 1777 w 2584"/>
                  <a:gd name="T93" fmla="*/ 2167 h 3376"/>
                  <a:gd name="T94" fmla="*/ 2314 w 2584"/>
                  <a:gd name="T95" fmla="*/ 2910 h 3376"/>
                  <a:gd name="T96" fmla="*/ 2584 w 2584"/>
                  <a:gd name="T97" fmla="*/ 3376 h 3376"/>
                  <a:gd name="T98" fmla="*/ 0 w 2584"/>
                  <a:gd name="T99" fmla="*/ 0 h 3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84" h="3376">
                    <a:moveTo>
                      <a:pt x="392" y="1560"/>
                    </a:moveTo>
                    <a:lnTo>
                      <a:pt x="368" y="1563"/>
                    </a:lnTo>
                    <a:lnTo>
                      <a:pt x="348" y="1572"/>
                    </a:lnTo>
                    <a:lnTo>
                      <a:pt x="329" y="1585"/>
                    </a:lnTo>
                    <a:lnTo>
                      <a:pt x="316" y="1604"/>
                    </a:lnTo>
                    <a:lnTo>
                      <a:pt x="307" y="1624"/>
                    </a:lnTo>
                    <a:lnTo>
                      <a:pt x="304" y="1648"/>
                    </a:lnTo>
                    <a:lnTo>
                      <a:pt x="307" y="1672"/>
                    </a:lnTo>
                    <a:lnTo>
                      <a:pt x="316" y="1692"/>
                    </a:lnTo>
                    <a:lnTo>
                      <a:pt x="329" y="1710"/>
                    </a:lnTo>
                    <a:lnTo>
                      <a:pt x="348" y="1724"/>
                    </a:lnTo>
                    <a:lnTo>
                      <a:pt x="368" y="1733"/>
                    </a:lnTo>
                    <a:lnTo>
                      <a:pt x="392" y="1736"/>
                    </a:lnTo>
                    <a:lnTo>
                      <a:pt x="1470" y="1736"/>
                    </a:lnTo>
                    <a:lnTo>
                      <a:pt x="1494" y="1733"/>
                    </a:lnTo>
                    <a:lnTo>
                      <a:pt x="1514" y="1724"/>
                    </a:lnTo>
                    <a:lnTo>
                      <a:pt x="1531" y="1710"/>
                    </a:lnTo>
                    <a:lnTo>
                      <a:pt x="1546" y="1692"/>
                    </a:lnTo>
                    <a:lnTo>
                      <a:pt x="1555" y="1672"/>
                    </a:lnTo>
                    <a:lnTo>
                      <a:pt x="1558" y="1648"/>
                    </a:lnTo>
                    <a:lnTo>
                      <a:pt x="1555" y="1624"/>
                    </a:lnTo>
                    <a:lnTo>
                      <a:pt x="1546" y="1604"/>
                    </a:lnTo>
                    <a:lnTo>
                      <a:pt x="1531" y="1585"/>
                    </a:lnTo>
                    <a:lnTo>
                      <a:pt x="1514" y="1572"/>
                    </a:lnTo>
                    <a:lnTo>
                      <a:pt x="1494" y="1563"/>
                    </a:lnTo>
                    <a:lnTo>
                      <a:pt x="1470" y="1560"/>
                    </a:lnTo>
                    <a:lnTo>
                      <a:pt x="392" y="1560"/>
                    </a:lnTo>
                    <a:close/>
                    <a:moveTo>
                      <a:pt x="392" y="1031"/>
                    </a:moveTo>
                    <a:lnTo>
                      <a:pt x="372" y="1034"/>
                    </a:lnTo>
                    <a:lnTo>
                      <a:pt x="354" y="1040"/>
                    </a:lnTo>
                    <a:lnTo>
                      <a:pt x="338" y="1050"/>
                    </a:lnTo>
                    <a:lnTo>
                      <a:pt x="323" y="1064"/>
                    </a:lnTo>
                    <a:lnTo>
                      <a:pt x="313" y="1080"/>
                    </a:lnTo>
                    <a:lnTo>
                      <a:pt x="306" y="1099"/>
                    </a:lnTo>
                    <a:lnTo>
                      <a:pt x="304" y="1119"/>
                    </a:lnTo>
                    <a:lnTo>
                      <a:pt x="307" y="1143"/>
                    </a:lnTo>
                    <a:lnTo>
                      <a:pt x="316" y="1163"/>
                    </a:lnTo>
                    <a:lnTo>
                      <a:pt x="329" y="1182"/>
                    </a:lnTo>
                    <a:lnTo>
                      <a:pt x="348" y="1195"/>
                    </a:lnTo>
                    <a:lnTo>
                      <a:pt x="368" y="1204"/>
                    </a:lnTo>
                    <a:lnTo>
                      <a:pt x="392" y="1207"/>
                    </a:lnTo>
                    <a:lnTo>
                      <a:pt x="1470" y="1207"/>
                    </a:lnTo>
                    <a:lnTo>
                      <a:pt x="1494" y="1204"/>
                    </a:lnTo>
                    <a:lnTo>
                      <a:pt x="1514" y="1195"/>
                    </a:lnTo>
                    <a:lnTo>
                      <a:pt x="1531" y="1182"/>
                    </a:lnTo>
                    <a:lnTo>
                      <a:pt x="1546" y="1163"/>
                    </a:lnTo>
                    <a:lnTo>
                      <a:pt x="1555" y="1143"/>
                    </a:lnTo>
                    <a:lnTo>
                      <a:pt x="1558" y="1119"/>
                    </a:lnTo>
                    <a:lnTo>
                      <a:pt x="1555" y="1097"/>
                    </a:lnTo>
                    <a:lnTo>
                      <a:pt x="1546" y="1075"/>
                    </a:lnTo>
                    <a:lnTo>
                      <a:pt x="1531" y="1058"/>
                    </a:lnTo>
                    <a:lnTo>
                      <a:pt x="1514" y="1043"/>
                    </a:lnTo>
                    <a:lnTo>
                      <a:pt x="1494" y="1034"/>
                    </a:lnTo>
                    <a:lnTo>
                      <a:pt x="1470" y="1031"/>
                    </a:lnTo>
                    <a:lnTo>
                      <a:pt x="392" y="1031"/>
                    </a:lnTo>
                    <a:close/>
                    <a:moveTo>
                      <a:pt x="392" y="499"/>
                    </a:moveTo>
                    <a:lnTo>
                      <a:pt x="368" y="502"/>
                    </a:lnTo>
                    <a:lnTo>
                      <a:pt x="348" y="511"/>
                    </a:lnTo>
                    <a:lnTo>
                      <a:pt x="330" y="525"/>
                    </a:lnTo>
                    <a:lnTo>
                      <a:pt x="316" y="542"/>
                    </a:lnTo>
                    <a:lnTo>
                      <a:pt x="307" y="564"/>
                    </a:lnTo>
                    <a:lnTo>
                      <a:pt x="304" y="587"/>
                    </a:lnTo>
                    <a:lnTo>
                      <a:pt x="307" y="610"/>
                    </a:lnTo>
                    <a:lnTo>
                      <a:pt x="316" y="632"/>
                    </a:lnTo>
                    <a:lnTo>
                      <a:pt x="329" y="649"/>
                    </a:lnTo>
                    <a:lnTo>
                      <a:pt x="348" y="663"/>
                    </a:lnTo>
                    <a:lnTo>
                      <a:pt x="368" y="673"/>
                    </a:lnTo>
                    <a:lnTo>
                      <a:pt x="392" y="676"/>
                    </a:lnTo>
                    <a:lnTo>
                      <a:pt x="1470" y="676"/>
                    </a:lnTo>
                    <a:lnTo>
                      <a:pt x="1494" y="673"/>
                    </a:lnTo>
                    <a:lnTo>
                      <a:pt x="1514" y="663"/>
                    </a:lnTo>
                    <a:lnTo>
                      <a:pt x="1531" y="649"/>
                    </a:lnTo>
                    <a:lnTo>
                      <a:pt x="1546" y="632"/>
                    </a:lnTo>
                    <a:lnTo>
                      <a:pt x="1555" y="610"/>
                    </a:lnTo>
                    <a:lnTo>
                      <a:pt x="1558" y="587"/>
                    </a:lnTo>
                    <a:lnTo>
                      <a:pt x="1555" y="564"/>
                    </a:lnTo>
                    <a:lnTo>
                      <a:pt x="1546" y="542"/>
                    </a:lnTo>
                    <a:lnTo>
                      <a:pt x="1531" y="525"/>
                    </a:lnTo>
                    <a:lnTo>
                      <a:pt x="1514" y="511"/>
                    </a:lnTo>
                    <a:lnTo>
                      <a:pt x="1494" y="502"/>
                    </a:lnTo>
                    <a:lnTo>
                      <a:pt x="1470" y="499"/>
                    </a:lnTo>
                    <a:lnTo>
                      <a:pt x="392" y="499"/>
                    </a:lnTo>
                    <a:close/>
                    <a:moveTo>
                      <a:pt x="0" y="0"/>
                    </a:moveTo>
                    <a:lnTo>
                      <a:pt x="1719" y="0"/>
                    </a:lnTo>
                    <a:lnTo>
                      <a:pt x="1719" y="774"/>
                    </a:lnTo>
                    <a:lnTo>
                      <a:pt x="1722" y="798"/>
                    </a:lnTo>
                    <a:lnTo>
                      <a:pt x="1731" y="819"/>
                    </a:lnTo>
                    <a:lnTo>
                      <a:pt x="1744" y="837"/>
                    </a:lnTo>
                    <a:lnTo>
                      <a:pt x="1763" y="851"/>
                    </a:lnTo>
                    <a:lnTo>
                      <a:pt x="1783" y="859"/>
                    </a:lnTo>
                    <a:lnTo>
                      <a:pt x="1807" y="863"/>
                    </a:lnTo>
                    <a:lnTo>
                      <a:pt x="2580" y="863"/>
                    </a:lnTo>
                    <a:lnTo>
                      <a:pt x="2580" y="1360"/>
                    </a:lnTo>
                    <a:lnTo>
                      <a:pt x="1777" y="2167"/>
                    </a:lnTo>
                    <a:lnTo>
                      <a:pt x="1500" y="3085"/>
                    </a:lnTo>
                    <a:lnTo>
                      <a:pt x="2314" y="2910"/>
                    </a:lnTo>
                    <a:lnTo>
                      <a:pt x="2584" y="2639"/>
                    </a:lnTo>
                    <a:lnTo>
                      <a:pt x="2584" y="3376"/>
                    </a:lnTo>
                    <a:lnTo>
                      <a:pt x="0" y="33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 240">
                <a:extLst>
                  <a:ext uri="{FF2B5EF4-FFF2-40B4-BE49-F238E27FC236}">
                    <a16:creationId xmlns:a16="http://schemas.microsoft.com/office/drawing/2014/main" id="{A5F53359-3F3B-D04E-B524-CEABA155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0675" y="1271588"/>
                <a:ext cx="147638" cy="147638"/>
              </a:xfrm>
              <a:custGeom>
                <a:avLst/>
                <a:gdLst>
                  <a:gd name="T0" fmla="*/ 906 w 1294"/>
                  <a:gd name="T1" fmla="*/ 0 h 1301"/>
                  <a:gd name="T2" fmla="*/ 1294 w 1294"/>
                  <a:gd name="T3" fmla="*/ 391 h 1301"/>
                  <a:gd name="T4" fmla="*/ 390 w 1294"/>
                  <a:gd name="T5" fmla="*/ 1301 h 1301"/>
                  <a:gd name="T6" fmla="*/ 0 w 1294"/>
                  <a:gd name="T7" fmla="*/ 910 h 1301"/>
                  <a:gd name="T8" fmla="*/ 906 w 1294"/>
                  <a:gd name="T9" fmla="*/ 0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4" h="1301">
                    <a:moveTo>
                      <a:pt x="906" y="0"/>
                    </a:moveTo>
                    <a:lnTo>
                      <a:pt x="1294" y="391"/>
                    </a:lnTo>
                    <a:lnTo>
                      <a:pt x="390" y="1301"/>
                    </a:lnTo>
                    <a:lnTo>
                      <a:pt x="0" y="910"/>
                    </a:lnTo>
                    <a:lnTo>
                      <a:pt x="9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 241">
                <a:extLst>
                  <a:ext uri="{FF2B5EF4-FFF2-40B4-BE49-F238E27FC236}">
                    <a16:creationId xmlns:a16="http://schemas.microsoft.com/office/drawing/2014/main" id="{CE07BAD5-BA56-C13E-59C1-CBC1DC98D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5275" y="1392238"/>
                <a:ext cx="52388" cy="53975"/>
              </a:xfrm>
              <a:custGeom>
                <a:avLst/>
                <a:gdLst>
                  <a:gd name="T0" fmla="*/ 141 w 464"/>
                  <a:gd name="T1" fmla="*/ 0 h 469"/>
                  <a:gd name="T2" fmla="*/ 464 w 464"/>
                  <a:gd name="T3" fmla="*/ 325 h 469"/>
                  <a:gd name="T4" fmla="*/ 0 w 464"/>
                  <a:gd name="T5" fmla="*/ 469 h 469"/>
                  <a:gd name="T6" fmla="*/ 141 w 464"/>
                  <a:gd name="T7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69">
                    <a:moveTo>
                      <a:pt x="141" y="0"/>
                    </a:moveTo>
                    <a:lnTo>
                      <a:pt x="464" y="325"/>
                    </a:lnTo>
                    <a:lnTo>
                      <a:pt x="0" y="469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8" name="Freeform 39">
              <a:extLst>
                <a:ext uri="{FF2B5EF4-FFF2-40B4-BE49-F238E27FC236}">
                  <a16:creationId xmlns:a16="http://schemas.microsoft.com/office/drawing/2014/main" id="{8EA8687B-0C46-7D37-3105-562522D9B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03" y="7989419"/>
              <a:ext cx="277963" cy="509600"/>
            </a:xfrm>
            <a:custGeom>
              <a:avLst/>
              <a:gdLst>
                <a:gd name="T0" fmla="*/ 537 w 537"/>
                <a:gd name="T1" fmla="*/ 0 h 1003"/>
                <a:gd name="T2" fmla="*/ 537 w 537"/>
                <a:gd name="T3" fmla="*/ 944 h 1003"/>
                <a:gd name="T4" fmla="*/ 535 w 537"/>
                <a:gd name="T5" fmla="*/ 960 h 1003"/>
                <a:gd name="T6" fmla="*/ 529 w 537"/>
                <a:gd name="T7" fmla="*/ 974 h 1003"/>
                <a:gd name="T8" fmla="*/ 520 w 537"/>
                <a:gd name="T9" fmla="*/ 986 h 1003"/>
                <a:gd name="T10" fmla="*/ 508 w 537"/>
                <a:gd name="T11" fmla="*/ 995 h 1003"/>
                <a:gd name="T12" fmla="*/ 493 w 537"/>
                <a:gd name="T13" fmla="*/ 1001 h 1003"/>
                <a:gd name="T14" fmla="*/ 477 w 537"/>
                <a:gd name="T15" fmla="*/ 1003 h 1003"/>
                <a:gd name="T16" fmla="*/ 61 w 537"/>
                <a:gd name="T17" fmla="*/ 1003 h 1003"/>
                <a:gd name="T18" fmla="*/ 44 w 537"/>
                <a:gd name="T19" fmla="*/ 1001 h 1003"/>
                <a:gd name="T20" fmla="*/ 30 w 537"/>
                <a:gd name="T21" fmla="*/ 995 h 1003"/>
                <a:gd name="T22" fmla="*/ 18 w 537"/>
                <a:gd name="T23" fmla="*/ 986 h 1003"/>
                <a:gd name="T24" fmla="*/ 8 w 537"/>
                <a:gd name="T25" fmla="*/ 973 h 1003"/>
                <a:gd name="T26" fmla="*/ 2 w 537"/>
                <a:gd name="T27" fmla="*/ 959 h 1003"/>
                <a:gd name="T28" fmla="*/ 0 w 537"/>
                <a:gd name="T29" fmla="*/ 944 h 1003"/>
                <a:gd name="T30" fmla="*/ 0 w 537"/>
                <a:gd name="T31" fmla="*/ 407 h 1003"/>
                <a:gd name="T32" fmla="*/ 43 w 537"/>
                <a:gd name="T33" fmla="*/ 402 h 1003"/>
                <a:gd name="T34" fmla="*/ 86 w 537"/>
                <a:gd name="T35" fmla="*/ 391 h 1003"/>
                <a:gd name="T36" fmla="*/ 126 w 537"/>
                <a:gd name="T37" fmla="*/ 376 h 1003"/>
                <a:gd name="T38" fmla="*/ 165 w 537"/>
                <a:gd name="T39" fmla="*/ 355 h 1003"/>
                <a:gd name="T40" fmla="*/ 201 w 537"/>
                <a:gd name="T41" fmla="*/ 330 h 1003"/>
                <a:gd name="T42" fmla="*/ 235 w 537"/>
                <a:gd name="T43" fmla="*/ 301 h 1003"/>
                <a:gd name="T44" fmla="*/ 537 w 537"/>
                <a:gd name="T45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7" h="1003">
                  <a:moveTo>
                    <a:pt x="537" y="0"/>
                  </a:moveTo>
                  <a:lnTo>
                    <a:pt x="537" y="944"/>
                  </a:lnTo>
                  <a:lnTo>
                    <a:pt x="535" y="960"/>
                  </a:lnTo>
                  <a:lnTo>
                    <a:pt x="529" y="974"/>
                  </a:lnTo>
                  <a:lnTo>
                    <a:pt x="520" y="986"/>
                  </a:lnTo>
                  <a:lnTo>
                    <a:pt x="508" y="995"/>
                  </a:lnTo>
                  <a:lnTo>
                    <a:pt x="493" y="1001"/>
                  </a:lnTo>
                  <a:lnTo>
                    <a:pt x="477" y="1003"/>
                  </a:lnTo>
                  <a:lnTo>
                    <a:pt x="61" y="1003"/>
                  </a:lnTo>
                  <a:lnTo>
                    <a:pt x="44" y="1001"/>
                  </a:lnTo>
                  <a:lnTo>
                    <a:pt x="30" y="995"/>
                  </a:lnTo>
                  <a:lnTo>
                    <a:pt x="18" y="986"/>
                  </a:lnTo>
                  <a:lnTo>
                    <a:pt x="8" y="973"/>
                  </a:lnTo>
                  <a:lnTo>
                    <a:pt x="2" y="959"/>
                  </a:lnTo>
                  <a:lnTo>
                    <a:pt x="0" y="944"/>
                  </a:lnTo>
                  <a:lnTo>
                    <a:pt x="0" y="407"/>
                  </a:lnTo>
                  <a:lnTo>
                    <a:pt x="43" y="402"/>
                  </a:lnTo>
                  <a:lnTo>
                    <a:pt x="86" y="391"/>
                  </a:lnTo>
                  <a:lnTo>
                    <a:pt x="126" y="376"/>
                  </a:lnTo>
                  <a:lnTo>
                    <a:pt x="165" y="355"/>
                  </a:lnTo>
                  <a:lnTo>
                    <a:pt x="201" y="330"/>
                  </a:lnTo>
                  <a:lnTo>
                    <a:pt x="235" y="30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40">
              <a:extLst>
                <a:ext uri="{FF2B5EF4-FFF2-40B4-BE49-F238E27FC236}">
                  <a16:creationId xmlns:a16="http://schemas.microsoft.com/office/drawing/2014/main" id="{F36451DD-6E00-3F04-2C9C-9BE36221E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62" y="7981700"/>
              <a:ext cx="270240" cy="517320"/>
            </a:xfrm>
            <a:custGeom>
              <a:avLst/>
              <a:gdLst>
                <a:gd name="T0" fmla="*/ 0 w 537"/>
                <a:gd name="T1" fmla="*/ 0 h 1010"/>
                <a:gd name="T2" fmla="*/ 286 w 537"/>
                <a:gd name="T3" fmla="*/ 285 h 1010"/>
                <a:gd name="T4" fmla="*/ 317 w 537"/>
                <a:gd name="T5" fmla="*/ 312 h 1010"/>
                <a:gd name="T6" fmla="*/ 349 w 537"/>
                <a:gd name="T7" fmla="*/ 334 h 1010"/>
                <a:gd name="T8" fmla="*/ 383 w 537"/>
                <a:gd name="T9" fmla="*/ 354 h 1010"/>
                <a:gd name="T10" fmla="*/ 420 w 537"/>
                <a:gd name="T11" fmla="*/ 369 h 1010"/>
                <a:gd name="T12" fmla="*/ 457 w 537"/>
                <a:gd name="T13" fmla="*/ 381 h 1010"/>
                <a:gd name="T14" fmla="*/ 496 w 537"/>
                <a:gd name="T15" fmla="*/ 388 h 1010"/>
                <a:gd name="T16" fmla="*/ 537 w 537"/>
                <a:gd name="T17" fmla="*/ 391 h 1010"/>
                <a:gd name="T18" fmla="*/ 537 w 537"/>
                <a:gd name="T19" fmla="*/ 951 h 1010"/>
                <a:gd name="T20" fmla="*/ 535 w 537"/>
                <a:gd name="T21" fmla="*/ 967 h 1010"/>
                <a:gd name="T22" fmla="*/ 529 w 537"/>
                <a:gd name="T23" fmla="*/ 981 h 1010"/>
                <a:gd name="T24" fmla="*/ 519 w 537"/>
                <a:gd name="T25" fmla="*/ 993 h 1010"/>
                <a:gd name="T26" fmla="*/ 507 w 537"/>
                <a:gd name="T27" fmla="*/ 1002 h 1010"/>
                <a:gd name="T28" fmla="*/ 492 w 537"/>
                <a:gd name="T29" fmla="*/ 1008 h 1010"/>
                <a:gd name="T30" fmla="*/ 477 w 537"/>
                <a:gd name="T31" fmla="*/ 1010 h 1010"/>
                <a:gd name="T32" fmla="*/ 60 w 537"/>
                <a:gd name="T33" fmla="*/ 1010 h 1010"/>
                <a:gd name="T34" fmla="*/ 44 w 537"/>
                <a:gd name="T35" fmla="*/ 1008 h 1010"/>
                <a:gd name="T36" fmla="*/ 30 w 537"/>
                <a:gd name="T37" fmla="*/ 1002 h 1010"/>
                <a:gd name="T38" fmla="*/ 18 w 537"/>
                <a:gd name="T39" fmla="*/ 993 h 1010"/>
                <a:gd name="T40" fmla="*/ 8 w 537"/>
                <a:gd name="T41" fmla="*/ 980 h 1010"/>
                <a:gd name="T42" fmla="*/ 2 w 537"/>
                <a:gd name="T43" fmla="*/ 966 h 1010"/>
                <a:gd name="T44" fmla="*/ 0 w 537"/>
                <a:gd name="T45" fmla="*/ 951 h 1010"/>
                <a:gd name="T46" fmla="*/ 0 w 537"/>
                <a:gd name="T47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" h="1010">
                  <a:moveTo>
                    <a:pt x="0" y="0"/>
                  </a:moveTo>
                  <a:lnTo>
                    <a:pt x="286" y="285"/>
                  </a:lnTo>
                  <a:lnTo>
                    <a:pt x="317" y="312"/>
                  </a:lnTo>
                  <a:lnTo>
                    <a:pt x="349" y="334"/>
                  </a:lnTo>
                  <a:lnTo>
                    <a:pt x="383" y="354"/>
                  </a:lnTo>
                  <a:lnTo>
                    <a:pt x="420" y="369"/>
                  </a:lnTo>
                  <a:lnTo>
                    <a:pt x="457" y="381"/>
                  </a:lnTo>
                  <a:lnTo>
                    <a:pt x="496" y="388"/>
                  </a:lnTo>
                  <a:lnTo>
                    <a:pt x="537" y="391"/>
                  </a:lnTo>
                  <a:lnTo>
                    <a:pt x="537" y="951"/>
                  </a:lnTo>
                  <a:lnTo>
                    <a:pt x="535" y="967"/>
                  </a:lnTo>
                  <a:lnTo>
                    <a:pt x="529" y="981"/>
                  </a:lnTo>
                  <a:lnTo>
                    <a:pt x="519" y="993"/>
                  </a:lnTo>
                  <a:lnTo>
                    <a:pt x="507" y="1002"/>
                  </a:lnTo>
                  <a:lnTo>
                    <a:pt x="492" y="1008"/>
                  </a:lnTo>
                  <a:lnTo>
                    <a:pt x="477" y="1010"/>
                  </a:lnTo>
                  <a:lnTo>
                    <a:pt x="60" y="1010"/>
                  </a:lnTo>
                  <a:lnTo>
                    <a:pt x="44" y="1008"/>
                  </a:lnTo>
                  <a:lnTo>
                    <a:pt x="30" y="1002"/>
                  </a:lnTo>
                  <a:lnTo>
                    <a:pt x="18" y="993"/>
                  </a:lnTo>
                  <a:lnTo>
                    <a:pt x="8" y="980"/>
                  </a:lnTo>
                  <a:lnTo>
                    <a:pt x="2" y="966"/>
                  </a:lnTo>
                  <a:lnTo>
                    <a:pt x="0" y="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id="{CB6A5C83-A3BA-541C-5791-88A97CE98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398" y="7881323"/>
              <a:ext cx="277963" cy="617696"/>
            </a:xfrm>
            <a:custGeom>
              <a:avLst/>
              <a:gdLst>
                <a:gd name="T0" fmla="*/ 537 w 537"/>
                <a:gd name="T1" fmla="*/ 0 h 1201"/>
                <a:gd name="T2" fmla="*/ 537 w 537"/>
                <a:gd name="T3" fmla="*/ 1142 h 1201"/>
                <a:gd name="T4" fmla="*/ 535 w 537"/>
                <a:gd name="T5" fmla="*/ 1158 h 1201"/>
                <a:gd name="T6" fmla="*/ 529 w 537"/>
                <a:gd name="T7" fmla="*/ 1172 h 1201"/>
                <a:gd name="T8" fmla="*/ 520 w 537"/>
                <a:gd name="T9" fmla="*/ 1184 h 1201"/>
                <a:gd name="T10" fmla="*/ 507 w 537"/>
                <a:gd name="T11" fmla="*/ 1193 h 1201"/>
                <a:gd name="T12" fmla="*/ 493 w 537"/>
                <a:gd name="T13" fmla="*/ 1199 h 1201"/>
                <a:gd name="T14" fmla="*/ 478 w 537"/>
                <a:gd name="T15" fmla="*/ 1201 h 1201"/>
                <a:gd name="T16" fmla="*/ 61 w 537"/>
                <a:gd name="T17" fmla="*/ 1201 h 1201"/>
                <a:gd name="T18" fmla="*/ 45 w 537"/>
                <a:gd name="T19" fmla="*/ 1199 h 1201"/>
                <a:gd name="T20" fmla="*/ 30 w 537"/>
                <a:gd name="T21" fmla="*/ 1193 h 1201"/>
                <a:gd name="T22" fmla="*/ 18 w 537"/>
                <a:gd name="T23" fmla="*/ 1184 h 1201"/>
                <a:gd name="T24" fmla="*/ 9 w 537"/>
                <a:gd name="T25" fmla="*/ 1171 h 1201"/>
                <a:gd name="T26" fmla="*/ 2 w 537"/>
                <a:gd name="T27" fmla="*/ 1157 h 1201"/>
                <a:gd name="T28" fmla="*/ 0 w 537"/>
                <a:gd name="T29" fmla="*/ 1142 h 1201"/>
                <a:gd name="T30" fmla="*/ 0 w 537"/>
                <a:gd name="T31" fmla="*/ 523 h 1201"/>
                <a:gd name="T32" fmla="*/ 32 w 537"/>
                <a:gd name="T33" fmla="*/ 501 h 1201"/>
                <a:gd name="T34" fmla="*/ 60 w 537"/>
                <a:gd name="T35" fmla="*/ 475 h 1201"/>
                <a:gd name="T36" fmla="*/ 537 w 537"/>
                <a:gd name="T37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1201">
                  <a:moveTo>
                    <a:pt x="537" y="0"/>
                  </a:moveTo>
                  <a:lnTo>
                    <a:pt x="537" y="1142"/>
                  </a:lnTo>
                  <a:lnTo>
                    <a:pt x="535" y="1158"/>
                  </a:lnTo>
                  <a:lnTo>
                    <a:pt x="529" y="1172"/>
                  </a:lnTo>
                  <a:lnTo>
                    <a:pt x="520" y="1184"/>
                  </a:lnTo>
                  <a:lnTo>
                    <a:pt x="507" y="1193"/>
                  </a:lnTo>
                  <a:lnTo>
                    <a:pt x="493" y="1199"/>
                  </a:lnTo>
                  <a:lnTo>
                    <a:pt x="478" y="1201"/>
                  </a:lnTo>
                  <a:lnTo>
                    <a:pt x="61" y="1201"/>
                  </a:lnTo>
                  <a:lnTo>
                    <a:pt x="45" y="1199"/>
                  </a:lnTo>
                  <a:lnTo>
                    <a:pt x="30" y="1193"/>
                  </a:lnTo>
                  <a:lnTo>
                    <a:pt x="18" y="1184"/>
                  </a:lnTo>
                  <a:lnTo>
                    <a:pt x="9" y="1171"/>
                  </a:lnTo>
                  <a:lnTo>
                    <a:pt x="2" y="1157"/>
                  </a:lnTo>
                  <a:lnTo>
                    <a:pt x="0" y="1142"/>
                  </a:lnTo>
                  <a:lnTo>
                    <a:pt x="0" y="523"/>
                  </a:lnTo>
                  <a:lnTo>
                    <a:pt x="32" y="501"/>
                  </a:lnTo>
                  <a:lnTo>
                    <a:pt x="60" y="475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id="{92ADC992-2643-DCFF-E1D3-2653A1E2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456" y="7526148"/>
              <a:ext cx="277963" cy="972872"/>
            </a:xfrm>
            <a:custGeom>
              <a:avLst/>
              <a:gdLst>
                <a:gd name="T0" fmla="*/ 497 w 537"/>
                <a:gd name="T1" fmla="*/ 0 h 1902"/>
                <a:gd name="T2" fmla="*/ 506 w 537"/>
                <a:gd name="T3" fmla="*/ 9 h 1902"/>
                <a:gd name="T4" fmla="*/ 514 w 537"/>
                <a:gd name="T5" fmla="*/ 17 h 1902"/>
                <a:gd name="T6" fmla="*/ 525 w 537"/>
                <a:gd name="T7" fmla="*/ 27 h 1902"/>
                <a:gd name="T8" fmla="*/ 537 w 537"/>
                <a:gd name="T9" fmla="*/ 38 h 1902"/>
                <a:gd name="T10" fmla="*/ 537 w 537"/>
                <a:gd name="T11" fmla="*/ 1843 h 1902"/>
                <a:gd name="T12" fmla="*/ 535 w 537"/>
                <a:gd name="T13" fmla="*/ 1859 h 1902"/>
                <a:gd name="T14" fmla="*/ 529 w 537"/>
                <a:gd name="T15" fmla="*/ 1873 h 1902"/>
                <a:gd name="T16" fmla="*/ 519 w 537"/>
                <a:gd name="T17" fmla="*/ 1885 h 1902"/>
                <a:gd name="T18" fmla="*/ 507 w 537"/>
                <a:gd name="T19" fmla="*/ 1894 h 1902"/>
                <a:gd name="T20" fmla="*/ 493 w 537"/>
                <a:gd name="T21" fmla="*/ 1900 h 1902"/>
                <a:gd name="T22" fmla="*/ 476 w 537"/>
                <a:gd name="T23" fmla="*/ 1902 h 1902"/>
                <a:gd name="T24" fmla="*/ 60 w 537"/>
                <a:gd name="T25" fmla="*/ 1902 h 1902"/>
                <a:gd name="T26" fmla="*/ 45 w 537"/>
                <a:gd name="T27" fmla="*/ 1900 h 1902"/>
                <a:gd name="T28" fmla="*/ 29 w 537"/>
                <a:gd name="T29" fmla="*/ 1894 h 1902"/>
                <a:gd name="T30" fmla="*/ 17 w 537"/>
                <a:gd name="T31" fmla="*/ 1885 h 1902"/>
                <a:gd name="T32" fmla="*/ 8 w 537"/>
                <a:gd name="T33" fmla="*/ 1872 h 1902"/>
                <a:gd name="T34" fmla="*/ 2 w 537"/>
                <a:gd name="T35" fmla="*/ 1858 h 1902"/>
                <a:gd name="T36" fmla="*/ 0 w 537"/>
                <a:gd name="T37" fmla="*/ 1843 h 1902"/>
                <a:gd name="T38" fmla="*/ 0 w 537"/>
                <a:gd name="T39" fmla="*/ 494 h 1902"/>
                <a:gd name="T40" fmla="*/ 497 w 537"/>
                <a:gd name="T41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7" h="1902">
                  <a:moveTo>
                    <a:pt x="497" y="0"/>
                  </a:moveTo>
                  <a:lnTo>
                    <a:pt x="506" y="9"/>
                  </a:lnTo>
                  <a:lnTo>
                    <a:pt x="514" y="17"/>
                  </a:lnTo>
                  <a:lnTo>
                    <a:pt x="525" y="27"/>
                  </a:lnTo>
                  <a:lnTo>
                    <a:pt x="537" y="38"/>
                  </a:lnTo>
                  <a:lnTo>
                    <a:pt x="537" y="1843"/>
                  </a:lnTo>
                  <a:lnTo>
                    <a:pt x="535" y="1859"/>
                  </a:lnTo>
                  <a:lnTo>
                    <a:pt x="529" y="1873"/>
                  </a:lnTo>
                  <a:lnTo>
                    <a:pt x="519" y="1885"/>
                  </a:lnTo>
                  <a:lnTo>
                    <a:pt x="507" y="1894"/>
                  </a:lnTo>
                  <a:lnTo>
                    <a:pt x="493" y="1900"/>
                  </a:lnTo>
                  <a:lnTo>
                    <a:pt x="476" y="1902"/>
                  </a:lnTo>
                  <a:lnTo>
                    <a:pt x="60" y="1902"/>
                  </a:lnTo>
                  <a:lnTo>
                    <a:pt x="45" y="1900"/>
                  </a:lnTo>
                  <a:lnTo>
                    <a:pt x="29" y="1894"/>
                  </a:lnTo>
                  <a:lnTo>
                    <a:pt x="17" y="1885"/>
                  </a:lnTo>
                  <a:lnTo>
                    <a:pt x="8" y="1872"/>
                  </a:lnTo>
                  <a:lnTo>
                    <a:pt x="2" y="1858"/>
                  </a:lnTo>
                  <a:lnTo>
                    <a:pt x="0" y="1843"/>
                  </a:lnTo>
                  <a:lnTo>
                    <a:pt x="0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43">
              <a:extLst>
                <a:ext uri="{FF2B5EF4-FFF2-40B4-BE49-F238E27FC236}">
                  <a16:creationId xmlns:a16="http://schemas.microsoft.com/office/drawing/2014/main" id="{DE53F809-B133-25E8-4130-2FF1B8127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85" y="7055155"/>
              <a:ext cx="1714101" cy="1042363"/>
            </a:xfrm>
            <a:custGeom>
              <a:avLst/>
              <a:gdLst>
                <a:gd name="T0" fmla="*/ 3208 w 3324"/>
                <a:gd name="T1" fmla="*/ 0 h 2016"/>
                <a:gd name="T2" fmla="*/ 3258 w 3324"/>
                <a:gd name="T3" fmla="*/ 8 h 2016"/>
                <a:gd name="T4" fmla="*/ 3296 w 3324"/>
                <a:gd name="T5" fmla="*/ 32 h 2016"/>
                <a:gd name="T6" fmla="*/ 3318 w 3324"/>
                <a:gd name="T7" fmla="*/ 71 h 2016"/>
                <a:gd name="T8" fmla="*/ 3324 w 3324"/>
                <a:gd name="T9" fmla="*/ 123 h 2016"/>
                <a:gd name="T10" fmla="*/ 3297 w 3324"/>
                <a:gd name="T11" fmla="*/ 688 h 2016"/>
                <a:gd name="T12" fmla="*/ 3292 w 3324"/>
                <a:gd name="T13" fmla="*/ 726 h 2016"/>
                <a:gd name="T14" fmla="*/ 3276 w 3324"/>
                <a:gd name="T15" fmla="*/ 765 h 2016"/>
                <a:gd name="T16" fmla="*/ 3247 w 3324"/>
                <a:gd name="T17" fmla="*/ 794 h 2016"/>
                <a:gd name="T18" fmla="*/ 3216 w 3324"/>
                <a:gd name="T19" fmla="*/ 811 h 2016"/>
                <a:gd name="T20" fmla="*/ 3184 w 3324"/>
                <a:gd name="T21" fmla="*/ 817 h 2016"/>
                <a:gd name="T22" fmla="*/ 3150 w 3324"/>
                <a:gd name="T23" fmla="*/ 810 h 2016"/>
                <a:gd name="T24" fmla="*/ 3124 w 3324"/>
                <a:gd name="T25" fmla="*/ 794 h 2016"/>
                <a:gd name="T26" fmla="*/ 3104 w 3324"/>
                <a:gd name="T27" fmla="*/ 775 h 2016"/>
                <a:gd name="T28" fmla="*/ 1633 w 3324"/>
                <a:gd name="T29" fmla="*/ 1943 h 2016"/>
                <a:gd name="T30" fmla="*/ 1589 w 3324"/>
                <a:gd name="T31" fmla="*/ 1974 h 2016"/>
                <a:gd name="T32" fmla="*/ 1540 w 3324"/>
                <a:gd name="T33" fmla="*/ 1990 h 2016"/>
                <a:gd name="T34" fmla="*/ 1486 w 3324"/>
                <a:gd name="T35" fmla="*/ 1990 h 2016"/>
                <a:gd name="T36" fmla="*/ 1437 w 3324"/>
                <a:gd name="T37" fmla="*/ 1974 h 2016"/>
                <a:gd name="T38" fmla="*/ 1395 w 3324"/>
                <a:gd name="T39" fmla="*/ 1943 h 2016"/>
                <a:gd name="T40" fmla="*/ 317 w 3324"/>
                <a:gd name="T41" fmla="*/ 1967 h 2016"/>
                <a:gd name="T42" fmla="*/ 274 w 3324"/>
                <a:gd name="T43" fmla="*/ 1998 h 2016"/>
                <a:gd name="T44" fmla="*/ 225 w 3324"/>
                <a:gd name="T45" fmla="*/ 2014 h 2016"/>
                <a:gd name="T46" fmla="*/ 172 w 3324"/>
                <a:gd name="T47" fmla="*/ 2014 h 2016"/>
                <a:gd name="T48" fmla="*/ 122 w 3324"/>
                <a:gd name="T49" fmla="*/ 1998 h 2016"/>
                <a:gd name="T50" fmla="*/ 80 w 3324"/>
                <a:gd name="T51" fmla="*/ 1967 h 2016"/>
                <a:gd name="T52" fmla="*/ 28 w 3324"/>
                <a:gd name="T53" fmla="*/ 1912 h 2016"/>
                <a:gd name="T54" fmla="*/ 4 w 3324"/>
                <a:gd name="T55" fmla="*/ 1860 h 2016"/>
                <a:gd name="T56" fmla="*/ 0 w 3324"/>
                <a:gd name="T57" fmla="*/ 1804 h 2016"/>
                <a:gd name="T58" fmla="*/ 14 w 3324"/>
                <a:gd name="T59" fmla="*/ 1749 h 2016"/>
                <a:gd name="T60" fmla="*/ 48 w 3324"/>
                <a:gd name="T61" fmla="*/ 1700 h 2016"/>
                <a:gd name="T62" fmla="*/ 770 w 3324"/>
                <a:gd name="T63" fmla="*/ 986 h 2016"/>
                <a:gd name="T64" fmla="*/ 816 w 3324"/>
                <a:gd name="T65" fmla="*/ 962 h 2016"/>
                <a:gd name="T66" fmla="*/ 868 w 3324"/>
                <a:gd name="T67" fmla="*/ 954 h 2016"/>
                <a:gd name="T68" fmla="*/ 920 w 3324"/>
                <a:gd name="T69" fmla="*/ 962 h 2016"/>
                <a:gd name="T70" fmla="*/ 967 w 3324"/>
                <a:gd name="T71" fmla="*/ 986 h 2016"/>
                <a:gd name="T72" fmla="*/ 1514 w 3324"/>
                <a:gd name="T73" fmla="*/ 1527 h 2016"/>
                <a:gd name="T74" fmla="*/ 2583 w 3324"/>
                <a:gd name="T75" fmla="*/ 259 h 2016"/>
                <a:gd name="T76" fmla="*/ 2528 w 3324"/>
                <a:gd name="T77" fmla="*/ 203 h 2016"/>
                <a:gd name="T78" fmla="*/ 2513 w 3324"/>
                <a:gd name="T79" fmla="*/ 184 h 2016"/>
                <a:gd name="T80" fmla="*/ 2500 w 3324"/>
                <a:gd name="T81" fmla="*/ 159 h 2016"/>
                <a:gd name="T82" fmla="*/ 2494 w 3324"/>
                <a:gd name="T83" fmla="*/ 127 h 2016"/>
                <a:gd name="T84" fmla="*/ 2505 w 3324"/>
                <a:gd name="T85" fmla="*/ 88 h 2016"/>
                <a:gd name="T86" fmla="*/ 2526 w 3324"/>
                <a:gd name="T87" fmla="*/ 57 h 2016"/>
                <a:gd name="T88" fmla="*/ 2556 w 3324"/>
                <a:gd name="T89" fmla="*/ 37 h 2016"/>
                <a:gd name="T90" fmla="*/ 2586 w 3324"/>
                <a:gd name="T91" fmla="*/ 29 h 2016"/>
                <a:gd name="T92" fmla="*/ 2616 w 3324"/>
                <a:gd name="T93" fmla="*/ 27 h 2016"/>
                <a:gd name="T94" fmla="*/ 3197 w 3324"/>
                <a:gd name="T95" fmla="*/ 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4" h="2016">
                  <a:moveTo>
                    <a:pt x="3197" y="0"/>
                  </a:moveTo>
                  <a:lnTo>
                    <a:pt x="3208" y="0"/>
                  </a:lnTo>
                  <a:lnTo>
                    <a:pt x="3234" y="2"/>
                  </a:lnTo>
                  <a:lnTo>
                    <a:pt x="3258" y="8"/>
                  </a:lnTo>
                  <a:lnTo>
                    <a:pt x="3279" y="18"/>
                  </a:lnTo>
                  <a:lnTo>
                    <a:pt x="3296" y="32"/>
                  </a:lnTo>
                  <a:lnTo>
                    <a:pt x="3309" y="49"/>
                  </a:lnTo>
                  <a:lnTo>
                    <a:pt x="3318" y="71"/>
                  </a:lnTo>
                  <a:lnTo>
                    <a:pt x="3323" y="95"/>
                  </a:lnTo>
                  <a:lnTo>
                    <a:pt x="3324" y="123"/>
                  </a:lnTo>
                  <a:lnTo>
                    <a:pt x="3315" y="311"/>
                  </a:lnTo>
                  <a:lnTo>
                    <a:pt x="3297" y="688"/>
                  </a:lnTo>
                  <a:lnTo>
                    <a:pt x="3296" y="706"/>
                  </a:lnTo>
                  <a:lnTo>
                    <a:pt x="3292" y="726"/>
                  </a:lnTo>
                  <a:lnTo>
                    <a:pt x="3286" y="745"/>
                  </a:lnTo>
                  <a:lnTo>
                    <a:pt x="3276" y="765"/>
                  </a:lnTo>
                  <a:lnTo>
                    <a:pt x="3260" y="783"/>
                  </a:lnTo>
                  <a:lnTo>
                    <a:pt x="3247" y="794"/>
                  </a:lnTo>
                  <a:lnTo>
                    <a:pt x="3232" y="804"/>
                  </a:lnTo>
                  <a:lnTo>
                    <a:pt x="3216" y="811"/>
                  </a:lnTo>
                  <a:lnTo>
                    <a:pt x="3200" y="816"/>
                  </a:lnTo>
                  <a:lnTo>
                    <a:pt x="3184" y="817"/>
                  </a:lnTo>
                  <a:lnTo>
                    <a:pt x="3167" y="815"/>
                  </a:lnTo>
                  <a:lnTo>
                    <a:pt x="3150" y="810"/>
                  </a:lnTo>
                  <a:lnTo>
                    <a:pt x="3137" y="803"/>
                  </a:lnTo>
                  <a:lnTo>
                    <a:pt x="3124" y="794"/>
                  </a:lnTo>
                  <a:lnTo>
                    <a:pt x="3114" y="784"/>
                  </a:lnTo>
                  <a:lnTo>
                    <a:pt x="3104" y="775"/>
                  </a:lnTo>
                  <a:lnTo>
                    <a:pt x="2955" y="627"/>
                  </a:lnTo>
                  <a:lnTo>
                    <a:pt x="1633" y="1943"/>
                  </a:lnTo>
                  <a:lnTo>
                    <a:pt x="1612" y="1960"/>
                  </a:lnTo>
                  <a:lnTo>
                    <a:pt x="1589" y="1974"/>
                  </a:lnTo>
                  <a:lnTo>
                    <a:pt x="1565" y="1984"/>
                  </a:lnTo>
                  <a:lnTo>
                    <a:pt x="1540" y="1990"/>
                  </a:lnTo>
                  <a:lnTo>
                    <a:pt x="1514" y="1992"/>
                  </a:lnTo>
                  <a:lnTo>
                    <a:pt x="1486" y="1990"/>
                  </a:lnTo>
                  <a:lnTo>
                    <a:pt x="1461" y="1984"/>
                  </a:lnTo>
                  <a:lnTo>
                    <a:pt x="1437" y="1974"/>
                  </a:lnTo>
                  <a:lnTo>
                    <a:pt x="1415" y="1960"/>
                  </a:lnTo>
                  <a:lnTo>
                    <a:pt x="1395" y="1943"/>
                  </a:lnTo>
                  <a:lnTo>
                    <a:pt x="868" y="1419"/>
                  </a:lnTo>
                  <a:lnTo>
                    <a:pt x="317" y="1967"/>
                  </a:lnTo>
                  <a:lnTo>
                    <a:pt x="297" y="1984"/>
                  </a:lnTo>
                  <a:lnTo>
                    <a:pt x="274" y="1998"/>
                  </a:lnTo>
                  <a:lnTo>
                    <a:pt x="250" y="2008"/>
                  </a:lnTo>
                  <a:lnTo>
                    <a:pt x="225" y="2014"/>
                  </a:lnTo>
                  <a:lnTo>
                    <a:pt x="199" y="2016"/>
                  </a:lnTo>
                  <a:lnTo>
                    <a:pt x="172" y="2014"/>
                  </a:lnTo>
                  <a:lnTo>
                    <a:pt x="146" y="2008"/>
                  </a:lnTo>
                  <a:lnTo>
                    <a:pt x="122" y="1998"/>
                  </a:lnTo>
                  <a:lnTo>
                    <a:pt x="100" y="1984"/>
                  </a:lnTo>
                  <a:lnTo>
                    <a:pt x="80" y="1967"/>
                  </a:lnTo>
                  <a:lnTo>
                    <a:pt x="48" y="1936"/>
                  </a:lnTo>
                  <a:lnTo>
                    <a:pt x="28" y="1912"/>
                  </a:lnTo>
                  <a:lnTo>
                    <a:pt x="14" y="1887"/>
                  </a:lnTo>
                  <a:lnTo>
                    <a:pt x="4" y="1860"/>
                  </a:lnTo>
                  <a:lnTo>
                    <a:pt x="0" y="1832"/>
                  </a:lnTo>
                  <a:lnTo>
                    <a:pt x="0" y="1804"/>
                  </a:lnTo>
                  <a:lnTo>
                    <a:pt x="4" y="1776"/>
                  </a:lnTo>
                  <a:lnTo>
                    <a:pt x="14" y="1749"/>
                  </a:lnTo>
                  <a:lnTo>
                    <a:pt x="28" y="1723"/>
                  </a:lnTo>
                  <a:lnTo>
                    <a:pt x="48" y="1700"/>
                  </a:lnTo>
                  <a:lnTo>
                    <a:pt x="750" y="1003"/>
                  </a:lnTo>
                  <a:lnTo>
                    <a:pt x="770" y="986"/>
                  </a:lnTo>
                  <a:lnTo>
                    <a:pt x="792" y="972"/>
                  </a:lnTo>
                  <a:lnTo>
                    <a:pt x="816" y="962"/>
                  </a:lnTo>
                  <a:lnTo>
                    <a:pt x="842" y="956"/>
                  </a:lnTo>
                  <a:lnTo>
                    <a:pt x="868" y="954"/>
                  </a:lnTo>
                  <a:lnTo>
                    <a:pt x="894" y="956"/>
                  </a:lnTo>
                  <a:lnTo>
                    <a:pt x="920" y="962"/>
                  </a:lnTo>
                  <a:lnTo>
                    <a:pt x="945" y="972"/>
                  </a:lnTo>
                  <a:lnTo>
                    <a:pt x="967" y="986"/>
                  </a:lnTo>
                  <a:lnTo>
                    <a:pt x="987" y="1003"/>
                  </a:lnTo>
                  <a:lnTo>
                    <a:pt x="1514" y="1527"/>
                  </a:lnTo>
                  <a:lnTo>
                    <a:pt x="2685" y="360"/>
                  </a:lnTo>
                  <a:lnTo>
                    <a:pt x="2583" y="259"/>
                  </a:lnTo>
                  <a:lnTo>
                    <a:pt x="2535" y="210"/>
                  </a:lnTo>
                  <a:lnTo>
                    <a:pt x="2528" y="203"/>
                  </a:lnTo>
                  <a:lnTo>
                    <a:pt x="2521" y="194"/>
                  </a:lnTo>
                  <a:lnTo>
                    <a:pt x="2513" y="184"/>
                  </a:lnTo>
                  <a:lnTo>
                    <a:pt x="2506" y="172"/>
                  </a:lnTo>
                  <a:lnTo>
                    <a:pt x="2500" y="159"/>
                  </a:lnTo>
                  <a:lnTo>
                    <a:pt x="2495" y="144"/>
                  </a:lnTo>
                  <a:lnTo>
                    <a:pt x="2494" y="127"/>
                  </a:lnTo>
                  <a:lnTo>
                    <a:pt x="2498" y="108"/>
                  </a:lnTo>
                  <a:lnTo>
                    <a:pt x="2505" y="88"/>
                  </a:lnTo>
                  <a:lnTo>
                    <a:pt x="2514" y="72"/>
                  </a:lnTo>
                  <a:lnTo>
                    <a:pt x="2526" y="57"/>
                  </a:lnTo>
                  <a:lnTo>
                    <a:pt x="2540" y="45"/>
                  </a:lnTo>
                  <a:lnTo>
                    <a:pt x="2556" y="37"/>
                  </a:lnTo>
                  <a:lnTo>
                    <a:pt x="2571" y="32"/>
                  </a:lnTo>
                  <a:lnTo>
                    <a:pt x="2586" y="29"/>
                  </a:lnTo>
                  <a:lnTo>
                    <a:pt x="2601" y="28"/>
                  </a:lnTo>
                  <a:lnTo>
                    <a:pt x="2616" y="27"/>
                  </a:lnTo>
                  <a:lnTo>
                    <a:pt x="2906" y="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3" name="Group 1990">
              <a:extLst>
                <a:ext uri="{FF2B5EF4-FFF2-40B4-BE49-F238E27FC236}">
                  <a16:creationId xmlns:a16="http://schemas.microsoft.com/office/drawing/2014/main" id="{05B91281-E141-EA1C-DBBD-EEDA17F831C0}"/>
                </a:ext>
              </a:extLst>
            </p:cNvPr>
            <p:cNvGrpSpPr/>
            <p:nvPr/>
          </p:nvGrpSpPr>
          <p:grpSpPr>
            <a:xfrm>
              <a:off x="267479" y="9234001"/>
              <a:ext cx="1973400" cy="1798243"/>
              <a:chOff x="1132678" y="2596557"/>
              <a:chExt cx="346265" cy="314347"/>
            </a:xfrm>
            <a:solidFill>
              <a:srgbClr val="FFFFFF"/>
            </a:solidFill>
          </p:grpSpPr>
          <p:sp>
            <p:nvSpPr>
              <p:cNvPr id="202" name="Freeform: Shape 1211">
                <a:extLst>
                  <a:ext uri="{FF2B5EF4-FFF2-40B4-BE49-F238E27FC236}">
                    <a16:creationId xmlns:a16="http://schemas.microsoft.com/office/drawing/2014/main" id="{2F16451C-9E42-1FEE-8FAC-7F9679812180}"/>
                  </a:ext>
                </a:extLst>
              </p:cNvPr>
              <p:cNvSpPr/>
              <p:nvPr/>
            </p:nvSpPr>
            <p:spPr>
              <a:xfrm>
                <a:off x="1132678" y="2615657"/>
                <a:ext cx="149805" cy="149805"/>
              </a:xfrm>
              <a:custGeom>
                <a:avLst/>
                <a:gdLst>
                  <a:gd name="connsiteX0" fmla="*/ 29489 w 149805"/>
                  <a:gd name="connsiteY0" fmla="*/ 151287 h 149805"/>
                  <a:gd name="connsiteX1" fmla="*/ 18807 w 149805"/>
                  <a:gd name="connsiteY1" fmla="*/ 146858 h 149805"/>
                  <a:gd name="connsiteX2" fmla="*/ 18807 w 149805"/>
                  <a:gd name="connsiteY2" fmla="*/ 146858 h 149805"/>
                  <a:gd name="connsiteX3" fmla="*/ 1221 w 149805"/>
                  <a:gd name="connsiteY3" fmla="*/ 129272 h 149805"/>
                  <a:gd name="connsiteX4" fmla="*/ 1221 w 149805"/>
                  <a:gd name="connsiteY4" fmla="*/ 123410 h 149805"/>
                  <a:gd name="connsiteX5" fmla="*/ 123410 w 149805"/>
                  <a:gd name="connsiteY5" fmla="*/ 1221 h 149805"/>
                  <a:gd name="connsiteX6" fmla="*/ 129272 w 149805"/>
                  <a:gd name="connsiteY6" fmla="*/ 1221 h 149805"/>
                  <a:gd name="connsiteX7" fmla="*/ 146858 w 149805"/>
                  <a:gd name="connsiteY7" fmla="*/ 18807 h 149805"/>
                  <a:gd name="connsiteX8" fmla="*/ 146858 w 149805"/>
                  <a:gd name="connsiteY8" fmla="*/ 40105 h 149805"/>
                  <a:gd name="connsiteX9" fmla="*/ 40105 w 149805"/>
                  <a:gd name="connsiteY9" fmla="*/ 146858 h 149805"/>
                  <a:gd name="connsiteX10" fmla="*/ 29489 w 149805"/>
                  <a:gd name="connsiteY10" fmla="*/ 151287 h 149805"/>
                  <a:gd name="connsiteX11" fmla="*/ 24734 w 149805"/>
                  <a:gd name="connsiteY11" fmla="*/ 140931 h 149805"/>
                  <a:gd name="connsiteX12" fmla="*/ 34244 w 149805"/>
                  <a:gd name="connsiteY12" fmla="*/ 140931 h 149805"/>
                  <a:gd name="connsiteX13" fmla="*/ 140996 w 149805"/>
                  <a:gd name="connsiteY13" fmla="*/ 34178 h 149805"/>
                  <a:gd name="connsiteX14" fmla="*/ 140996 w 149805"/>
                  <a:gd name="connsiteY14" fmla="*/ 24669 h 149805"/>
                  <a:gd name="connsiteX15" fmla="*/ 126341 w 149805"/>
                  <a:gd name="connsiteY15" fmla="*/ 10014 h 149805"/>
                  <a:gd name="connsiteX16" fmla="*/ 10079 w 149805"/>
                  <a:gd name="connsiteY16" fmla="*/ 126276 h 149805"/>
                  <a:gd name="connsiteX17" fmla="*/ 24734 w 149805"/>
                  <a:gd name="connsiteY17" fmla="*/ 140931 h 14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805" h="149805">
                    <a:moveTo>
                      <a:pt x="29489" y="151287"/>
                    </a:moveTo>
                    <a:cubicBezTo>
                      <a:pt x="25646" y="151287"/>
                      <a:pt x="21803" y="149789"/>
                      <a:pt x="18807" y="146858"/>
                    </a:cubicBezTo>
                    <a:lnTo>
                      <a:pt x="18807" y="146858"/>
                    </a:lnTo>
                    <a:lnTo>
                      <a:pt x="1221" y="129272"/>
                    </a:lnTo>
                    <a:cubicBezTo>
                      <a:pt x="-407" y="127644"/>
                      <a:pt x="-407" y="124973"/>
                      <a:pt x="1221" y="123410"/>
                    </a:cubicBezTo>
                    <a:lnTo>
                      <a:pt x="123410" y="1221"/>
                    </a:lnTo>
                    <a:cubicBezTo>
                      <a:pt x="125039" y="-407"/>
                      <a:pt x="127644" y="-407"/>
                      <a:pt x="129272" y="1221"/>
                    </a:cubicBezTo>
                    <a:lnTo>
                      <a:pt x="146858" y="18807"/>
                    </a:lnTo>
                    <a:cubicBezTo>
                      <a:pt x="152720" y="24669"/>
                      <a:pt x="152720" y="34244"/>
                      <a:pt x="146858" y="40105"/>
                    </a:cubicBezTo>
                    <a:lnTo>
                      <a:pt x="40105" y="146858"/>
                    </a:lnTo>
                    <a:cubicBezTo>
                      <a:pt x="37175" y="149789"/>
                      <a:pt x="33332" y="151287"/>
                      <a:pt x="29489" y="151287"/>
                    </a:cubicBezTo>
                    <a:close/>
                    <a:moveTo>
                      <a:pt x="24734" y="140931"/>
                    </a:moveTo>
                    <a:cubicBezTo>
                      <a:pt x="27339" y="143536"/>
                      <a:pt x="31638" y="143536"/>
                      <a:pt x="34244" y="140931"/>
                    </a:cubicBezTo>
                    <a:lnTo>
                      <a:pt x="140996" y="34178"/>
                    </a:lnTo>
                    <a:cubicBezTo>
                      <a:pt x="143601" y="31573"/>
                      <a:pt x="143601" y="27274"/>
                      <a:pt x="140996" y="24669"/>
                    </a:cubicBezTo>
                    <a:lnTo>
                      <a:pt x="126341" y="10014"/>
                    </a:lnTo>
                    <a:lnTo>
                      <a:pt x="10079" y="126276"/>
                    </a:lnTo>
                    <a:lnTo>
                      <a:pt x="24734" y="140931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1212">
                <a:extLst>
                  <a:ext uri="{FF2B5EF4-FFF2-40B4-BE49-F238E27FC236}">
                    <a16:creationId xmlns:a16="http://schemas.microsoft.com/office/drawing/2014/main" id="{04ED0B6C-9189-B6C4-F2DB-72D9553BF8B8}"/>
                  </a:ext>
                </a:extLst>
              </p:cNvPr>
              <p:cNvSpPr/>
              <p:nvPr/>
            </p:nvSpPr>
            <p:spPr>
              <a:xfrm>
                <a:off x="1329138" y="2596557"/>
                <a:ext cx="149805" cy="143292"/>
              </a:xfrm>
              <a:custGeom>
                <a:avLst/>
                <a:gdLst>
                  <a:gd name="connsiteX0" fmla="*/ 126907 w 149805"/>
                  <a:gd name="connsiteY0" fmla="*/ 147721 h 143291"/>
                  <a:gd name="connsiteX1" fmla="*/ 117723 w 149805"/>
                  <a:gd name="connsiteY1" fmla="*/ 144139 h 143291"/>
                  <a:gd name="connsiteX2" fmla="*/ 4392 w 149805"/>
                  <a:gd name="connsiteY2" fmla="*/ 39991 h 143291"/>
                  <a:gd name="connsiteX3" fmla="*/ 3546 w 149805"/>
                  <a:gd name="connsiteY3" fmla="*/ 20777 h 143291"/>
                  <a:gd name="connsiteX4" fmla="*/ 6607 w 149805"/>
                  <a:gd name="connsiteY4" fmla="*/ 23578 h 143291"/>
                  <a:gd name="connsiteX5" fmla="*/ 3546 w 149805"/>
                  <a:gd name="connsiteY5" fmla="*/ 20777 h 143291"/>
                  <a:gd name="connsiteX6" fmla="*/ 21392 w 149805"/>
                  <a:gd name="connsiteY6" fmla="*/ 1368 h 143291"/>
                  <a:gd name="connsiteX7" fmla="*/ 24258 w 149805"/>
                  <a:gd name="connsiteY7" fmla="*/ 0 h 143291"/>
                  <a:gd name="connsiteX8" fmla="*/ 27254 w 149805"/>
                  <a:gd name="connsiteY8" fmla="*/ 1107 h 143291"/>
                  <a:gd name="connsiteX9" fmla="*/ 154458 w 149805"/>
                  <a:gd name="connsiteY9" fmla="*/ 118020 h 143291"/>
                  <a:gd name="connsiteX10" fmla="*/ 154719 w 149805"/>
                  <a:gd name="connsiteY10" fmla="*/ 123882 h 143291"/>
                  <a:gd name="connsiteX11" fmla="*/ 136872 w 149805"/>
                  <a:gd name="connsiteY11" fmla="*/ 143292 h 143291"/>
                  <a:gd name="connsiteX12" fmla="*/ 127428 w 149805"/>
                  <a:gd name="connsiteY12" fmla="*/ 147656 h 143291"/>
                  <a:gd name="connsiteX13" fmla="*/ 126907 w 149805"/>
                  <a:gd name="connsiteY13" fmla="*/ 147721 h 143291"/>
                  <a:gd name="connsiteX14" fmla="*/ 24714 w 149805"/>
                  <a:gd name="connsiteY14" fmla="*/ 10096 h 143291"/>
                  <a:gd name="connsiteX15" fmla="*/ 9733 w 149805"/>
                  <a:gd name="connsiteY15" fmla="*/ 26444 h 143291"/>
                  <a:gd name="connsiteX16" fmla="*/ 9733 w 149805"/>
                  <a:gd name="connsiteY16" fmla="*/ 26444 h 143291"/>
                  <a:gd name="connsiteX17" fmla="*/ 10059 w 149805"/>
                  <a:gd name="connsiteY17" fmla="*/ 33869 h 143291"/>
                  <a:gd name="connsiteX18" fmla="*/ 123390 w 149805"/>
                  <a:gd name="connsiteY18" fmla="*/ 138016 h 143291"/>
                  <a:gd name="connsiteX19" fmla="*/ 130815 w 149805"/>
                  <a:gd name="connsiteY19" fmla="*/ 137691 h 143291"/>
                  <a:gd name="connsiteX20" fmla="*/ 145796 w 149805"/>
                  <a:gd name="connsiteY20" fmla="*/ 121342 h 143291"/>
                  <a:gd name="connsiteX21" fmla="*/ 24714 w 149805"/>
                  <a:gd name="connsiteY21" fmla="*/ 10096 h 14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9805" h="143291">
                    <a:moveTo>
                      <a:pt x="126907" y="147721"/>
                    </a:moveTo>
                    <a:cubicBezTo>
                      <a:pt x="123520" y="147721"/>
                      <a:pt x="120264" y="146483"/>
                      <a:pt x="117723" y="144139"/>
                    </a:cubicBezTo>
                    <a:lnTo>
                      <a:pt x="4392" y="39991"/>
                    </a:lnTo>
                    <a:cubicBezTo>
                      <a:pt x="-1144" y="34911"/>
                      <a:pt x="-1470" y="26314"/>
                      <a:pt x="3546" y="20777"/>
                    </a:cubicBezTo>
                    <a:lnTo>
                      <a:pt x="6607" y="23578"/>
                    </a:lnTo>
                    <a:lnTo>
                      <a:pt x="3546" y="20777"/>
                    </a:lnTo>
                    <a:lnTo>
                      <a:pt x="21392" y="1368"/>
                    </a:lnTo>
                    <a:cubicBezTo>
                      <a:pt x="22174" y="521"/>
                      <a:pt x="23216" y="65"/>
                      <a:pt x="24258" y="0"/>
                    </a:cubicBezTo>
                    <a:cubicBezTo>
                      <a:pt x="25495" y="0"/>
                      <a:pt x="26407" y="326"/>
                      <a:pt x="27254" y="1107"/>
                    </a:cubicBezTo>
                    <a:lnTo>
                      <a:pt x="154458" y="118020"/>
                    </a:lnTo>
                    <a:cubicBezTo>
                      <a:pt x="156152" y="119584"/>
                      <a:pt x="156282" y="122189"/>
                      <a:pt x="154719" y="123882"/>
                    </a:cubicBezTo>
                    <a:lnTo>
                      <a:pt x="136872" y="143292"/>
                    </a:lnTo>
                    <a:cubicBezTo>
                      <a:pt x="134397" y="145962"/>
                      <a:pt x="131076" y="147526"/>
                      <a:pt x="127428" y="147656"/>
                    </a:cubicBezTo>
                    <a:cubicBezTo>
                      <a:pt x="127298" y="147721"/>
                      <a:pt x="127102" y="147721"/>
                      <a:pt x="126907" y="147721"/>
                    </a:cubicBezTo>
                    <a:close/>
                    <a:moveTo>
                      <a:pt x="24714" y="10096"/>
                    </a:moveTo>
                    <a:lnTo>
                      <a:pt x="9733" y="26444"/>
                    </a:lnTo>
                    <a:lnTo>
                      <a:pt x="9733" y="26444"/>
                    </a:lnTo>
                    <a:cubicBezTo>
                      <a:pt x="7779" y="28593"/>
                      <a:pt x="7910" y="31915"/>
                      <a:pt x="10059" y="33869"/>
                    </a:cubicBezTo>
                    <a:lnTo>
                      <a:pt x="123390" y="138016"/>
                    </a:lnTo>
                    <a:cubicBezTo>
                      <a:pt x="125539" y="139970"/>
                      <a:pt x="128861" y="139840"/>
                      <a:pt x="130815" y="137691"/>
                    </a:cubicBezTo>
                    <a:lnTo>
                      <a:pt x="145796" y="121342"/>
                    </a:lnTo>
                    <a:lnTo>
                      <a:pt x="24714" y="10096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1213">
                <a:extLst>
                  <a:ext uri="{FF2B5EF4-FFF2-40B4-BE49-F238E27FC236}">
                    <a16:creationId xmlns:a16="http://schemas.microsoft.com/office/drawing/2014/main" id="{5C64B317-986A-6472-79D7-9C669CF554CF}"/>
                  </a:ext>
                </a:extLst>
              </p:cNvPr>
              <p:cNvSpPr/>
              <p:nvPr/>
            </p:nvSpPr>
            <p:spPr>
              <a:xfrm>
                <a:off x="1332896" y="2693621"/>
                <a:ext cx="39080" cy="39080"/>
              </a:xfrm>
              <a:custGeom>
                <a:avLst/>
                <a:gdLst>
                  <a:gd name="connsiteX0" fmla="*/ 38673 w 39079"/>
                  <a:gd name="connsiteY0" fmla="*/ 42841 h 39079"/>
                  <a:gd name="connsiteX1" fmla="*/ 35742 w 39079"/>
                  <a:gd name="connsiteY1" fmla="*/ 41604 h 39079"/>
                  <a:gd name="connsiteX2" fmla="*/ 1221 w 39079"/>
                  <a:gd name="connsiteY2" fmla="*/ 7083 h 39079"/>
                  <a:gd name="connsiteX3" fmla="*/ 1221 w 39079"/>
                  <a:gd name="connsiteY3" fmla="*/ 1221 h 39079"/>
                  <a:gd name="connsiteX4" fmla="*/ 7083 w 39079"/>
                  <a:gd name="connsiteY4" fmla="*/ 1221 h 39079"/>
                  <a:gd name="connsiteX5" fmla="*/ 41604 w 39079"/>
                  <a:gd name="connsiteY5" fmla="*/ 35742 h 39079"/>
                  <a:gd name="connsiteX6" fmla="*/ 41604 w 39079"/>
                  <a:gd name="connsiteY6" fmla="*/ 41604 h 39079"/>
                  <a:gd name="connsiteX7" fmla="*/ 38673 w 39079"/>
                  <a:gd name="connsiteY7" fmla="*/ 42841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079" h="39079">
                    <a:moveTo>
                      <a:pt x="38673" y="42841"/>
                    </a:moveTo>
                    <a:cubicBezTo>
                      <a:pt x="37630" y="42841"/>
                      <a:pt x="36523" y="42450"/>
                      <a:pt x="35742" y="41604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41604" y="35742"/>
                    </a:lnTo>
                    <a:cubicBezTo>
                      <a:pt x="43232" y="37370"/>
                      <a:pt x="43232" y="39975"/>
                      <a:pt x="41604" y="41604"/>
                    </a:cubicBezTo>
                    <a:cubicBezTo>
                      <a:pt x="40757" y="42450"/>
                      <a:pt x="39715" y="42841"/>
                      <a:pt x="38673" y="4284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1214">
                <a:extLst>
                  <a:ext uri="{FF2B5EF4-FFF2-40B4-BE49-F238E27FC236}">
                    <a16:creationId xmlns:a16="http://schemas.microsoft.com/office/drawing/2014/main" id="{1AC685FF-E8EE-4A49-1B63-D1BA7221A941}"/>
                  </a:ext>
                </a:extLst>
              </p:cNvPr>
              <p:cNvSpPr/>
              <p:nvPr/>
            </p:nvSpPr>
            <p:spPr>
              <a:xfrm>
                <a:off x="1223864" y="2829032"/>
                <a:ext cx="6513" cy="6513"/>
              </a:xfrm>
              <a:custGeom>
                <a:avLst/>
                <a:gdLst>
                  <a:gd name="connsiteX0" fmla="*/ 4804 w 6513"/>
                  <a:gd name="connsiteY0" fmla="*/ 8972 h 6513"/>
                  <a:gd name="connsiteX1" fmla="*/ 1807 w 6513"/>
                  <a:gd name="connsiteY1" fmla="*/ 7735 h 6513"/>
                  <a:gd name="connsiteX2" fmla="*/ 1221 w 6513"/>
                  <a:gd name="connsiteY2" fmla="*/ 7148 h 6513"/>
                  <a:gd name="connsiteX3" fmla="*/ 1221 w 6513"/>
                  <a:gd name="connsiteY3" fmla="*/ 1221 h 6513"/>
                  <a:gd name="connsiteX4" fmla="*/ 7148 w 6513"/>
                  <a:gd name="connsiteY4" fmla="*/ 1221 h 6513"/>
                  <a:gd name="connsiteX5" fmla="*/ 7735 w 6513"/>
                  <a:gd name="connsiteY5" fmla="*/ 1807 h 6513"/>
                  <a:gd name="connsiteX6" fmla="*/ 7735 w 6513"/>
                  <a:gd name="connsiteY6" fmla="*/ 7735 h 6513"/>
                  <a:gd name="connsiteX7" fmla="*/ 4804 w 6513"/>
                  <a:gd name="connsiteY7" fmla="*/ 8972 h 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3" h="6513">
                    <a:moveTo>
                      <a:pt x="4804" y="8972"/>
                    </a:moveTo>
                    <a:cubicBezTo>
                      <a:pt x="3696" y="8972"/>
                      <a:pt x="2654" y="8581"/>
                      <a:pt x="1807" y="7735"/>
                    </a:cubicBezTo>
                    <a:lnTo>
                      <a:pt x="1221" y="7148"/>
                    </a:lnTo>
                    <a:cubicBezTo>
                      <a:pt x="-407" y="5520"/>
                      <a:pt x="-407" y="2850"/>
                      <a:pt x="1221" y="1221"/>
                    </a:cubicBezTo>
                    <a:cubicBezTo>
                      <a:pt x="2850" y="-407"/>
                      <a:pt x="5520" y="-407"/>
                      <a:pt x="7148" y="1221"/>
                    </a:cubicBezTo>
                    <a:lnTo>
                      <a:pt x="7735" y="1807"/>
                    </a:lnTo>
                    <a:cubicBezTo>
                      <a:pt x="9363" y="3436"/>
                      <a:pt x="9363" y="6106"/>
                      <a:pt x="7735" y="7735"/>
                    </a:cubicBezTo>
                    <a:cubicBezTo>
                      <a:pt x="6953" y="8581"/>
                      <a:pt x="5911" y="8972"/>
                      <a:pt x="4804" y="8972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1215">
                <a:extLst>
                  <a:ext uri="{FF2B5EF4-FFF2-40B4-BE49-F238E27FC236}">
                    <a16:creationId xmlns:a16="http://schemas.microsoft.com/office/drawing/2014/main" id="{11BD042F-94FF-F148-7357-0008433C7D7E}"/>
                  </a:ext>
                </a:extLst>
              </p:cNvPr>
              <p:cNvSpPr/>
              <p:nvPr/>
            </p:nvSpPr>
            <p:spPr>
              <a:xfrm>
                <a:off x="1172230" y="2654963"/>
                <a:ext cx="136779" cy="162832"/>
              </a:xfrm>
              <a:custGeom>
                <a:avLst/>
                <a:gdLst>
                  <a:gd name="connsiteX0" fmla="*/ 36312 w 136778"/>
                  <a:gd name="connsiteY0" fmla="*/ 162849 h 162831"/>
                  <a:gd name="connsiteX1" fmla="*/ 33381 w 136778"/>
                  <a:gd name="connsiteY1" fmla="*/ 161612 h 162831"/>
                  <a:gd name="connsiteX2" fmla="*/ 11235 w 136778"/>
                  <a:gd name="connsiteY2" fmla="*/ 139467 h 162831"/>
                  <a:gd name="connsiteX3" fmla="*/ 11235 w 136778"/>
                  <a:gd name="connsiteY3" fmla="*/ 85016 h 162831"/>
                  <a:gd name="connsiteX4" fmla="*/ 84901 w 136778"/>
                  <a:gd name="connsiteY4" fmla="*/ 11350 h 162831"/>
                  <a:gd name="connsiteX5" fmla="*/ 136876 w 136778"/>
                  <a:gd name="connsiteY5" fmla="*/ 9136 h 162831"/>
                  <a:gd name="connsiteX6" fmla="*/ 137398 w 136778"/>
                  <a:gd name="connsiteY6" fmla="*/ 14998 h 162831"/>
                  <a:gd name="connsiteX7" fmla="*/ 131536 w 136778"/>
                  <a:gd name="connsiteY7" fmla="*/ 15519 h 162831"/>
                  <a:gd name="connsiteX8" fmla="*/ 90828 w 136778"/>
                  <a:gd name="connsiteY8" fmla="*/ 17277 h 162831"/>
                  <a:gd name="connsiteX9" fmla="*/ 17162 w 136778"/>
                  <a:gd name="connsiteY9" fmla="*/ 90943 h 162831"/>
                  <a:gd name="connsiteX10" fmla="*/ 8304 w 136778"/>
                  <a:gd name="connsiteY10" fmla="*/ 112241 h 162831"/>
                  <a:gd name="connsiteX11" fmla="*/ 17162 w 136778"/>
                  <a:gd name="connsiteY11" fmla="*/ 133605 h 162831"/>
                  <a:gd name="connsiteX12" fmla="*/ 39308 w 136778"/>
                  <a:gd name="connsiteY12" fmla="*/ 155750 h 162831"/>
                  <a:gd name="connsiteX13" fmla="*/ 39308 w 136778"/>
                  <a:gd name="connsiteY13" fmla="*/ 161612 h 162831"/>
                  <a:gd name="connsiteX14" fmla="*/ 36312 w 136778"/>
                  <a:gd name="connsiteY14" fmla="*/ 162849 h 162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778" h="162831">
                    <a:moveTo>
                      <a:pt x="36312" y="162849"/>
                    </a:moveTo>
                    <a:cubicBezTo>
                      <a:pt x="35269" y="162849"/>
                      <a:pt x="34162" y="162458"/>
                      <a:pt x="33381" y="161612"/>
                    </a:cubicBezTo>
                    <a:lnTo>
                      <a:pt x="11235" y="139467"/>
                    </a:lnTo>
                    <a:cubicBezTo>
                      <a:pt x="-3745" y="124486"/>
                      <a:pt x="-3745" y="100061"/>
                      <a:pt x="11235" y="85016"/>
                    </a:cubicBezTo>
                    <a:lnTo>
                      <a:pt x="84901" y="11350"/>
                    </a:lnTo>
                    <a:cubicBezTo>
                      <a:pt x="99165" y="-2914"/>
                      <a:pt x="121505" y="-3825"/>
                      <a:pt x="136876" y="9136"/>
                    </a:cubicBezTo>
                    <a:cubicBezTo>
                      <a:pt x="138635" y="10634"/>
                      <a:pt x="138830" y="13239"/>
                      <a:pt x="137398" y="14998"/>
                    </a:cubicBezTo>
                    <a:cubicBezTo>
                      <a:pt x="135899" y="16756"/>
                      <a:pt x="133229" y="16952"/>
                      <a:pt x="131536" y="15519"/>
                    </a:cubicBezTo>
                    <a:cubicBezTo>
                      <a:pt x="119486" y="5358"/>
                      <a:pt x="101965" y="6140"/>
                      <a:pt x="90828" y="17277"/>
                    </a:cubicBezTo>
                    <a:lnTo>
                      <a:pt x="17162" y="90943"/>
                    </a:lnTo>
                    <a:cubicBezTo>
                      <a:pt x="11496" y="96674"/>
                      <a:pt x="8304" y="104230"/>
                      <a:pt x="8304" y="112241"/>
                    </a:cubicBezTo>
                    <a:cubicBezTo>
                      <a:pt x="8304" y="120318"/>
                      <a:pt x="11431" y="127873"/>
                      <a:pt x="17162" y="133605"/>
                    </a:cubicBezTo>
                    <a:lnTo>
                      <a:pt x="39308" y="155750"/>
                    </a:lnTo>
                    <a:cubicBezTo>
                      <a:pt x="40936" y="157378"/>
                      <a:pt x="40936" y="159983"/>
                      <a:pt x="39308" y="161612"/>
                    </a:cubicBezTo>
                    <a:cubicBezTo>
                      <a:pt x="38461" y="162458"/>
                      <a:pt x="37354" y="162849"/>
                      <a:pt x="36312" y="162849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1216">
                <a:extLst>
                  <a:ext uri="{FF2B5EF4-FFF2-40B4-BE49-F238E27FC236}">
                    <a16:creationId xmlns:a16="http://schemas.microsoft.com/office/drawing/2014/main" id="{3FEB1A96-7545-1EF2-BC60-B3AF5AF35062}"/>
                  </a:ext>
                </a:extLst>
              </p:cNvPr>
              <p:cNvSpPr/>
              <p:nvPr/>
            </p:nvSpPr>
            <p:spPr>
              <a:xfrm>
                <a:off x="1264246" y="2869349"/>
                <a:ext cx="6513" cy="6513"/>
              </a:xfrm>
              <a:custGeom>
                <a:avLst/>
                <a:gdLst>
                  <a:gd name="connsiteX0" fmla="*/ 4738 w 6513"/>
                  <a:gd name="connsiteY0" fmla="*/ 8907 h 6513"/>
                  <a:gd name="connsiteX1" fmla="*/ 1807 w 6513"/>
                  <a:gd name="connsiteY1" fmla="*/ 7669 h 6513"/>
                  <a:gd name="connsiteX2" fmla="*/ 1221 w 6513"/>
                  <a:gd name="connsiteY2" fmla="*/ 7083 h 6513"/>
                  <a:gd name="connsiteX3" fmla="*/ 1221 w 6513"/>
                  <a:gd name="connsiteY3" fmla="*/ 1221 h 6513"/>
                  <a:gd name="connsiteX4" fmla="*/ 7083 w 6513"/>
                  <a:gd name="connsiteY4" fmla="*/ 1221 h 6513"/>
                  <a:gd name="connsiteX5" fmla="*/ 7669 w 6513"/>
                  <a:gd name="connsiteY5" fmla="*/ 1808 h 6513"/>
                  <a:gd name="connsiteX6" fmla="*/ 7669 w 6513"/>
                  <a:gd name="connsiteY6" fmla="*/ 7669 h 6513"/>
                  <a:gd name="connsiteX7" fmla="*/ 4738 w 6513"/>
                  <a:gd name="connsiteY7" fmla="*/ 8907 h 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3" h="6513">
                    <a:moveTo>
                      <a:pt x="4738" y="8907"/>
                    </a:moveTo>
                    <a:cubicBezTo>
                      <a:pt x="3696" y="8907"/>
                      <a:pt x="2589" y="8516"/>
                      <a:pt x="1807" y="7669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7669" y="1808"/>
                    </a:lnTo>
                    <a:cubicBezTo>
                      <a:pt x="9298" y="3436"/>
                      <a:pt x="9298" y="6041"/>
                      <a:pt x="7669" y="7669"/>
                    </a:cubicBezTo>
                    <a:cubicBezTo>
                      <a:pt x="6888" y="8516"/>
                      <a:pt x="5781" y="8907"/>
                      <a:pt x="4738" y="8907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1217">
                <a:extLst>
                  <a:ext uri="{FF2B5EF4-FFF2-40B4-BE49-F238E27FC236}">
                    <a16:creationId xmlns:a16="http://schemas.microsoft.com/office/drawing/2014/main" id="{A05C7803-5C06-D3FD-E3AF-CEB174D9CA4D}"/>
                  </a:ext>
                </a:extLst>
              </p:cNvPr>
              <p:cNvSpPr/>
              <p:nvPr/>
            </p:nvSpPr>
            <p:spPr>
              <a:xfrm>
                <a:off x="1275774" y="2819718"/>
                <a:ext cx="58619" cy="91186"/>
              </a:xfrm>
              <a:custGeom>
                <a:avLst/>
                <a:gdLst>
                  <a:gd name="connsiteX0" fmla="*/ 33853 w 58619"/>
                  <a:gd name="connsiteY0" fmla="*/ 91625 h 91185"/>
                  <a:gd name="connsiteX1" fmla="*/ 18025 w 58619"/>
                  <a:gd name="connsiteY1" fmla="*/ 85047 h 91185"/>
                  <a:gd name="connsiteX2" fmla="*/ 9884 w 58619"/>
                  <a:gd name="connsiteY2" fmla="*/ 76905 h 91185"/>
                  <a:gd name="connsiteX3" fmla="*/ 9884 w 58619"/>
                  <a:gd name="connsiteY3" fmla="*/ 70978 h 91185"/>
                  <a:gd name="connsiteX4" fmla="*/ 15811 w 58619"/>
                  <a:gd name="connsiteY4" fmla="*/ 70978 h 91185"/>
                  <a:gd name="connsiteX5" fmla="*/ 23953 w 58619"/>
                  <a:gd name="connsiteY5" fmla="*/ 79120 h 91185"/>
                  <a:gd name="connsiteX6" fmla="*/ 43818 w 58619"/>
                  <a:gd name="connsiteY6" fmla="*/ 79120 h 91185"/>
                  <a:gd name="connsiteX7" fmla="*/ 48573 w 58619"/>
                  <a:gd name="connsiteY7" fmla="*/ 74365 h 91185"/>
                  <a:gd name="connsiteX8" fmla="*/ 52676 w 58619"/>
                  <a:gd name="connsiteY8" fmla="*/ 64400 h 91185"/>
                  <a:gd name="connsiteX9" fmla="*/ 48573 w 58619"/>
                  <a:gd name="connsiteY9" fmla="*/ 54435 h 91185"/>
                  <a:gd name="connsiteX10" fmla="*/ 1221 w 58619"/>
                  <a:gd name="connsiteY10" fmla="*/ 7083 h 91185"/>
                  <a:gd name="connsiteX11" fmla="*/ 1221 w 58619"/>
                  <a:gd name="connsiteY11" fmla="*/ 1221 h 91185"/>
                  <a:gd name="connsiteX12" fmla="*/ 7083 w 58619"/>
                  <a:gd name="connsiteY12" fmla="*/ 1221 h 91185"/>
                  <a:gd name="connsiteX13" fmla="*/ 54435 w 58619"/>
                  <a:gd name="connsiteY13" fmla="*/ 48573 h 91185"/>
                  <a:gd name="connsiteX14" fmla="*/ 61013 w 58619"/>
                  <a:gd name="connsiteY14" fmla="*/ 64400 h 91185"/>
                  <a:gd name="connsiteX15" fmla="*/ 54435 w 58619"/>
                  <a:gd name="connsiteY15" fmla="*/ 80227 h 91185"/>
                  <a:gd name="connsiteX16" fmla="*/ 49680 w 58619"/>
                  <a:gd name="connsiteY16" fmla="*/ 84982 h 91185"/>
                  <a:gd name="connsiteX17" fmla="*/ 33853 w 58619"/>
                  <a:gd name="connsiteY17" fmla="*/ 91625 h 9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619" h="91185">
                    <a:moveTo>
                      <a:pt x="33853" y="91625"/>
                    </a:moveTo>
                    <a:cubicBezTo>
                      <a:pt x="28121" y="91625"/>
                      <a:pt x="22389" y="89476"/>
                      <a:pt x="18025" y="85047"/>
                    </a:cubicBezTo>
                    <a:lnTo>
                      <a:pt x="9884" y="76905"/>
                    </a:lnTo>
                    <a:cubicBezTo>
                      <a:pt x="8256" y="75277"/>
                      <a:pt x="8256" y="72607"/>
                      <a:pt x="9884" y="70978"/>
                    </a:cubicBezTo>
                    <a:cubicBezTo>
                      <a:pt x="11512" y="69350"/>
                      <a:pt x="14183" y="69350"/>
                      <a:pt x="15811" y="70978"/>
                    </a:cubicBezTo>
                    <a:lnTo>
                      <a:pt x="23953" y="79120"/>
                    </a:lnTo>
                    <a:cubicBezTo>
                      <a:pt x="29424" y="84591"/>
                      <a:pt x="38347" y="84591"/>
                      <a:pt x="43818" y="79120"/>
                    </a:cubicBezTo>
                    <a:lnTo>
                      <a:pt x="48573" y="74365"/>
                    </a:lnTo>
                    <a:cubicBezTo>
                      <a:pt x="51243" y="71695"/>
                      <a:pt x="52676" y="68178"/>
                      <a:pt x="52676" y="64400"/>
                    </a:cubicBezTo>
                    <a:cubicBezTo>
                      <a:pt x="52676" y="60622"/>
                      <a:pt x="51243" y="57105"/>
                      <a:pt x="48573" y="54435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54435" y="48573"/>
                    </a:lnTo>
                    <a:cubicBezTo>
                      <a:pt x="58668" y="52806"/>
                      <a:pt x="61013" y="58408"/>
                      <a:pt x="61013" y="64400"/>
                    </a:cubicBezTo>
                    <a:cubicBezTo>
                      <a:pt x="61013" y="70392"/>
                      <a:pt x="58668" y="75994"/>
                      <a:pt x="54435" y="80227"/>
                    </a:cubicBezTo>
                    <a:lnTo>
                      <a:pt x="49680" y="84982"/>
                    </a:lnTo>
                    <a:cubicBezTo>
                      <a:pt x="45316" y="89476"/>
                      <a:pt x="39584" y="91625"/>
                      <a:pt x="33853" y="91625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1218">
                <a:extLst>
                  <a:ext uri="{FF2B5EF4-FFF2-40B4-BE49-F238E27FC236}">
                    <a16:creationId xmlns:a16="http://schemas.microsoft.com/office/drawing/2014/main" id="{95B6E9E5-D553-18B7-AE16-8BB33EBA0225}"/>
                  </a:ext>
                </a:extLst>
              </p:cNvPr>
              <p:cNvSpPr/>
              <p:nvPr/>
            </p:nvSpPr>
            <p:spPr>
              <a:xfrm>
                <a:off x="1261510" y="2783308"/>
                <a:ext cx="117239" cy="110726"/>
              </a:xfrm>
              <a:custGeom>
                <a:avLst/>
                <a:gdLst>
                  <a:gd name="connsiteX0" fmla="*/ 93645 w 117238"/>
                  <a:gd name="connsiteY0" fmla="*/ 112468 h 110725"/>
                  <a:gd name="connsiteX1" fmla="*/ 77817 w 117238"/>
                  <a:gd name="connsiteY1" fmla="*/ 105955 h 110725"/>
                  <a:gd name="connsiteX2" fmla="*/ 1221 w 117238"/>
                  <a:gd name="connsiteY2" fmla="*/ 29359 h 110725"/>
                  <a:gd name="connsiteX3" fmla="*/ 1221 w 117238"/>
                  <a:gd name="connsiteY3" fmla="*/ 23497 h 110725"/>
                  <a:gd name="connsiteX4" fmla="*/ 7083 w 117238"/>
                  <a:gd name="connsiteY4" fmla="*/ 23497 h 110725"/>
                  <a:gd name="connsiteX5" fmla="*/ 83679 w 117238"/>
                  <a:gd name="connsiteY5" fmla="*/ 100093 h 110725"/>
                  <a:gd name="connsiteX6" fmla="*/ 103545 w 117238"/>
                  <a:gd name="connsiteY6" fmla="*/ 100093 h 110725"/>
                  <a:gd name="connsiteX7" fmla="*/ 108365 w 117238"/>
                  <a:gd name="connsiteY7" fmla="*/ 95273 h 110725"/>
                  <a:gd name="connsiteX8" fmla="*/ 112468 w 117238"/>
                  <a:gd name="connsiteY8" fmla="*/ 85373 h 110725"/>
                  <a:gd name="connsiteX9" fmla="*/ 108365 w 117238"/>
                  <a:gd name="connsiteY9" fmla="*/ 75407 h 110725"/>
                  <a:gd name="connsiteX10" fmla="*/ 40040 w 117238"/>
                  <a:gd name="connsiteY10" fmla="*/ 7083 h 110725"/>
                  <a:gd name="connsiteX11" fmla="*/ 40040 w 117238"/>
                  <a:gd name="connsiteY11" fmla="*/ 1221 h 110725"/>
                  <a:gd name="connsiteX12" fmla="*/ 45902 w 117238"/>
                  <a:gd name="connsiteY12" fmla="*/ 1221 h 110725"/>
                  <a:gd name="connsiteX13" fmla="*/ 114227 w 117238"/>
                  <a:gd name="connsiteY13" fmla="*/ 69545 h 110725"/>
                  <a:gd name="connsiteX14" fmla="*/ 114227 w 117238"/>
                  <a:gd name="connsiteY14" fmla="*/ 101200 h 110725"/>
                  <a:gd name="connsiteX15" fmla="*/ 109407 w 117238"/>
                  <a:gd name="connsiteY15" fmla="*/ 106020 h 110725"/>
                  <a:gd name="connsiteX16" fmla="*/ 93645 w 117238"/>
                  <a:gd name="connsiteY16" fmla="*/ 112468 h 11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7238" h="110725">
                    <a:moveTo>
                      <a:pt x="93645" y="112468"/>
                    </a:moveTo>
                    <a:cubicBezTo>
                      <a:pt x="87913" y="112468"/>
                      <a:pt x="82181" y="110319"/>
                      <a:pt x="77817" y="105955"/>
                    </a:cubicBezTo>
                    <a:lnTo>
                      <a:pt x="1221" y="29359"/>
                    </a:lnTo>
                    <a:cubicBezTo>
                      <a:pt x="-407" y="27730"/>
                      <a:pt x="-407" y="25125"/>
                      <a:pt x="1221" y="23497"/>
                    </a:cubicBezTo>
                    <a:cubicBezTo>
                      <a:pt x="2850" y="21868"/>
                      <a:pt x="5455" y="21868"/>
                      <a:pt x="7083" y="23497"/>
                    </a:cubicBezTo>
                    <a:lnTo>
                      <a:pt x="83679" y="100093"/>
                    </a:lnTo>
                    <a:cubicBezTo>
                      <a:pt x="89020" y="105434"/>
                      <a:pt x="98269" y="105368"/>
                      <a:pt x="103545" y="100093"/>
                    </a:cubicBezTo>
                    <a:lnTo>
                      <a:pt x="108365" y="95273"/>
                    </a:lnTo>
                    <a:cubicBezTo>
                      <a:pt x="111035" y="92602"/>
                      <a:pt x="112468" y="89085"/>
                      <a:pt x="112468" y="85373"/>
                    </a:cubicBezTo>
                    <a:cubicBezTo>
                      <a:pt x="112468" y="81595"/>
                      <a:pt x="111035" y="78078"/>
                      <a:pt x="108365" y="75407"/>
                    </a:cubicBezTo>
                    <a:lnTo>
                      <a:pt x="40040" y="7083"/>
                    </a:lnTo>
                    <a:cubicBezTo>
                      <a:pt x="38412" y="5455"/>
                      <a:pt x="38412" y="2850"/>
                      <a:pt x="40040" y="1221"/>
                    </a:cubicBezTo>
                    <a:cubicBezTo>
                      <a:pt x="41669" y="-407"/>
                      <a:pt x="44274" y="-407"/>
                      <a:pt x="45902" y="1221"/>
                    </a:cubicBezTo>
                    <a:lnTo>
                      <a:pt x="114227" y="69545"/>
                    </a:lnTo>
                    <a:cubicBezTo>
                      <a:pt x="122954" y="78273"/>
                      <a:pt x="122954" y="92472"/>
                      <a:pt x="114227" y="101200"/>
                    </a:cubicBezTo>
                    <a:lnTo>
                      <a:pt x="109407" y="106020"/>
                    </a:lnTo>
                    <a:cubicBezTo>
                      <a:pt x="105043" y="110253"/>
                      <a:pt x="99311" y="112468"/>
                      <a:pt x="93645" y="112468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1219">
                <a:extLst>
                  <a:ext uri="{FF2B5EF4-FFF2-40B4-BE49-F238E27FC236}">
                    <a16:creationId xmlns:a16="http://schemas.microsoft.com/office/drawing/2014/main" id="{D4C67F00-0DAF-0F23-F88D-365B004C9985}"/>
                  </a:ext>
                </a:extLst>
              </p:cNvPr>
              <p:cNvSpPr/>
              <p:nvPr/>
            </p:nvSpPr>
            <p:spPr>
              <a:xfrm>
                <a:off x="1306256" y="2758688"/>
                <a:ext cx="130265" cy="130265"/>
              </a:xfrm>
              <a:custGeom>
                <a:avLst/>
                <a:gdLst>
                  <a:gd name="connsiteX0" fmla="*/ 107192 w 130265"/>
                  <a:gd name="connsiteY0" fmla="*/ 132854 h 130265"/>
                  <a:gd name="connsiteX1" fmla="*/ 88304 w 130265"/>
                  <a:gd name="connsiteY1" fmla="*/ 124713 h 130265"/>
                  <a:gd name="connsiteX2" fmla="*/ 1221 w 130265"/>
                  <a:gd name="connsiteY2" fmla="*/ 37630 h 130265"/>
                  <a:gd name="connsiteX3" fmla="*/ 1221 w 130265"/>
                  <a:gd name="connsiteY3" fmla="*/ 31769 h 130265"/>
                  <a:gd name="connsiteX4" fmla="*/ 7083 w 130265"/>
                  <a:gd name="connsiteY4" fmla="*/ 31769 h 130265"/>
                  <a:gd name="connsiteX5" fmla="*/ 94166 w 130265"/>
                  <a:gd name="connsiteY5" fmla="*/ 118851 h 130265"/>
                  <a:gd name="connsiteX6" fmla="*/ 116181 w 130265"/>
                  <a:gd name="connsiteY6" fmla="*/ 121000 h 130265"/>
                  <a:gd name="connsiteX7" fmla="*/ 121000 w 130265"/>
                  <a:gd name="connsiteY7" fmla="*/ 116180 h 130265"/>
                  <a:gd name="connsiteX8" fmla="*/ 124517 w 130265"/>
                  <a:gd name="connsiteY8" fmla="*/ 105955 h 130265"/>
                  <a:gd name="connsiteX9" fmla="*/ 118851 w 130265"/>
                  <a:gd name="connsiteY9" fmla="*/ 94166 h 130265"/>
                  <a:gd name="connsiteX10" fmla="*/ 31768 w 130265"/>
                  <a:gd name="connsiteY10" fmla="*/ 7083 h 130265"/>
                  <a:gd name="connsiteX11" fmla="*/ 31768 w 130265"/>
                  <a:gd name="connsiteY11" fmla="*/ 1221 h 130265"/>
                  <a:gd name="connsiteX12" fmla="*/ 37630 w 130265"/>
                  <a:gd name="connsiteY12" fmla="*/ 1221 h 130265"/>
                  <a:gd name="connsiteX13" fmla="*/ 124713 w 130265"/>
                  <a:gd name="connsiteY13" fmla="*/ 88304 h 130265"/>
                  <a:gd name="connsiteX14" fmla="*/ 132789 w 130265"/>
                  <a:gd name="connsiteY14" fmla="*/ 105368 h 130265"/>
                  <a:gd name="connsiteX15" fmla="*/ 126862 w 130265"/>
                  <a:gd name="connsiteY15" fmla="*/ 122173 h 130265"/>
                  <a:gd name="connsiteX16" fmla="*/ 122042 w 130265"/>
                  <a:gd name="connsiteY16" fmla="*/ 126993 h 130265"/>
                  <a:gd name="connsiteX17" fmla="*/ 107192 w 130265"/>
                  <a:gd name="connsiteY17" fmla="*/ 132854 h 130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65" h="130265">
                    <a:moveTo>
                      <a:pt x="107192" y="132854"/>
                    </a:moveTo>
                    <a:cubicBezTo>
                      <a:pt x="100614" y="132854"/>
                      <a:pt x="93645" y="130119"/>
                      <a:pt x="88304" y="124713"/>
                    </a:cubicBezTo>
                    <a:lnTo>
                      <a:pt x="1221" y="37630"/>
                    </a:lnTo>
                    <a:cubicBezTo>
                      <a:pt x="-407" y="36002"/>
                      <a:pt x="-407" y="33397"/>
                      <a:pt x="1221" y="31769"/>
                    </a:cubicBezTo>
                    <a:cubicBezTo>
                      <a:pt x="2850" y="30140"/>
                      <a:pt x="5455" y="30140"/>
                      <a:pt x="7083" y="31769"/>
                    </a:cubicBezTo>
                    <a:lnTo>
                      <a:pt x="94166" y="118851"/>
                    </a:lnTo>
                    <a:cubicBezTo>
                      <a:pt x="100874" y="125494"/>
                      <a:pt x="110709" y="126471"/>
                      <a:pt x="116181" y="121000"/>
                    </a:cubicBezTo>
                    <a:lnTo>
                      <a:pt x="121000" y="116180"/>
                    </a:lnTo>
                    <a:cubicBezTo>
                      <a:pt x="123541" y="113640"/>
                      <a:pt x="124778" y="109993"/>
                      <a:pt x="124517" y="105955"/>
                    </a:cubicBezTo>
                    <a:cubicBezTo>
                      <a:pt x="124192" y="101656"/>
                      <a:pt x="122173" y="97487"/>
                      <a:pt x="118851" y="94166"/>
                    </a:cubicBezTo>
                    <a:lnTo>
                      <a:pt x="31768" y="7083"/>
                    </a:lnTo>
                    <a:cubicBezTo>
                      <a:pt x="30140" y="5455"/>
                      <a:pt x="30140" y="2850"/>
                      <a:pt x="31768" y="1221"/>
                    </a:cubicBezTo>
                    <a:cubicBezTo>
                      <a:pt x="33397" y="-407"/>
                      <a:pt x="36002" y="-407"/>
                      <a:pt x="37630" y="1221"/>
                    </a:cubicBezTo>
                    <a:lnTo>
                      <a:pt x="124713" y="88304"/>
                    </a:lnTo>
                    <a:cubicBezTo>
                      <a:pt x="129468" y="92993"/>
                      <a:pt x="132333" y="99051"/>
                      <a:pt x="132789" y="105368"/>
                    </a:cubicBezTo>
                    <a:cubicBezTo>
                      <a:pt x="133310" y="111882"/>
                      <a:pt x="131226" y="117809"/>
                      <a:pt x="126862" y="122173"/>
                    </a:cubicBezTo>
                    <a:lnTo>
                      <a:pt x="122042" y="126993"/>
                    </a:lnTo>
                    <a:cubicBezTo>
                      <a:pt x="118134" y="130900"/>
                      <a:pt x="112794" y="132854"/>
                      <a:pt x="107192" y="132854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1220">
                <a:extLst>
                  <a:ext uri="{FF2B5EF4-FFF2-40B4-BE49-F238E27FC236}">
                    <a16:creationId xmlns:a16="http://schemas.microsoft.com/office/drawing/2014/main" id="{6FA55E5E-21FA-1376-6352-B7D5B1E185AB}"/>
                  </a:ext>
                </a:extLst>
              </p:cNvPr>
              <p:cNvSpPr/>
              <p:nvPr/>
            </p:nvSpPr>
            <p:spPr>
              <a:xfrm>
                <a:off x="1336804" y="2728141"/>
                <a:ext cx="110726" cy="110726"/>
              </a:xfrm>
              <a:custGeom>
                <a:avLst/>
                <a:gdLst>
                  <a:gd name="connsiteX0" fmla="*/ 86740 w 110725"/>
                  <a:gd name="connsiteY0" fmla="*/ 112533 h 110725"/>
                  <a:gd name="connsiteX1" fmla="*/ 85047 w 110725"/>
                  <a:gd name="connsiteY1" fmla="*/ 112468 h 110725"/>
                  <a:gd name="connsiteX2" fmla="*/ 68113 w 110725"/>
                  <a:gd name="connsiteY2" fmla="*/ 104587 h 110725"/>
                  <a:gd name="connsiteX3" fmla="*/ 1221 w 110725"/>
                  <a:gd name="connsiteY3" fmla="*/ 37696 h 110725"/>
                  <a:gd name="connsiteX4" fmla="*/ 1221 w 110725"/>
                  <a:gd name="connsiteY4" fmla="*/ 31834 h 110725"/>
                  <a:gd name="connsiteX5" fmla="*/ 7083 w 110725"/>
                  <a:gd name="connsiteY5" fmla="*/ 31834 h 110725"/>
                  <a:gd name="connsiteX6" fmla="*/ 73974 w 110725"/>
                  <a:gd name="connsiteY6" fmla="*/ 98725 h 110725"/>
                  <a:gd name="connsiteX7" fmla="*/ 85568 w 110725"/>
                  <a:gd name="connsiteY7" fmla="*/ 104196 h 110725"/>
                  <a:gd name="connsiteX8" fmla="*/ 95794 w 110725"/>
                  <a:gd name="connsiteY8" fmla="*/ 100679 h 110725"/>
                  <a:gd name="connsiteX9" fmla="*/ 100614 w 110725"/>
                  <a:gd name="connsiteY9" fmla="*/ 95859 h 110725"/>
                  <a:gd name="connsiteX10" fmla="*/ 98660 w 110725"/>
                  <a:gd name="connsiteY10" fmla="*/ 74040 h 110725"/>
                  <a:gd name="connsiteX11" fmla="*/ 31768 w 110725"/>
                  <a:gd name="connsiteY11" fmla="*/ 7083 h 110725"/>
                  <a:gd name="connsiteX12" fmla="*/ 31768 w 110725"/>
                  <a:gd name="connsiteY12" fmla="*/ 1221 h 110725"/>
                  <a:gd name="connsiteX13" fmla="*/ 37630 w 110725"/>
                  <a:gd name="connsiteY13" fmla="*/ 1221 h 110725"/>
                  <a:gd name="connsiteX14" fmla="*/ 104522 w 110725"/>
                  <a:gd name="connsiteY14" fmla="*/ 68113 h 110725"/>
                  <a:gd name="connsiteX15" fmla="*/ 106476 w 110725"/>
                  <a:gd name="connsiteY15" fmla="*/ 101721 h 110725"/>
                  <a:gd name="connsiteX16" fmla="*/ 101656 w 110725"/>
                  <a:gd name="connsiteY16" fmla="*/ 106541 h 110725"/>
                  <a:gd name="connsiteX17" fmla="*/ 86740 w 110725"/>
                  <a:gd name="connsiteY17" fmla="*/ 112533 h 11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725" h="110725">
                    <a:moveTo>
                      <a:pt x="86740" y="112533"/>
                    </a:moveTo>
                    <a:cubicBezTo>
                      <a:pt x="86154" y="112533"/>
                      <a:pt x="85633" y="112533"/>
                      <a:pt x="85047" y="112468"/>
                    </a:cubicBezTo>
                    <a:cubicBezTo>
                      <a:pt x="78794" y="112012"/>
                      <a:pt x="72802" y="109211"/>
                      <a:pt x="68113" y="104587"/>
                    </a:cubicBezTo>
                    <a:lnTo>
                      <a:pt x="1221" y="37696"/>
                    </a:lnTo>
                    <a:cubicBezTo>
                      <a:pt x="-407" y="36067"/>
                      <a:pt x="-407" y="33462"/>
                      <a:pt x="1221" y="31834"/>
                    </a:cubicBezTo>
                    <a:cubicBezTo>
                      <a:pt x="2850" y="30205"/>
                      <a:pt x="5455" y="30205"/>
                      <a:pt x="7083" y="31834"/>
                    </a:cubicBezTo>
                    <a:lnTo>
                      <a:pt x="73974" y="98725"/>
                    </a:lnTo>
                    <a:cubicBezTo>
                      <a:pt x="77231" y="101982"/>
                      <a:pt x="81334" y="103936"/>
                      <a:pt x="85568" y="104196"/>
                    </a:cubicBezTo>
                    <a:cubicBezTo>
                      <a:pt x="89606" y="104522"/>
                      <a:pt x="93189" y="103219"/>
                      <a:pt x="95794" y="100679"/>
                    </a:cubicBezTo>
                    <a:lnTo>
                      <a:pt x="100614" y="95859"/>
                    </a:lnTo>
                    <a:cubicBezTo>
                      <a:pt x="106085" y="90388"/>
                      <a:pt x="105238" y="80618"/>
                      <a:pt x="98660" y="74040"/>
                    </a:cubicBezTo>
                    <a:lnTo>
                      <a:pt x="31768" y="7083"/>
                    </a:lnTo>
                    <a:cubicBezTo>
                      <a:pt x="30140" y="5455"/>
                      <a:pt x="30140" y="2850"/>
                      <a:pt x="31768" y="1221"/>
                    </a:cubicBezTo>
                    <a:cubicBezTo>
                      <a:pt x="33397" y="-407"/>
                      <a:pt x="36002" y="-407"/>
                      <a:pt x="37630" y="1221"/>
                    </a:cubicBezTo>
                    <a:lnTo>
                      <a:pt x="104522" y="68113"/>
                    </a:lnTo>
                    <a:cubicBezTo>
                      <a:pt x="114292" y="77882"/>
                      <a:pt x="115204" y="92993"/>
                      <a:pt x="106476" y="101721"/>
                    </a:cubicBezTo>
                    <a:lnTo>
                      <a:pt x="101656" y="106541"/>
                    </a:lnTo>
                    <a:cubicBezTo>
                      <a:pt x="97813" y="110449"/>
                      <a:pt x="92537" y="112533"/>
                      <a:pt x="86740" y="112533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1221">
                <a:extLst>
                  <a:ext uri="{FF2B5EF4-FFF2-40B4-BE49-F238E27FC236}">
                    <a16:creationId xmlns:a16="http://schemas.microsoft.com/office/drawing/2014/main" id="{63CCBAC0-9D3C-5FEE-E331-6EBFF49FABF4}"/>
                  </a:ext>
                </a:extLst>
              </p:cNvPr>
              <p:cNvSpPr/>
              <p:nvPr/>
            </p:nvSpPr>
            <p:spPr>
              <a:xfrm>
                <a:off x="1270319" y="2632722"/>
                <a:ext cx="71646" cy="97699"/>
              </a:xfrm>
              <a:custGeom>
                <a:avLst/>
                <a:gdLst>
                  <a:gd name="connsiteX0" fmla="*/ 27193 w 71646"/>
                  <a:gd name="connsiteY0" fmla="*/ 101200 h 97699"/>
                  <a:gd name="connsiteX1" fmla="*/ 11366 w 71646"/>
                  <a:gd name="connsiteY1" fmla="*/ 94622 h 97699"/>
                  <a:gd name="connsiteX2" fmla="*/ 6546 w 71646"/>
                  <a:gd name="connsiteY2" fmla="*/ 89867 h 97699"/>
                  <a:gd name="connsiteX3" fmla="*/ 6546 w 71646"/>
                  <a:gd name="connsiteY3" fmla="*/ 58212 h 97699"/>
                  <a:gd name="connsiteX4" fmla="*/ 63537 w 71646"/>
                  <a:gd name="connsiteY4" fmla="*/ 1221 h 97699"/>
                  <a:gd name="connsiteX5" fmla="*/ 69399 w 71646"/>
                  <a:gd name="connsiteY5" fmla="*/ 1221 h 97699"/>
                  <a:gd name="connsiteX6" fmla="*/ 69399 w 71646"/>
                  <a:gd name="connsiteY6" fmla="*/ 7083 h 97699"/>
                  <a:gd name="connsiteX7" fmla="*/ 12408 w 71646"/>
                  <a:gd name="connsiteY7" fmla="*/ 64074 h 97699"/>
                  <a:gd name="connsiteX8" fmla="*/ 12408 w 71646"/>
                  <a:gd name="connsiteY8" fmla="*/ 83940 h 97699"/>
                  <a:gd name="connsiteX9" fmla="*/ 17162 w 71646"/>
                  <a:gd name="connsiteY9" fmla="*/ 88695 h 97699"/>
                  <a:gd name="connsiteX10" fmla="*/ 37028 w 71646"/>
                  <a:gd name="connsiteY10" fmla="*/ 88695 h 97699"/>
                  <a:gd name="connsiteX11" fmla="*/ 70897 w 71646"/>
                  <a:gd name="connsiteY11" fmla="*/ 54826 h 97699"/>
                  <a:gd name="connsiteX12" fmla="*/ 76824 w 71646"/>
                  <a:gd name="connsiteY12" fmla="*/ 54826 h 97699"/>
                  <a:gd name="connsiteX13" fmla="*/ 76824 w 71646"/>
                  <a:gd name="connsiteY13" fmla="*/ 60753 h 97699"/>
                  <a:gd name="connsiteX14" fmla="*/ 42955 w 71646"/>
                  <a:gd name="connsiteY14" fmla="*/ 94556 h 97699"/>
                  <a:gd name="connsiteX15" fmla="*/ 27193 w 71646"/>
                  <a:gd name="connsiteY15" fmla="*/ 101200 h 9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1646" h="97699">
                    <a:moveTo>
                      <a:pt x="27193" y="101200"/>
                    </a:moveTo>
                    <a:cubicBezTo>
                      <a:pt x="21201" y="101200"/>
                      <a:pt x="15599" y="98855"/>
                      <a:pt x="11366" y="94622"/>
                    </a:cubicBezTo>
                    <a:lnTo>
                      <a:pt x="6546" y="89867"/>
                    </a:lnTo>
                    <a:cubicBezTo>
                      <a:pt x="-2182" y="81139"/>
                      <a:pt x="-2182" y="66940"/>
                      <a:pt x="6546" y="58212"/>
                    </a:cubicBezTo>
                    <a:lnTo>
                      <a:pt x="63537" y="1221"/>
                    </a:lnTo>
                    <a:cubicBezTo>
                      <a:pt x="65165" y="-407"/>
                      <a:pt x="67771" y="-407"/>
                      <a:pt x="69399" y="1221"/>
                    </a:cubicBezTo>
                    <a:cubicBezTo>
                      <a:pt x="71027" y="2850"/>
                      <a:pt x="71027" y="5455"/>
                      <a:pt x="69399" y="7083"/>
                    </a:cubicBezTo>
                    <a:lnTo>
                      <a:pt x="12408" y="64074"/>
                    </a:lnTo>
                    <a:cubicBezTo>
                      <a:pt x="6937" y="69545"/>
                      <a:pt x="6937" y="78469"/>
                      <a:pt x="12408" y="83940"/>
                    </a:cubicBezTo>
                    <a:lnTo>
                      <a:pt x="17162" y="88695"/>
                    </a:lnTo>
                    <a:cubicBezTo>
                      <a:pt x="22503" y="94035"/>
                      <a:pt x="31687" y="94035"/>
                      <a:pt x="37028" y="88695"/>
                    </a:cubicBezTo>
                    <a:lnTo>
                      <a:pt x="70897" y="54826"/>
                    </a:lnTo>
                    <a:cubicBezTo>
                      <a:pt x="72525" y="53197"/>
                      <a:pt x="75196" y="53197"/>
                      <a:pt x="76824" y="54826"/>
                    </a:cubicBezTo>
                    <a:cubicBezTo>
                      <a:pt x="78452" y="56454"/>
                      <a:pt x="78452" y="59124"/>
                      <a:pt x="76824" y="60753"/>
                    </a:cubicBezTo>
                    <a:lnTo>
                      <a:pt x="42955" y="94556"/>
                    </a:lnTo>
                    <a:cubicBezTo>
                      <a:pt x="38787" y="98920"/>
                      <a:pt x="33185" y="101200"/>
                      <a:pt x="27193" y="101200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1222">
                <a:extLst>
                  <a:ext uri="{FF2B5EF4-FFF2-40B4-BE49-F238E27FC236}">
                    <a16:creationId xmlns:a16="http://schemas.microsoft.com/office/drawing/2014/main" id="{BC616D06-DD0D-7AAF-7525-51338BDC9C0C}"/>
                  </a:ext>
                </a:extLst>
              </p:cNvPr>
              <p:cNvSpPr/>
              <p:nvPr/>
            </p:nvSpPr>
            <p:spPr>
              <a:xfrm>
                <a:off x="1409752" y="2733677"/>
                <a:ext cx="39080" cy="39080"/>
              </a:xfrm>
              <a:custGeom>
                <a:avLst/>
                <a:gdLst>
                  <a:gd name="connsiteX0" fmla="*/ 4152 w 39079"/>
                  <a:gd name="connsiteY0" fmla="*/ 45121 h 39079"/>
                  <a:gd name="connsiteX1" fmla="*/ 1221 w 39079"/>
                  <a:gd name="connsiteY1" fmla="*/ 43883 h 39079"/>
                  <a:gd name="connsiteX2" fmla="*/ 1221 w 39079"/>
                  <a:gd name="connsiteY2" fmla="*/ 37956 h 39079"/>
                  <a:gd name="connsiteX3" fmla="*/ 38021 w 39079"/>
                  <a:gd name="connsiteY3" fmla="*/ 1221 h 39079"/>
                  <a:gd name="connsiteX4" fmla="*/ 43948 w 39079"/>
                  <a:gd name="connsiteY4" fmla="*/ 1221 h 39079"/>
                  <a:gd name="connsiteX5" fmla="*/ 43948 w 39079"/>
                  <a:gd name="connsiteY5" fmla="*/ 7148 h 39079"/>
                  <a:gd name="connsiteX6" fmla="*/ 7148 w 39079"/>
                  <a:gd name="connsiteY6" fmla="*/ 43883 h 39079"/>
                  <a:gd name="connsiteX7" fmla="*/ 4152 w 39079"/>
                  <a:gd name="connsiteY7" fmla="*/ 45121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079" h="39079">
                    <a:moveTo>
                      <a:pt x="4152" y="45121"/>
                    </a:moveTo>
                    <a:cubicBezTo>
                      <a:pt x="3110" y="45121"/>
                      <a:pt x="2003" y="44730"/>
                      <a:pt x="1221" y="43883"/>
                    </a:cubicBezTo>
                    <a:cubicBezTo>
                      <a:pt x="-407" y="42255"/>
                      <a:pt x="-407" y="39585"/>
                      <a:pt x="1221" y="37956"/>
                    </a:cubicBezTo>
                    <a:lnTo>
                      <a:pt x="38021" y="1221"/>
                    </a:lnTo>
                    <a:cubicBezTo>
                      <a:pt x="39650" y="-407"/>
                      <a:pt x="42320" y="-407"/>
                      <a:pt x="43948" y="1221"/>
                    </a:cubicBezTo>
                    <a:cubicBezTo>
                      <a:pt x="45577" y="2850"/>
                      <a:pt x="45577" y="5520"/>
                      <a:pt x="43948" y="7148"/>
                    </a:cubicBezTo>
                    <a:lnTo>
                      <a:pt x="7148" y="43883"/>
                    </a:lnTo>
                    <a:cubicBezTo>
                      <a:pt x="6236" y="44730"/>
                      <a:pt x="5194" y="45121"/>
                      <a:pt x="4152" y="4512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1223">
                <a:extLst>
                  <a:ext uri="{FF2B5EF4-FFF2-40B4-BE49-F238E27FC236}">
                    <a16:creationId xmlns:a16="http://schemas.microsoft.com/office/drawing/2014/main" id="{A4D36D23-55AE-A03B-0BAE-D9AF7068837F}"/>
                  </a:ext>
                </a:extLst>
              </p:cNvPr>
              <p:cNvSpPr/>
              <p:nvPr/>
            </p:nvSpPr>
            <p:spPr>
              <a:xfrm>
                <a:off x="1197013" y="2807253"/>
                <a:ext cx="32566" cy="32566"/>
              </a:xfrm>
              <a:custGeom>
                <a:avLst/>
                <a:gdLst>
                  <a:gd name="connsiteX0" fmla="*/ 18823 w 32566"/>
                  <a:gd name="connsiteY0" fmla="*/ 37459 h 32566"/>
                  <a:gd name="connsiteX1" fmla="*/ 7425 w 32566"/>
                  <a:gd name="connsiteY1" fmla="*/ 32705 h 32566"/>
                  <a:gd name="connsiteX2" fmla="*/ 7425 w 32566"/>
                  <a:gd name="connsiteY2" fmla="*/ 32705 h 32566"/>
                  <a:gd name="connsiteX3" fmla="*/ 4755 w 32566"/>
                  <a:gd name="connsiteY3" fmla="*/ 30034 h 32566"/>
                  <a:gd name="connsiteX4" fmla="*/ 0 w 32566"/>
                  <a:gd name="connsiteY4" fmla="*/ 18636 h 32566"/>
                  <a:gd name="connsiteX5" fmla="*/ 4755 w 32566"/>
                  <a:gd name="connsiteY5" fmla="*/ 7238 h 32566"/>
                  <a:gd name="connsiteX6" fmla="*/ 7425 w 32566"/>
                  <a:gd name="connsiteY6" fmla="*/ 4567 h 32566"/>
                  <a:gd name="connsiteX7" fmla="*/ 30222 w 32566"/>
                  <a:gd name="connsiteY7" fmla="*/ 4567 h 32566"/>
                  <a:gd name="connsiteX8" fmla="*/ 32892 w 32566"/>
                  <a:gd name="connsiteY8" fmla="*/ 7238 h 32566"/>
                  <a:gd name="connsiteX9" fmla="*/ 32892 w 32566"/>
                  <a:gd name="connsiteY9" fmla="*/ 30034 h 32566"/>
                  <a:gd name="connsiteX10" fmla="*/ 30222 w 32566"/>
                  <a:gd name="connsiteY10" fmla="*/ 32705 h 32566"/>
                  <a:gd name="connsiteX11" fmla="*/ 18823 w 32566"/>
                  <a:gd name="connsiteY11" fmla="*/ 37459 h 32566"/>
                  <a:gd name="connsiteX12" fmla="*/ 18823 w 32566"/>
                  <a:gd name="connsiteY12" fmla="*/ 8215 h 32566"/>
                  <a:gd name="connsiteX13" fmla="*/ 13352 w 32566"/>
                  <a:gd name="connsiteY13" fmla="*/ 10494 h 32566"/>
                  <a:gd name="connsiteX14" fmla="*/ 10682 w 32566"/>
                  <a:gd name="connsiteY14" fmla="*/ 13165 h 32566"/>
                  <a:gd name="connsiteX15" fmla="*/ 8402 w 32566"/>
                  <a:gd name="connsiteY15" fmla="*/ 18636 h 32566"/>
                  <a:gd name="connsiteX16" fmla="*/ 10682 w 32566"/>
                  <a:gd name="connsiteY16" fmla="*/ 24107 h 32566"/>
                  <a:gd name="connsiteX17" fmla="*/ 13352 w 32566"/>
                  <a:gd name="connsiteY17" fmla="*/ 26778 h 32566"/>
                  <a:gd name="connsiteX18" fmla="*/ 13352 w 32566"/>
                  <a:gd name="connsiteY18" fmla="*/ 26778 h 32566"/>
                  <a:gd name="connsiteX19" fmla="*/ 24360 w 32566"/>
                  <a:gd name="connsiteY19" fmla="*/ 26778 h 32566"/>
                  <a:gd name="connsiteX20" fmla="*/ 27030 w 32566"/>
                  <a:gd name="connsiteY20" fmla="*/ 24107 h 32566"/>
                  <a:gd name="connsiteX21" fmla="*/ 27030 w 32566"/>
                  <a:gd name="connsiteY21" fmla="*/ 13100 h 32566"/>
                  <a:gd name="connsiteX22" fmla="*/ 24360 w 32566"/>
                  <a:gd name="connsiteY22" fmla="*/ 10429 h 32566"/>
                  <a:gd name="connsiteX23" fmla="*/ 18823 w 32566"/>
                  <a:gd name="connsiteY23" fmla="*/ 8215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566" h="32566">
                    <a:moveTo>
                      <a:pt x="18823" y="37459"/>
                    </a:moveTo>
                    <a:cubicBezTo>
                      <a:pt x="14525" y="37459"/>
                      <a:pt x="10486" y="35766"/>
                      <a:pt x="7425" y="32705"/>
                    </a:cubicBezTo>
                    <a:lnTo>
                      <a:pt x="7425" y="32705"/>
                    </a:lnTo>
                    <a:lnTo>
                      <a:pt x="4755" y="30034"/>
                    </a:lnTo>
                    <a:cubicBezTo>
                      <a:pt x="1693" y="26973"/>
                      <a:pt x="0" y="22935"/>
                      <a:pt x="0" y="18636"/>
                    </a:cubicBezTo>
                    <a:cubicBezTo>
                      <a:pt x="0" y="14337"/>
                      <a:pt x="1693" y="10299"/>
                      <a:pt x="4755" y="7238"/>
                    </a:cubicBezTo>
                    <a:lnTo>
                      <a:pt x="7425" y="4567"/>
                    </a:lnTo>
                    <a:cubicBezTo>
                      <a:pt x="13482" y="-1490"/>
                      <a:pt x="24099" y="-1555"/>
                      <a:pt x="30222" y="4567"/>
                    </a:cubicBezTo>
                    <a:lnTo>
                      <a:pt x="32892" y="7238"/>
                    </a:lnTo>
                    <a:cubicBezTo>
                      <a:pt x="39145" y="13491"/>
                      <a:pt x="39145" y="23716"/>
                      <a:pt x="32892" y="30034"/>
                    </a:cubicBezTo>
                    <a:lnTo>
                      <a:pt x="30222" y="32705"/>
                    </a:lnTo>
                    <a:cubicBezTo>
                      <a:pt x="27160" y="35831"/>
                      <a:pt x="23122" y="37459"/>
                      <a:pt x="18823" y="37459"/>
                    </a:cubicBezTo>
                    <a:close/>
                    <a:moveTo>
                      <a:pt x="18823" y="8215"/>
                    </a:moveTo>
                    <a:cubicBezTo>
                      <a:pt x="16739" y="8215"/>
                      <a:pt x="14785" y="8996"/>
                      <a:pt x="13352" y="10494"/>
                    </a:cubicBezTo>
                    <a:lnTo>
                      <a:pt x="10682" y="13165"/>
                    </a:lnTo>
                    <a:cubicBezTo>
                      <a:pt x="9184" y="14663"/>
                      <a:pt x="8402" y="16617"/>
                      <a:pt x="8402" y="18636"/>
                    </a:cubicBezTo>
                    <a:cubicBezTo>
                      <a:pt x="8402" y="20655"/>
                      <a:pt x="9184" y="22674"/>
                      <a:pt x="10682" y="24107"/>
                    </a:cubicBezTo>
                    <a:lnTo>
                      <a:pt x="13352" y="26778"/>
                    </a:lnTo>
                    <a:cubicBezTo>
                      <a:pt x="13352" y="26778"/>
                      <a:pt x="13352" y="26778"/>
                      <a:pt x="13352" y="26778"/>
                    </a:cubicBezTo>
                    <a:cubicBezTo>
                      <a:pt x="16283" y="29709"/>
                      <a:pt x="21364" y="29709"/>
                      <a:pt x="24360" y="26778"/>
                    </a:cubicBezTo>
                    <a:lnTo>
                      <a:pt x="27030" y="24107"/>
                    </a:lnTo>
                    <a:cubicBezTo>
                      <a:pt x="30026" y="21046"/>
                      <a:pt x="30026" y="16161"/>
                      <a:pt x="27030" y="13100"/>
                    </a:cubicBezTo>
                    <a:lnTo>
                      <a:pt x="24360" y="10429"/>
                    </a:lnTo>
                    <a:cubicBezTo>
                      <a:pt x="22862" y="8996"/>
                      <a:pt x="20908" y="8215"/>
                      <a:pt x="18823" y="8215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1224">
                <a:extLst>
                  <a:ext uri="{FF2B5EF4-FFF2-40B4-BE49-F238E27FC236}">
                    <a16:creationId xmlns:a16="http://schemas.microsoft.com/office/drawing/2014/main" id="{C664217C-0904-3D3D-D101-81B0C5ADEDC7}"/>
                  </a:ext>
                </a:extLst>
              </p:cNvPr>
              <p:cNvSpPr/>
              <p:nvPr/>
            </p:nvSpPr>
            <p:spPr>
              <a:xfrm>
                <a:off x="1208346" y="2827444"/>
                <a:ext cx="45593" cy="45593"/>
              </a:xfrm>
              <a:custGeom>
                <a:avLst/>
                <a:gdLst>
                  <a:gd name="connsiteX0" fmla="*/ 18758 w 45592"/>
                  <a:gd name="connsiteY0" fmla="*/ 46318 h 45592"/>
                  <a:gd name="connsiteX1" fmla="*/ 7360 w 45592"/>
                  <a:gd name="connsiteY1" fmla="*/ 41563 h 45592"/>
                  <a:gd name="connsiteX2" fmla="*/ 4690 w 45592"/>
                  <a:gd name="connsiteY2" fmla="*/ 38892 h 45592"/>
                  <a:gd name="connsiteX3" fmla="*/ 4690 w 45592"/>
                  <a:gd name="connsiteY3" fmla="*/ 16096 h 45592"/>
                  <a:gd name="connsiteX4" fmla="*/ 16283 w 45592"/>
                  <a:gd name="connsiteY4" fmla="*/ 4567 h 45592"/>
                  <a:gd name="connsiteX5" fmla="*/ 39080 w 45592"/>
                  <a:gd name="connsiteY5" fmla="*/ 4567 h 45592"/>
                  <a:gd name="connsiteX6" fmla="*/ 41750 w 45592"/>
                  <a:gd name="connsiteY6" fmla="*/ 7238 h 45592"/>
                  <a:gd name="connsiteX7" fmla="*/ 41750 w 45592"/>
                  <a:gd name="connsiteY7" fmla="*/ 30034 h 45592"/>
                  <a:gd name="connsiteX8" fmla="*/ 30222 w 45592"/>
                  <a:gd name="connsiteY8" fmla="*/ 41563 h 45592"/>
                  <a:gd name="connsiteX9" fmla="*/ 18758 w 45592"/>
                  <a:gd name="connsiteY9" fmla="*/ 46318 h 45592"/>
                  <a:gd name="connsiteX10" fmla="*/ 27616 w 45592"/>
                  <a:gd name="connsiteY10" fmla="*/ 8150 h 45592"/>
                  <a:gd name="connsiteX11" fmla="*/ 22145 w 45592"/>
                  <a:gd name="connsiteY11" fmla="*/ 10429 h 45592"/>
                  <a:gd name="connsiteX12" fmla="*/ 10552 w 45592"/>
                  <a:gd name="connsiteY12" fmla="*/ 21958 h 45592"/>
                  <a:gd name="connsiteX13" fmla="*/ 10552 w 45592"/>
                  <a:gd name="connsiteY13" fmla="*/ 32965 h 45592"/>
                  <a:gd name="connsiteX14" fmla="*/ 13222 w 45592"/>
                  <a:gd name="connsiteY14" fmla="*/ 35636 h 45592"/>
                  <a:gd name="connsiteX15" fmla="*/ 24229 w 45592"/>
                  <a:gd name="connsiteY15" fmla="*/ 35636 h 45592"/>
                  <a:gd name="connsiteX16" fmla="*/ 35758 w 45592"/>
                  <a:gd name="connsiteY16" fmla="*/ 24107 h 45592"/>
                  <a:gd name="connsiteX17" fmla="*/ 35758 w 45592"/>
                  <a:gd name="connsiteY17" fmla="*/ 13100 h 45592"/>
                  <a:gd name="connsiteX18" fmla="*/ 33087 w 45592"/>
                  <a:gd name="connsiteY18" fmla="*/ 10429 h 45592"/>
                  <a:gd name="connsiteX19" fmla="*/ 27616 w 45592"/>
                  <a:gd name="connsiteY19" fmla="*/ 8150 h 4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592" h="45592">
                    <a:moveTo>
                      <a:pt x="18758" y="46318"/>
                    </a:moveTo>
                    <a:cubicBezTo>
                      <a:pt x="14459" y="46318"/>
                      <a:pt x="10421" y="44624"/>
                      <a:pt x="7360" y="41563"/>
                    </a:cubicBezTo>
                    <a:lnTo>
                      <a:pt x="4690" y="38892"/>
                    </a:lnTo>
                    <a:cubicBezTo>
                      <a:pt x="-1563" y="32640"/>
                      <a:pt x="-1563" y="22414"/>
                      <a:pt x="4690" y="16096"/>
                    </a:cubicBezTo>
                    <a:lnTo>
                      <a:pt x="16283" y="4567"/>
                    </a:lnTo>
                    <a:cubicBezTo>
                      <a:pt x="22341" y="-1490"/>
                      <a:pt x="32957" y="-1555"/>
                      <a:pt x="39080" y="4567"/>
                    </a:cubicBezTo>
                    <a:lnTo>
                      <a:pt x="41750" y="7238"/>
                    </a:lnTo>
                    <a:cubicBezTo>
                      <a:pt x="48003" y="13491"/>
                      <a:pt x="48003" y="23716"/>
                      <a:pt x="41750" y="30034"/>
                    </a:cubicBezTo>
                    <a:lnTo>
                      <a:pt x="30222" y="41563"/>
                    </a:lnTo>
                    <a:cubicBezTo>
                      <a:pt x="27160" y="44624"/>
                      <a:pt x="23057" y="46318"/>
                      <a:pt x="18758" y="46318"/>
                    </a:cubicBezTo>
                    <a:close/>
                    <a:moveTo>
                      <a:pt x="27616" y="8150"/>
                    </a:moveTo>
                    <a:cubicBezTo>
                      <a:pt x="25532" y="8150"/>
                      <a:pt x="23578" y="8931"/>
                      <a:pt x="22145" y="10429"/>
                    </a:cubicBezTo>
                    <a:lnTo>
                      <a:pt x="10552" y="21958"/>
                    </a:lnTo>
                    <a:cubicBezTo>
                      <a:pt x="7555" y="24954"/>
                      <a:pt x="7555" y="29904"/>
                      <a:pt x="10552" y="32965"/>
                    </a:cubicBezTo>
                    <a:lnTo>
                      <a:pt x="13222" y="35636"/>
                    </a:lnTo>
                    <a:cubicBezTo>
                      <a:pt x="16283" y="38632"/>
                      <a:pt x="21168" y="38697"/>
                      <a:pt x="24229" y="35636"/>
                    </a:cubicBezTo>
                    <a:lnTo>
                      <a:pt x="35758" y="24107"/>
                    </a:lnTo>
                    <a:cubicBezTo>
                      <a:pt x="38754" y="21046"/>
                      <a:pt x="38754" y="16161"/>
                      <a:pt x="35758" y="13100"/>
                    </a:cubicBezTo>
                    <a:lnTo>
                      <a:pt x="33087" y="10429"/>
                    </a:lnTo>
                    <a:cubicBezTo>
                      <a:pt x="31655" y="8997"/>
                      <a:pt x="29701" y="8150"/>
                      <a:pt x="27616" y="8150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1225">
                <a:extLst>
                  <a:ext uri="{FF2B5EF4-FFF2-40B4-BE49-F238E27FC236}">
                    <a16:creationId xmlns:a16="http://schemas.microsoft.com/office/drawing/2014/main" id="{A5C81E3D-2274-46FC-A03D-080B87DEF051}"/>
                  </a:ext>
                </a:extLst>
              </p:cNvPr>
              <p:cNvSpPr/>
              <p:nvPr/>
            </p:nvSpPr>
            <p:spPr>
              <a:xfrm>
                <a:off x="1233552" y="2847660"/>
                <a:ext cx="39080" cy="39080"/>
              </a:xfrm>
              <a:custGeom>
                <a:avLst/>
                <a:gdLst>
                  <a:gd name="connsiteX0" fmla="*/ 18758 w 39079"/>
                  <a:gd name="connsiteY0" fmla="*/ 41213 h 39079"/>
                  <a:gd name="connsiteX1" fmla="*/ 7360 w 39079"/>
                  <a:gd name="connsiteY1" fmla="*/ 36523 h 39079"/>
                  <a:gd name="connsiteX2" fmla="*/ 7360 w 39079"/>
                  <a:gd name="connsiteY2" fmla="*/ 36523 h 39079"/>
                  <a:gd name="connsiteX3" fmla="*/ 4690 w 39079"/>
                  <a:gd name="connsiteY3" fmla="*/ 33853 h 39079"/>
                  <a:gd name="connsiteX4" fmla="*/ 4690 w 39079"/>
                  <a:gd name="connsiteY4" fmla="*/ 11056 h 39079"/>
                  <a:gd name="connsiteX5" fmla="*/ 11268 w 39079"/>
                  <a:gd name="connsiteY5" fmla="*/ 4543 h 39079"/>
                  <a:gd name="connsiteX6" fmla="*/ 34064 w 39079"/>
                  <a:gd name="connsiteY6" fmla="*/ 4543 h 39079"/>
                  <a:gd name="connsiteX7" fmla="*/ 36735 w 39079"/>
                  <a:gd name="connsiteY7" fmla="*/ 7214 h 39079"/>
                  <a:gd name="connsiteX8" fmla="*/ 36735 w 39079"/>
                  <a:gd name="connsiteY8" fmla="*/ 30010 h 39079"/>
                  <a:gd name="connsiteX9" fmla="*/ 30222 w 39079"/>
                  <a:gd name="connsiteY9" fmla="*/ 36523 h 39079"/>
                  <a:gd name="connsiteX10" fmla="*/ 18758 w 39079"/>
                  <a:gd name="connsiteY10" fmla="*/ 41213 h 39079"/>
                  <a:gd name="connsiteX11" fmla="*/ 13222 w 39079"/>
                  <a:gd name="connsiteY11" fmla="*/ 30596 h 39079"/>
                  <a:gd name="connsiteX12" fmla="*/ 24229 w 39079"/>
                  <a:gd name="connsiteY12" fmla="*/ 30596 h 39079"/>
                  <a:gd name="connsiteX13" fmla="*/ 30743 w 39079"/>
                  <a:gd name="connsiteY13" fmla="*/ 24083 h 39079"/>
                  <a:gd name="connsiteX14" fmla="*/ 30743 w 39079"/>
                  <a:gd name="connsiteY14" fmla="*/ 13075 h 39079"/>
                  <a:gd name="connsiteX15" fmla="*/ 28072 w 39079"/>
                  <a:gd name="connsiteY15" fmla="*/ 10405 h 39079"/>
                  <a:gd name="connsiteX16" fmla="*/ 17065 w 39079"/>
                  <a:gd name="connsiteY16" fmla="*/ 10405 h 39079"/>
                  <a:gd name="connsiteX17" fmla="*/ 10486 w 39079"/>
                  <a:gd name="connsiteY17" fmla="*/ 16918 h 39079"/>
                  <a:gd name="connsiteX18" fmla="*/ 10486 w 39079"/>
                  <a:gd name="connsiteY18" fmla="*/ 27926 h 39079"/>
                  <a:gd name="connsiteX19" fmla="*/ 13222 w 39079"/>
                  <a:gd name="connsiteY19" fmla="*/ 30596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079" h="39079">
                    <a:moveTo>
                      <a:pt x="18758" y="41213"/>
                    </a:moveTo>
                    <a:cubicBezTo>
                      <a:pt x="14655" y="41213"/>
                      <a:pt x="10486" y="39650"/>
                      <a:pt x="7360" y="36523"/>
                    </a:cubicBezTo>
                    <a:cubicBezTo>
                      <a:pt x="7360" y="36523"/>
                      <a:pt x="7360" y="36523"/>
                      <a:pt x="7360" y="36523"/>
                    </a:cubicBezTo>
                    <a:lnTo>
                      <a:pt x="4690" y="33853"/>
                    </a:lnTo>
                    <a:cubicBezTo>
                      <a:pt x="-1563" y="27600"/>
                      <a:pt x="-1563" y="17374"/>
                      <a:pt x="4690" y="11056"/>
                    </a:cubicBezTo>
                    <a:lnTo>
                      <a:pt x="11268" y="4543"/>
                    </a:lnTo>
                    <a:cubicBezTo>
                      <a:pt x="17325" y="-1514"/>
                      <a:pt x="27942" y="-1514"/>
                      <a:pt x="34064" y="4543"/>
                    </a:cubicBezTo>
                    <a:lnTo>
                      <a:pt x="36735" y="7214"/>
                    </a:lnTo>
                    <a:cubicBezTo>
                      <a:pt x="42988" y="13466"/>
                      <a:pt x="42988" y="23692"/>
                      <a:pt x="36735" y="30010"/>
                    </a:cubicBezTo>
                    <a:lnTo>
                      <a:pt x="30222" y="36523"/>
                    </a:lnTo>
                    <a:cubicBezTo>
                      <a:pt x="26965" y="39650"/>
                      <a:pt x="22862" y="41213"/>
                      <a:pt x="18758" y="41213"/>
                    </a:cubicBezTo>
                    <a:close/>
                    <a:moveTo>
                      <a:pt x="13222" y="30596"/>
                    </a:moveTo>
                    <a:cubicBezTo>
                      <a:pt x="16283" y="33657"/>
                      <a:pt x="21168" y="33592"/>
                      <a:pt x="24229" y="30596"/>
                    </a:cubicBezTo>
                    <a:lnTo>
                      <a:pt x="30743" y="24083"/>
                    </a:lnTo>
                    <a:cubicBezTo>
                      <a:pt x="33739" y="21022"/>
                      <a:pt x="33739" y="16137"/>
                      <a:pt x="30743" y="13075"/>
                    </a:cubicBezTo>
                    <a:lnTo>
                      <a:pt x="28072" y="10405"/>
                    </a:lnTo>
                    <a:cubicBezTo>
                      <a:pt x="25141" y="7474"/>
                      <a:pt x="19996" y="7474"/>
                      <a:pt x="17065" y="10405"/>
                    </a:cubicBezTo>
                    <a:lnTo>
                      <a:pt x="10486" y="16918"/>
                    </a:lnTo>
                    <a:cubicBezTo>
                      <a:pt x="7490" y="19914"/>
                      <a:pt x="7490" y="24864"/>
                      <a:pt x="10486" y="27926"/>
                    </a:cubicBezTo>
                    <a:lnTo>
                      <a:pt x="13222" y="30596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1226">
                <a:extLst>
                  <a:ext uri="{FF2B5EF4-FFF2-40B4-BE49-F238E27FC236}">
                    <a16:creationId xmlns:a16="http://schemas.microsoft.com/office/drawing/2014/main" id="{A45099BC-FAC2-CB03-16E6-784DE93F36F9}"/>
                  </a:ext>
                </a:extLst>
              </p:cNvPr>
              <p:cNvSpPr/>
              <p:nvPr/>
            </p:nvSpPr>
            <p:spPr>
              <a:xfrm>
                <a:off x="1260322" y="2867509"/>
                <a:ext cx="32566" cy="32566"/>
              </a:xfrm>
              <a:custGeom>
                <a:avLst/>
                <a:gdLst>
                  <a:gd name="connsiteX0" fmla="*/ 18889 w 32566"/>
                  <a:gd name="connsiteY0" fmla="*/ 34846 h 32566"/>
                  <a:gd name="connsiteX1" fmla="*/ 7621 w 32566"/>
                  <a:gd name="connsiteY1" fmla="*/ 30156 h 32566"/>
                  <a:gd name="connsiteX2" fmla="*/ 7621 w 32566"/>
                  <a:gd name="connsiteY2" fmla="*/ 30156 h 32566"/>
                  <a:gd name="connsiteX3" fmla="*/ 4690 w 32566"/>
                  <a:gd name="connsiteY3" fmla="*/ 27225 h 32566"/>
                  <a:gd name="connsiteX4" fmla="*/ 0 w 32566"/>
                  <a:gd name="connsiteY4" fmla="*/ 15958 h 32566"/>
                  <a:gd name="connsiteX5" fmla="*/ 4690 w 32566"/>
                  <a:gd name="connsiteY5" fmla="*/ 4690 h 32566"/>
                  <a:gd name="connsiteX6" fmla="*/ 27225 w 32566"/>
                  <a:gd name="connsiteY6" fmla="*/ 4690 h 32566"/>
                  <a:gd name="connsiteX7" fmla="*/ 30156 w 32566"/>
                  <a:gd name="connsiteY7" fmla="*/ 7621 h 32566"/>
                  <a:gd name="connsiteX8" fmla="*/ 30156 w 32566"/>
                  <a:gd name="connsiteY8" fmla="*/ 30156 h 32566"/>
                  <a:gd name="connsiteX9" fmla="*/ 18889 w 32566"/>
                  <a:gd name="connsiteY9" fmla="*/ 34846 h 32566"/>
                  <a:gd name="connsiteX10" fmla="*/ 13482 w 32566"/>
                  <a:gd name="connsiteY10" fmla="*/ 24229 h 32566"/>
                  <a:gd name="connsiteX11" fmla="*/ 24295 w 32566"/>
                  <a:gd name="connsiteY11" fmla="*/ 24229 h 32566"/>
                  <a:gd name="connsiteX12" fmla="*/ 24295 w 32566"/>
                  <a:gd name="connsiteY12" fmla="*/ 13417 h 32566"/>
                  <a:gd name="connsiteX13" fmla="*/ 21364 w 32566"/>
                  <a:gd name="connsiteY13" fmla="*/ 10486 h 32566"/>
                  <a:gd name="connsiteX14" fmla="*/ 10552 w 32566"/>
                  <a:gd name="connsiteY14" fmla="*/ 10486 h 32566"/>
                  <a:gd name="connsiteX15" fmla="*/ 8337 w 32566"/>
                  <a:gd name="connsiteY15" fmla="*/ 15892 h 32566"/>
                  <a:gd name="connsiteX16" fmla="*/ 10552 w 32566"/>
                  <a:gd name="connsiteY16" fmla="*/ 21298 h 32566"/>
                  <a:gd name="connsiteX17" fmla="*/ 13482 w 32566"/>
                  <a:gd name="connsiteY17" fmla="*/ 24229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566" h="32566">
                    <a:moveTo>
                      <a:pt x="18889" y="34846"/>
                    </a:moveTo>
                    <a:cubicBezTo>
                      <a:pt x="14785" y="34846"/>
                      <a:pt x="10747" y="33283"/>
                      <a:pt x="7621" y="30156"/>
                    </a:cubicBezTo>
                    <a:cubicBezTo>
                      <a:pt x="7621" y="30156"/>
                      <a:pt x="7621" y="30156"/>
                      <a:pt x="7621" y="30156"/>
                    </a:cubicBezTo>
                    <a:lnTo>
                      <a:pt x="4690" y="27225"/>
                    </a:lnTo>
                    <a:cubicBezTo>
                      <a:pt x="1693" y="24229"/>
                      <a:pt x="0" y="20191"/>
                      <a:pt x="0" y="15958"/>
                    </a:cubicBezTo>
                    <a:cubicBezTo>
                      <a:pt x="0" y="11724"/>
                      <a:pt x="1628" y="7686"/>
                      <a:pt x="4690" y="4690"/>
                    </a:cubicBezTo>
                    <a:cubicBezTo>
                      <a:pt x="10942" y="-1563"/>
                      <a:pt x="21038" y="-1563"/>
                      <a:pt x="27225" y="4690"/>
                    </a:cubicBezTo>
                    <a:lnTo>
                      <a:pt x="30156" y="7621"/>
                    </a:lnTo>
                    <a:cubicBezTo>
                      <a:pt x="36409" y="13873"/>
                      <a:pt x="36409" y="23969"/>
                      <a:pt x="30156" y="30156"/>
                    </a:cubicBezTo>
                    <a:cubicBezTo>
                      <a:pt x="27030" y="33283"/>
                      <a:pt x="22992" y="34846"/>
                      <a:pt x="18889" y="34846"/>
                    </a:cubicBezTo>
                    <a:close/>
                    <a:moveTo>
                      <a:pt x="13482" y="24229"/>
                    </a:moveTo>
                    <a:cubicBezTo>
                      <a:pt x="16479" y="27225"/>
                      <a:pt x="21298" y="27225"/>
                      <a:pt x="24295" y="24229"/>
                    </a:cubicBezTo>
                    <a:cubicBezTo>
                      <a:pt x="27291" y="21233"/>
                      <a:pt x="27291" y="16413"/>
                      <a:pt x="24295" y="13417"/>
                    </a:cubicBezTo>
                    <a:lnTo>
                      <a:pt x="21364" y="10486"/>
                    </a:lnTo>
                    <a:cubicBezTo>
                      <a:pt x="18367" y="7490"/>
                      <a:pt x="13548" y="7490"/>
                      <a:pt x="10552" y="10486"/>
                    </a:cubicBezTo>
                    <a:cubicBezTo>
                      <a:pt x="9119" y="11919"/>
                      <a:pt x="8337" y="13873"/>
                      <a:pt x="8337" y="15892"/>
                    </a:cubicBezTo>
                    <a:cubicBezTo>
                      <a:pt x="8337" y="17911"/>
                      <a:pt x="9119" y="19865"/>
                      <a:pt x="10552" y="21298"/>
                    </a:cubicBezTo>
                    <a:lnTo>
                      <a:pt x="13482" y="24229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1227">
                <a:extLst>
                  <a:ext uri="{FF2B5EF4-FFF2-40B4-BE49-F238E27FC236}">
                    <a16:creationId xmlns:a16="http://schemas.microsoft.com/office/drawing/2014/main" id="{F9049586-9EAC-12DA-5DF6-BB01F7E52168}"/>
                  </a:ext>
                </a:extLst>
              </p:cNvPr>
              <p:cNvSpPr/>
              <p:nvPr/>
            </p:nvSpPr>
            <p:spPr>
              <a:xfrm>
                <a:off x="1157754" y="2713095"/>
                <a:ext cx="32566" cy="32566"/>
              </a:xfrm>
              <a:custGeom>
                <a:avLst/>
                <a:gdLst>
                  <a:gd name="connsiteX0" fmla="*/ 4152 w 32566"/>
                  <a:gd name="connsiteY0" fmla="*/ 33071 h 32566"/>
                  <a:gd name="connsiteX1" fmla="*/ 1221 w 32566"/>
                  <a:gd name="connsiteY1" fmla="*/ 31834 h 32566"/>
                  <a:gd name="connsiteX2" fmla="*/ 1221 w 32566"/>
                  <a:gd name="connsiteY2" fmla="*/ 25972 h 32566"/>
                  <a:gd name="connsiteX3" fmla="*/ 25972 w 32566"/>
                  <a:gd name="connsiteY3" fmla="*/ 1221 h 32566"/>
                  <a:gd name="connsiteX4" fmla="*/ 31834 w 32566"/>
                  <a:gd name="connsiteY4" fmla="*/ 1221 h 32566"/>
                  <a:gd name="connsiteX5" fmla="*/ 31834 w 32566"/>
                  <a:gd name="connsiteY5" fmla="*/ 7083 h 32566"/>
                  <a:gd name="connsiteX6" fmla="*/ 7083 w 32566"/>
                  <a:gd name="connsiteY6" fmla="*/ 31834 h 32566"/>
                  <a:gd name="connsiteX7" fmla="*/ 4152 w 32566"/>
                  <a:gd name="connsiteY7" fmla="*/ 33071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66" h="32566">
                    <a:moveTo>
                      <a:pt x="4152" y="33071"/>
                    </a:moveTo>
                    <a:cubicBezTo>
                      <a:pt x="3110" y="33071"/>
                      <a:pt x="2003" y="32680"/>
                      <a:pt x="1221" y="31834"/>
                    </a:cubicBezTo>
                    <a:cubicBezTo>
                      <a:pt x="-407" y="30205"/>
                      <a:pt x="-407" y="27600"/>
                      <a:pt x="1221" y="25972"/>
                    </a:cubicBezTo>
                    <a:lnTo>
                      <a:pt x="25972" y="1221"/>
                    </a:lnTo>
                    <a:cubicBezTo>
                      <a:pt x="27600" y="-407"/>
                      <a:pt x="30205" y="-407"/>
                      <a:pt x="31834" y="1221"/>
                    </a:cubicBezTo>
                    <a:cubicBezTo>
                      <a:pt x="33462" y="2850"/>
                      <a:pt x="33462" y="5455"/>
                      <a:pt x="31834" y="7083"/>
                    </a:cubicBezTo>
                    <a:lnTo>
                      <a:pt x="7083" y="31834"/>
                    </a:lnTo>
                    <a:cubicBezTo>
                      <a:pt x="6302" y="32680"/>
                      <a:pt x="5259" y="33071"/>
                      <a:pt x="4152" y="3307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1228">
                <a:extLst>
                  <a:ext uri="{FF2B5EF4-FFF2-40B4-BE49-F238E27FC236}">
                    <a16:creationId xmlns:a16="http://schemas.microsoft.com/office/drawing/2014/main" id="{0577F1EF-7AE2-0757-22B4-69069DAF9BA2}"/>
                  </a:ext>
                </a:extLst>
              </p:cNvPr>
              <p:cNvSpPr/>
              <p:nvPr/>
            </p:nvSpPr>
            <p:spPr>
              <a:xfrm>
                <a:off x="1431572" y="2695575"/>
                <a:ext cx="19540" cy="19540"/>
              </a:xfrm>
              <a:custGeom>
                <a:avLst/>
                <a:gdLst>
                  <a:gd name="connsiteX0" fmla="*/ 21543 w 19539"/>
                  <a:gd name="connsiteY0" fmla="*/ 25711 h 19539"/>
                  <a:gd name="connsiteX1" fmla="*/ 18612 w 19539"/>
                  <a:gd name="connsiteY1" fmla="*/ 24474 h 19539"/>
                  <a:gd name="connsiteX2" fmla="*/ 1221 w 19539"/>
                  <a:gd name="connsiteY2" fmla="*/ 7083 h 19539"/>
                  <a:gd name="connsiteX3" fmla="*/ 1221 w 19539"/>
                  <a:gd name="connsiteY3" fmla="*/ 1221 h 19539"/>
                  <a:gd name="connsiteX4" fmla="*/ 7083 w 19539"/>
                  <a:gd name="connsiteY4" fmla="*/ 1221 h 19539"/>
                  <a:gd name="connsiteX5" fmla="*/ 24474 w 19539"/>
                  <a:gd name="connsiteY5" fmla="*/ 18612 h 19539"/>
                  <a:gd name="connsiteX6" fmla="*/ 24474 w 19539"/>
                  <a:gd name="connsiteY6" fmla="*/ 24474 h 19539"/>
                  <a:gd name="connsiteX7" fmla="*/ 21543 w 19539"/>
                  <a:gd name="connsiteY7" fmla="*/ 25711 h 1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39" h="19539">
                    <a:moveTo>
                      <a:pt x="21543" y="25711"/>
                    </a:moveTo>
                    <a:cubicBezTo>
                      <a:pt x="20501" y="25711"/>
                      <a:pt x="19393" y="25320"/>
                      <a:pt x="18612" y="24474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24474" y="18612"/>
                    </a:lnTo>
                    <a:cubicBezTo>
                      <a:pt x="26102" y="20240"/>
                      <a:pt x="26102" y="22845"/>
                      <a:pt x="24474" y="24474"/>
                    </a:cubicBezTo>
                    <a:cubicBezTo>
                      <a:pt x="23627" y="25255"/>
                      <a:pt x="22585" y="25711"/>
                      <a:pt x="21543" y="2571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CC5A29CD-5649-D166-BC61-C3958B451686}"/>
                </a:ext>
              </a:extLst>
            </p:cNvPr>
            <p:cNvSpPr/>
            <p:nvPr/>
          </p:nvSpPr>
          <p:spPr>
            <a:xfrm>
              <a:off x="1854565" y="11914633"/>
              <a:ext cx="2802883" cy="1077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5521</a:t>
              </a:r>
            </a:p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жумуш орун түзүлүүдө</a:t>
              </a:r>
            </a:p>
          </p:txBody>
        </p:sp>
        <p:grpSp>
          <p:nvGrpSpPr>
            <p:cNvPr id="165" name="Group 712">
              <a:extLst>
                <a:ext uri="{FF2B5EF4-FFF2-40B4-BE49-F238E27FC236}">
                  <a16:creationId xmlns:a16="http://schemas.microsoft.com/office/drawing/2014/main" id="{FEDF11EE-F658-7921-E45A-B5A92A42F32C}"/>
                </a:ext>
              </a:extLst>
            </p:cNvPr>
            <p:cNvGrpSpPr/>
            <p:nvPr/>
          </p:nvGrpSpPr>
          <p:grpSpPr>
            <a:xfrm>
              <a:off x="461526" y="3078723"/>
              <a:ext cx="1586949" cy="1400112"/>
              <a:chOff x="7452181" y="5756189"/>
              <a:chExt cx="465460" cy="387047"/>
            </a:xfrm>
            <a:solidFill>
              <a:srgbClr val="FFFFFF"/>
            </a:solidFill>
          </p:grpSpPr>
          <p:sp>
            <p:nvSpPr>
              <p:cNvPr id="179" name="Freeform: Shape 380">
                <a:extLst>
                  <a:ext uri="{FF2B5EF4-FFF2-40B4-BE49-F238E27FC236}">
                    <a16:creationId xmlns:a16="http://schemas.microsoft.com/office/drawing/2014/main" id="{BD68BA51-7B8C-B6A3-14CB-8A9FD6AA1C21}"/>
                  </a:ext>
                </a:extLst>
              </p:cNvPr>
              <p:cNvSpPr/>
              <p:nvPr/>
            </p:nvSpPr>
            <p:spPr>
              <a:xfrm>
                <a:off x="7700058" y="6131182"/>
                <a:ext cx="111367" cy="10606"/>
              </a:xfrm>
              <a:custGeom>
                <a:avLst/>
                <a:gdLst>
                  <a:gd name="connsiteX0" fmla="*/ 111096 w 111366"/>
                  <a:gd name="connsiteY0" fmla="*/ 12085 h 10606"/>
                  <a:gd name="connsiteX1" fmla="*/ 18025 w 111366"/>
                  <a:gd name="connsiteY1" fmla="*/ 12085 h 10606"/>
                  <a:gd name="connsiteX2" fmla="*/ 4025 w 111366"/>
                  <a:gd name="connsiteY2" fmla="*/ 10441 h 10606"/>
                  <a:gd name="connsiteX3" fmla="*/ 153 w 111366"/>
                  <a:gd name="connsiteY3" fmla="*/ 4024 h 10606"/>
                  <a:gd name="connsiteX4" fmla="*/ 6570 w 111366"/>
                  <a:gd name="connsiteY4" fmla="*/ 153 h 10606"/>
                  <a:gd name="connsiteX5" fmla="*/ 18025 w 111366"/>
                  <a:gd name="connsiteY5" fmla="*/ 1479 h 10606"/>
                  <a:gd name="connsiteX6" fmla="*/ 111096 w 111366"/>
                  <a:gd name="connsiteY6" fmla="*/ 1479 h 10606"/>
                  <a:gd name="connsiteX7" fmla="*/ 116399 w 111366"/>
                  <a:gd name="connsiteY7" fmla="*/ 6782 h 10606"/>
                  <a:gd name="connsiteX8" fmla="*/ 111096 w 111366"/>
                  <a:gd name="connsiteY8" fmla="*/ 12085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366" h="10606">
                    <a:moveTo>
                      <a:pt x="111096" y="12085"/>
                    </a:moveTo>
                    <a:lnTo>
                      <a:pt x="18025" y="12085"/>
                    </a:lnTo>
                    <a:cubicBezTo>
                      <a:pt x="13146" y="12085"/>
                      <a:pt x="8427" y="11555"/>
                      <a:pt x="4025" y="10441"/>
                    </a:cubicBezTo>
                    <a:cubicBezTo>
                      <a:pt x="1161" y="9752"/>
                      <a:pt x="-536" y="6888"/>
                      <a:pt x="153" y="4024"/>
                    </a:cubicBezTo>
                    <a:cubicBezTo>
                      <a:pt x="843" y="1161"/>
                      <a:pt x="3760" y="-536"/>
                      <a:pt x="6570" y="153"/>
                    </a:cubicBezTo>
                    <a:cubicBezTo>
                      <a:pt x="10176" y="1055"/>
                      <a:pt x="13995" y="1479"/>
                      <a:pt x="18025" y="1479"/>
                    </a:cubicBezTo>
                    <a:lnTo>
                      <a:pt x="111096" y="1479"/>
                    </a:lnTo>
                    <a:cubicBezTo>
                      <a:pt x="114012" y="1479"/>
                      <a:pt x="116399" y="3866"/>
                      <a:pt x="116399" y="6782"/>
                    </a:cubicBezTo>
                    <a:cubicBezTo>
                      <a:pt x="116399" y="9699"/>
                      <a:pt x="114012" y="12085"/>
                      <a:pt x="111096" y="120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381">
                <a:extLst>
                  <a:ext uri="{FF2B5EF4-FFF2-40B4-BE49-F238E27FC236}">
                    <a16:creationId xmlns:a16="http://schemas.microsoft.com/office/drawing/2014/main" id="{4AD4CDA0-C975-5C97-A169-F0C5F87FD584}"/>
                  </a:ext>
                </a:extLst>
              </p:cNvPr>
              <p:cNvSpPr/>
              <p:nvPr/>
            </p:nvSpPr>
            <p:spPr>
              <a:xfrm>
                <a:off x="7653596" y="6055500"/>
                <a:ext cx="10606" cy="10606"/>
              </a:xfrm>
              <a:custGeom>
                <a:avLst/>
                <a:gdLst>
                  <a:gd name="connsiteX0" fmla="*/ 5303 w 10606"/>
                  <a:gd name="connsiteY0" fmla="*/ 10606 h 10606"/>
                  <a:gd name="connsiteX1" fmla="*/ 0 w 10606"/>
                  <a:gd name="connsiteY1" fmla="*/ 5356 h 10606"/>
                  <a:gd name="connsiteX2" fmla="*/ 0 w 10606"/>
                  <a:gd name="connsiteY2" fmla="*/ 5303 h 10606"/>
                  <a:gd name="connsiteX3" fmla="*/ 5303 w 10606"/>
                  <a:gd name="connsiteY3" fmla="*/ 0 h 10606"/>
                  <a:gd name="connsiteX4" fmla="*/ 10606 w 10606"/>
                  <a:gd name="connsiteY4" fmla="*/ 5303 h 10606"/>
                  <a:gd name="connsiteX5" fmla="*/ 5303 w 10606"/>
                  <a:gd name="connsiteY5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6" h="10606">
                    <a:moveTo>
                      <a:pt x="5303" y="10606"/>
                    </a:moveTo>
                    <a:cubicBezTo>
                      <a:pt x="2387" y="10606"/>
                      <a:pt x="0" y="8273"/>
                      <a:pt x="0" y="5356"/>
                    </a:cubicBezTo>
                    <a:lnTo>
                      <a:pt x="0" y="5303"/>
                    </a:lnTo>
                    <a:cubicBezTo>
                      <a:pt x="0" y="2386"/>
                      <a:pt x="2387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cubicBezTo>
                      <a:pt x="10606" y="8220"/>
                      <a:pt x="8220" y="10606"/>
                      <a:pt x="5303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382">
                <a:extLst>
                  <a:ext uri="{FF2B5EF4-FFF2-40B4-BE49-F238E27FC236}">
                    <a16:creationId xmlns:a16="http://schemas.microsoft.com/office/drawing/2014/main" id="{7AC3AB4B-E77A-750C-A0BB-2E3927EF9EFB}"/>
                  </a:ext>
                </a:extLst>
              </p:cNvPr>
              <p:cNvSpPr/>
              <p:nvPr/>
            </p:nvSpPr>
            <p:spPr>
              <a:xfrm>
                <a:off x="7732383" y="5932364"/>
                <a:ext cx="31819" cy="37122"/>
              </a:xfrm>
              <a:custGeom>
                <a:avLst/>
                <a:gdLst>
                  <a:gd name="connsiteX0" fmla="*/ 5322 w 31819"/>
                  <a:gd name="connsiteY0" fmla="*/ 40141 h 37122"/>
                  <a:gd name="connsiteX1" fmla="*/ 71 w 31819"/>
                  <a:gd name="connsiteY1" fmla="*/ 35740 h 37122"/>
                  <a:gd name="connsiteX2" fmla="*/ 4420 w 31819"/>
                  <a:gd name="connsiteY2" fmla="*/ 29641 h 37122"/>
                  <a:gd name="connsiteX3" fmla="*/ 16300 w 31819"/>
                  <a:gd name="connsiteY3" fmla="*/ 25770 h 37122"/>
                  <a:gd name="connsiteX4" fmla="*/ 19057 w 31819"/>
                  <a:gd name="connsiteY4" fmla="*/ 21262 h 37122"/>
                  <a:gd name="connsiteX5" fmla="*/ 20860 w 31819"/>
                  <a:gd name="connsiteY5" fmla="*/ 14527 h 37122"/>
                  <a:gd name="connsiteX6" fmla="*/ 24254 w 31819"/>
                  <a:gd name="connsiteY6" fmla="*/ 3178 h 37122"/>
                  <a:gd name="connsiteX7" fmla="*/ 31254 w 31819"/>
                  <a:gd name="connsiteY7" fmla="*/ 474 h 37122"/>
                  <a:gd name="connsiteX8" fmla="*/ 33959 w 31819"/>
                  <a:gd name="connsiteY8" fmla="*/ 7474 h 37122"/>
                  <a:gd name="connsiteX9" fmla="*/ 31201 w 31819"/>
                  <a:gd name="connsiteY9" fmla="*/ 16966 h 37122"/>
                  <a:gd name="connsiteX10" fmla="*/ 29027 w 31819"/>
                  <a:gd name="connsiteY10" fmla="*/ 25027 h 37122"/>
                  <a:gd name="connsiteX11" fmla="*/ 23035 w 31819"/>
                  <a:gd name="connsiteY11" fmla="*/ 34096 h 37122"/>
                  <a:gd name="connsiteX12" fmla="*/ 6170 w 31819"/>
                  <a:gd name="connsiteY12" fmla="*/ 40247 h 37122"/>
                  <a:gd name="connsiteX13" fmla="*/ 5322 w 31819"/>
                  <a:gd name="connsiteY13" fmla="*/ 40141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37122">
                    <a:moveTo>
                      <a:pt x="5322" y="40141"/>
                    </a:moveTo>
                    <a:cubicBezTo>
                      <a:pt x="2776" y="40141"/>
                      <a:pt x="549" y="38285"/>
                      <a:pt x="71" y="35740"/>
                    </a:cubicBezTo>
                    <a:cubicBezTo>
                      <a:pt x="-406" y="32876"/>
                      <a:pt x="1557" y="30118"/>
                      <a:pt x="4420" y="29641"/>
                    </a:cubicBezTo>
                    <a:cubicBezTo>
                      <a:pt x="10466" y="28633"/>
                      <a:pt x="14444" y="27308"/>
                      <a:pt x="16300" y="25770"/>
                    </a:cubicBezTo>
                    <a:cubicBezTo>
                      <a:pt x="17360" y="24921"/>
                      <a:pt x="18209" y="23489"/>
                      <a:pt x="19057" y="21262"/>
                    </a:cubicBezTo>
                    <a:cubicBezTo>
                      <a:pt x="19747" y="19353"/>
                      <a:pt x="20277" y="17020"/>
                      <a:pt x="20860" y="14527"/>
                    </a:cubicBezTo>
                    <a:cubicBezTo>
                      <a:pt x="21709" y="10815"/>
                      <a:pt x="22610" y="6943"/>
                      <a:pt x="24254" y="3178"/>
                    </a:cubicBezTo>
                    <a:cubicBezTo>
                      <a:pt x="25421" y="474"/>
                      <a:pt x="28550" y="-746"/>
                      <a:pt x="31254" y="474"/>
                    </a:cubicBezTo>
                    <a:cubicBezTo>
                      <a:pt x="33959" y="1640"/>
                      <a:pt x="35178" y="4769"/>
                      <a:pt x="33959" y="7474"/>
                    </a:cubicBezTo>
                    <a:cubicBezTo>
                      <a:pt x="32686" y="10337"/>
                      <a:pt x="31944" y="13678"/>
                      <a:pt x="31201" y="16966"/>
                    </a:cubicBezTo>
                    <a:cubicBezTo>
                      <a:pt x="30565" y="19671"/>
                      <a:pt x="29928" y="22429"/>
                      <a:pt x="29027" y="25027"/>
                    </a:cubicBezTo>
                    <a:cubicBezTo>
                      <a:pt x="28019" y="27679"/>
                      <a:pt x="26376" y="31338"/>
                      <a:pt x="23035" y="34096"/>
                    </a:cubicBezTo>
                    <a:cubicBezTo>
                      <a:pt x="19587" y="36960"/>
                      <a:pt x="14390" y="38869"/>
                      <a:pt x="6170" y="40247"/>
                    </a:cubicBezTo>
                    <a:cubicBezTo>
                      <a:pt x="5906" y="40141"/>
                      <a:pt x="5587" y="40141"/>
                      <a:pt x="5322" y="4014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383">
                <a:extLst>
                  <a:ext uri="{FF2B5EF4-FFF2-40B4-BE49-F238E27FC236}">
                    <a16:creationId xmlns:a16="http://schemas.microsoft.com/office/drawing/2014/main" id="{B11A6CB2-4EC3-21D4-8867-6549680CC655}"/>
                  </a:ext>
                </a:extLst>
              </p:cNvPr>
              <p:cNvSpPr/>
              <p:nvPr/>
            </p:nvSpPr>
            <p:spPr>
              <a:xfrm>
                <a:off x="7758546" y="5932374"/>
                <a:ext cx="159095" cy="206824"/>
              </a:xfrm>
              <a:custGeom>
                <a:avLst/>
                <a:gdLst>
                  <a:gd name="connsiteX0" fmla="*/ 98321 w 159095"/>
                  <a:gd name="connsiteY0" fmla="*/ 210894 h 206823"/>
                  <a:gd name="connsiteX1" fmla="*/ 5303 w 159095"/>
                  <a:gd name="connsiteY1" fmla="*/ 210894 h 206823"/>
                  <a:gd name="connsiteX2" fmla="*/ 0 w 159095"/>
                  <a:gd name="connsiteY2" fmla="*/ 205591 h 206823"/>
                  <a:gd name="connsiteX3" fmla="*/ 5303 w 159095"/>
                  <a:gd name="connsiteY3" fmla="*/ 200288 h 206823"/>
                  <a:gd name="connsiteX4" fmla="*/ 98321 w 159095"/>
                  <a:gd name="connsiteY4" fmla="*/ 200288 h 206823"/>
                  <a:gd name="connsiteX5" fmla="*/ 152626 w 159095"/>
                  <a:gd name="connsiteY5" fmla="*/ 142748 h 206823"/>
                  <a:gd name="connsiteX6" fmla="*/ 152626 w 159095"/>
                  <a:gd name="connsiteY6" fmla="*/ 141794 h 206823"/>
                  <a:gd name="connsiteX7" fmla="*/ 132261 w 159095"/>
                  <a:gd name="connsiteY7" fmla="*/ 50738 h 206823"/>
                  <a:gd name="connsiteX8" fmla="*/ 95457 w 159095"/>
                  <a:gd name="connsiteY8" fmla="*/ 42147 h 206823"/>
                  <a:gd name="connsiteX9" fmla="*/ 60987 w 159095"/>
                  <a:gd name="connsiteY9" fmla="*/ 33927 h 206823"/>
                  <a:gd name="connsiteX10" fmla="*/ 54941 w 159095"/>
                  <a:gd name="connsiteY10" fmla="*/ 24965 h 206823"/>
                  <a:gd name="connsiteX11" fmla="*/ 52608 w 159095"/>
                  <a:gd name="connsiteY11" fmla="*/ 16533 h 206823"/>
                  <a:gd name="connsiteX12" fmla="*/ 49956 w 159095"/>
                  <a:gd name="connsiteY12" fmla="*/ 7358 h 206823"/>
                  <a:gd name="connsiteX13" fmla="*/ 52766 w 159095"/>
                  <a:gd name="connsiteY13" fmla="*/ 411 h 206823"/>
                  <a:gd name="connsiteX14" fmla="*/ 59714 w 159095"/>
                  <a:gd name="connsiteY14" fmla="*/ 3222 h 206823"/>
                  <a:gd name="connsiteX15" fmla="*/ 62949 w 159095"/>
                  <a:gd name="connsiteY15" fmla="*/ 14146 h 206823"/>
                  <a:gd name="connsiteX16" fmla="*/ 64858 w 159095"/>
                  <a:gd name="connsiteY16" fmla="*/ 21253 h 206823"/>
                  <a:gd name="connsiteX17" fmla="*/ 67722 w 159095"/>
                  <a:gd name="connsiteY17" fmla="*/ 25760 h 206823"/>
                  <a:gd name="connsiteX18" fmla="*/ 96464 w 159095"/>
                  <a:gd name="connsiteY18" fmla="*/ 31594 h 206823"/>
                  <a:gd name="connsiteX19" fmla="*/ 139208 w 159095"/>
                  <a:gd name="connsiteY19" fmla="*/ 42730 h 206823"/>
                  <a:gd name="connsiteX20" fmla="*/ 163179 w 159095"/>
                  <a:gd name="connsiteY20" fmla="*/ 141794 h 206823"/>
                  <a:gd name="connsiteX21" fmla="*/ 163179 w 159095"/>
                  <a:gd name="connsiteY21" fmla="*/ 142748 h 206823"/>
                  <a:gd name="connsiteX22" fmla="*/ 98321 w 159095"/>
                  <a:gd name="connsiteY22" fmla="*/ 210894 h 20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9095" h="206823">
                    <a:moveTo>
                      <a:pt x="98321" y="210894"/>
                    </a:moveTo>
                    <a:lnTo>
                      <a:pt x="5303" y="210894"/>
                    </a:lnTo>
                    <a:cubicBezTo>
                      <a:pt x="2386" y="210894"/>
                      <a:pt x="0" y="208508"/>
                      <a:pt x="0" y="205591"/>
                    </a:cubicBezTo>
                    <a:cubicBezTo>
                      <a:pt x="0" y="202674"/>
                      <a:pt x="2386" y="200288"/>
                      <a:pt x="5303" y="200288"/>
                    </a:cubicBezTo>
                    <a:lnTo>
                      <a:pt x="98321" y="200288"/>
                    </a:lnTo>
                    <a:cubicBezTo>
                      <a:pt x="128125" y="200288"/>
                      <a:pt x="152466" y="174461"/>
                      <a:pt x="152626" y="142748"/>
                    </a:cubicBezTo>
                    <a:lnTo>
                      <a:pt x="152626" y="141794"/>
                    </a:lnTo>
                    <a:cubicBezTo>
                      <a:pt x="152626" y="107853"/>
                      <a:pt x="143716" y="60655"/>
                      <a:pt x="132261" y="50738"/>
                    </a:cubicBezTo>
                    <a:cubicBezTo>
                      <a:pt x="125791" y="45117"/>
                      <a:pt x="109670" y="43526"/>
                      <a:pt x="95457" y="42147"/>
                    </a:cubicBezTo>
                    <a:cubicBezTo>
                      <a:pt x="80555" y="40662"/>
                      <a:pt x="67669" y="39442"/>
                      <a:pt x="60987" y="33927"/>
                    </a:cubicBezTo>
                    <a:cubicBezTo>
                      <a:pt x="58388" y="31753"/>
                      <a:pt x="56426" y="28836"/>
                      <a:pt x="54941" y="24965"/>
                    </a:cubicBezTo>
                    <a:cubicBezTo>
                      <a:pt x="53934" y="22207"/>
                      <a:pt x="53244" y="19343"/>
                      <a:pt x="52608" y="16533"/>
                    </a:cubicBezTo>
                    <a:cubicBezTo>
                      <a:pt x="51865" y="13404"/>
                      <a:pt x="51123" y="10169"/>
                      <a:pt x="49956" y="7358"/>
                    </a:cubicBezTo>
                    <a:cubicBezTo>
                      <a:pt x="48789" y="4654"/>
                      <a:pt x="50062" y="1525"/>
                      <a:pt x="52766" y="411"/>
                    </a:cubicBezTo>
                    <a:cubicBezTo>
                      <a:pt x="55471" y="-703"/>
                      <a:pt x="58547" y="517"/>
                      <a:pt x="59714" y="3222"/>
                    </a:cubicBezTo>
                    <a:cubicBezTo>
                      <a:pt x="61252" y="6881"/>
                      <a:pt x="62100" y="10593"/>
                      <a:pt x="62949" y="14146"/>
                    </a:cubicBezTo>
                    <a:cubicBezTo>
                      <a:pt x="63532" y="16745"/>
                      <a:pt x="64115" y="19184"/>
                      <a:pt x="64858" y="21253"/>
                    </a:cubicBezTo>
                    <a:cubicBezTo>
                      <a:pt x="65653" y="23321"/>
                      <a:pt x="66555" y="24806"/>
                      <a:pt x="67722" y="25760"/>
                    </a:cubicBezTo>
                    <a:cubicBezTo>
                      <a:pt x="71858" y="29207"/>
                      <a:pt x="84957" y="30480"/>
                      <a:pt x="96464" y="31594"/>
                    </a:cubicBezTo>
                    <a:cubicBezTo>
                      <a:pt x="113063" y="33238"/>
                      <a:pt x="130193" y="34882"/>
                      <a:pt x="139208" y="42730"/>
                    </a:cubicBezTo>
                    <a:cubicBezTo>
                      <a:pt x="156178" y="57420"/>
                      <a:pt x="163179" y="114535"/>
                      <a:pt x="163179" y="141794"/>
                    </a:cubicBezTo>
                    <a:lnTo>
                      <a:pt x="163179" y="142748"/>
                    </a:lnTo>
                    <a:cubicBezTo>
                      <a:pt x="163020" y="180348"/>
                      <a:pt x="133905" y="210894"/>
                      <a:pt x="98321" y="210894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385">
                <a:extLst>
                  <a:ext uri="{FF2B5EF4-FFF2-40B4-BE49-F238E27FC236}">
                    <a16:creationId xmlns:a16="http://schemas.microsoft.com/office/drawing/2014/main" id="{791493A9-1343-84CF-4191-8834A4D67503}"/>
                  </a:ext>
                </a:extLst>
              </p:cNvPr>
              <p:cNvSpPr/>
              <p:nvPr/>
            </p:nvSpPr>
            <p:spPr>
              <a:xfrm>
                <a:off x="7685203" y="5756189"/>
                <a:ext cx="201521" cy="201521"/>
              </a:xfrm>
              <a:custGeom>
                <a:avLst/>
                <a:gdLst>
                  <a:gd name="connsiteX0" fmla="*/ 147693 w 201520"/>
                  <a:gd name="connsiteY0" fmla="*/ 204596 h 201520"/>
                  <a:gd name="connsiteX1" fmla="*/ 133216 w 201520"/>
                  <a:gd name="connsiteY1" fmla="*/ 204596 h 201520"/>
                  <a:gd name="connsiteX2" fmla="*/ 127913 w 201520"/>
                  <a:gd name="connsiteY2" fmla="*/ 199293 h 201520"/>
                  <a:gd name="connsiteX3" fmla="*/ 133216 w 201520"/>
                  <a:gd name="connsiteY3" fmla="*/ 193990 h 201520"/>
                  <a:gd name="connsiteX4" fmla="*/ 147693 w 201520"/>
                  <a:gd name="connsiteY4" fmla="*/ 193990 h 201520"/>
                  <a:gd name="connsiteX5" fmla="*/ 193990 w 201520"/>
                  <a:gd name="connsiteY5" fmla="*/ 147693 h 201520"/>
                  <a:gd name="connsiteX6" fmla="*/ 193990 w 201520"/>
                  <a:gd name="connsiteY6" fmla="*/ 102298 h 201520"/>
                  <a:gd name="connsiteX7" fmla="*/ 167156 w 201520"/>
                  <a:gd name="connsiteY7" fmla="*/ 37440 h 201520"/>
                  <a:gd name="connsiteX8" fmla="*/ 102298 w 201520"/>
                  <a:gd name="connsiteY8" fmla="*/ 10606 h 201520"/>
                  <a:gd name="connsiteX9" fmla="*/ 10606 w 201520"/>
                  <a:gd name="connsiteY9" fmla="*/ 102298 h 201520"/>
                  <a:gd name="connsiteX10" fmla="*/ 10606 w 201520"/>
                  <a:gd name="connsiteY10" fmla="*/ 147693 h 201520"/>
                  <a:gd name="connsiteX11" fmla="*/ 56903 w 201520"/>
                  <a:gd name="connsiteY11" fmla="*/ 193990 h 201520"/>
                  <a:gd name="connsiteX12" fmla="*/ 71221 w 201520"/>
                  <a:gd name="connsiteY12" fmla="*/ 193990 h 201520"/>
                  <a:gd name="connsiteX13" fmla="*/ 76524 w 201520"/>
                  <a:gd name="connsiteY13" fmla="*/ 199293 h 201520"/>
                  <a:gd name="connsiteX14" fmla="*/ 71221 w 201520"/>
                  <a:gd name="connsiteY14" fmla="*/ 204596 h 201520"/>
                  <a:gd name="connsiteX15" fmla="*/ 56903 w 201520"/>
                  <a:gd name="connsiteY15" fmla="*/ 204596 h 201520"/>
                  <a:gd name="connsiteX16" fmla="*/ 0 w 201520"/>
                  <a:gd name="connsiteY16" fmla="*/ 147693 h 201520"/>
                  <a:gd name="connsiteX17" fmla="*/ 0 w 201520"/>
                  <a:gd name="connsiteY17" fmla="*/ 102298 h 201520"/>
                  <a:gd name="connsiteX18" fmla="*/ 102298 w 201520"/>
                  <a:gd name="connsiteY18" fmla="*/ 0 h 201520"/>
                  <a:gd name="connsiteX19" fmla="*/ 174633 w 201520"/>
                  <a:gd name="connsiteY19" fmla="*/ 29963 h 201520"/>
                  <a:gd name="connsiteX20" fmla="*/ 204596 w 201520"/>
                  <a:gd name="connsiteY20" fmla="*/ 102298 h 201520"/>
                  <a:gd name="connsiteX21" fmla="*/ 204596 w 201520"/>
                  <a:gd name="connsiteY21" fmla="*/ 147693 h 201520"/>
                  <a:gd name="connsiteX22" fmla="*/ 147693 w 201520"/>
                  <a:gd name="connsiteY22" fmla="*/ 204596 h 20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1520" h="201520">
                    <a:moveTo>
                      <a:pt x="147693" y="204596"/>
                    </a:moveTo>
                    <a:lnTo>
                      <a:pt x="133216" y="204596"/>
                    </a:lnTo>
                    <a:cubicBezTo>
                      <a:pt x="130299" y="204596"/>
                      <a:pt x="127913" y="202210"/>
                      <a:pt x="127913" y="199293"/>
                    </a:cubicBezTo>
                    <a:cubicBezTo>
                      <a:pt x="127913" y="196376"/>
                      <a:pt x="130299" y="193990"/>
                      <a:pt x="133216" y="193990"/>
                    </a:cubicBezTo>
                    <a:lnTo>
                      <a:pt x="147693" y="193990"/>
                    </a:lnTo>
                    <a:cubicBezTo>
                      <a:pt x="173201" y="193990"/>
                      <a:pt x="193990" y="173202"/>
                      <a:pt x="193990" y="147693"/>
                    </a:cubicBezTo>
                    <a:lnTo>
                      <a:pt x="193990" y="102298"/>
                    </a:lnTo>
                    <a:cubicBezTo>
                      <a:pt x="193990" y="77797"/>
                      <a:pt x="184444" y="54782"/>
                      <a:pt x="167156" y="37440"/>
                    </a:cubicBezTo>
                    <a:cubicBezTo>
                      <a:pt x="149815" y="20152"/>
                      <a:pt x="126745" y="10606"/>
                      <a:pt x="102298" y="10606"/>
                    </a:cubicBezTo>
                    <a:cubicBezTo>
                      <a:pt x="51759" y="10606"/>
                      <a:pt x="10606" y="51759"/>
                      <a:pt x="10606" y="102298"/>
                    </a:cubicBezTo>
                    <a:lnTo>
                      <a:pt x="10606" y="147693"/>
                    </a:lnTo>
                    <a:cubicBezTo>
                      <a:pt x="10606" y="173202"/>
                      <a:pt x="31394" y="193990"/>
                      <a:pt x="56903" y="193990"/>
                    </a:cubicBezTo>
                    <a:lnTo>
                      <a:pt x="71221" y="193990"/>
                    </a:lnTo>
                    <a:cubicBezTo>
                      <a:pt x="74138" y="193990"/>
                      <a:pt x="76524" y="196376"/>
                      <a:pt x="76524" y="199293"/>
                    </a:cubicBezTo>
                    <a:cubicBezTo>
                      <a:pt x="76524" y="202210"/>
                      <a:pt x="74138" y="204596"/>
                      <a:pt x="71221" y="204596"/>
                    </a:cubicBezTo>
                    <a:lnTo>
                      <a:pt x="56903" y="204596"/>
                    </a:lnTo>
                    <a:cubicBezTo>
                      <a:pt x="25508" y="204596"/>
                      <a:pt x="0" y="179088"/>
                      <a:pt x="0" y="147693"/>
                    </a:cubicBezTo>
                    <a:lnTo>
                      <a:pt x="0" y="102298"/>
                    </a:lnTo>
                    <a:cubicBezTo>
                      <a:pt x="0" y="45872"/>
                      <a:pt x="45872" y="0"/>
                      <a:pt x="102298" y="0"/>
                    </a:cubicBezTo>
                    <a:cubicBezTo>
                      <a:pt x="129556" y="0"/>
                      <a:pt x="155276" y="10659"/>
                      <a:pt x="174633" y="29963"/>
                    </a:cubicBezTo>
                    <a:cubicBezTo>
                      <a:pt x="193937" y="49266"/>
                      <a:pt x="204596" y="74987"/>
                      <a:pt x="204596" y="102298"/>
                    </a:cubicBezTo>
                    <a:lnTo>
                      <a:pt x="204596" y="147693"/>
                    </a:lnTo>
                    <a:cubicBezTo>
                      <a:pt x="204596" y="179035"/>
                      <a:pt x="179088" y="204596"/>
                      <a:pt x="147693" y="20459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386">
                <a:extLst>
                  <a:ext uri="{FF2B5EF4-FFF2-40B4-BE49-F238E27FC236}">
                    <a16:creationId xmlns:a16="http://schemas.microsoft.com/office/drawing/2014/main" id="{F6735272-9DA9-76BC-5C40-C4D89ED630D2}"/>
                  </a:ext>
                </a:extLst>
              </p:cNvPr>
              <p:cNvSpPr/>
              <p:nvPr/>
            </p:nvSpPr>
            <p:spPr>
              <a:xfrm>
                <a:off x="7710712" y="5776468"/>
                <a:ext cx="79548" cy="68941"/>
              </a:xfrm>
              <a:custGeom>
                <a:avLst/>
                <a:gdLst>
                  <a:gd name="connsiteX0" fmla="*/ 5302 w 79547"/>
                  <a:gd name="connsiteY0" fmla="*/ 71891 h 68941"/>
                  <a:gd name="connsiteX1" fmla="*/ 105 w 79547"/>
                  <a:gd name="connsiteY1" fmla="*/ 67595 h 68941"/>
                  <a:gd name="connsiteX2" fmla="*/ 4295 w 79547"/>
                  <a:gd name="connsiteY2" fmla="*/ 61390 h 68941"/>
                  <a:gd name="connsiteX3" fmla="*/ 71486 w 79547"/>
                  <a:gd name="connsiteY3" fmla="*/ 4699 h 68941"/>
                  <a:gd name="connsiteX4" fmla="*/ 77372 w 79547"/>
                  <a:gd name="connsiteY4" fmla="*/ 32 h 68941"/>
                  <a:gd name="connsiteX5" fmla="*/ 82039 w 79547"/>
                  <a:gd name="connsiteY5" fmla="*/ 5866 h 68941"/>
                  <a:gd name="connsiteX6" fmla="*/ 6363 w 79547"/>
                  <a:gd name="connsiteY6" fmla="*/ 71784 h 68941"/>
                  <a:gd name="connsiteX7" fmla="*/ 5302 w 79547"/>
                  <a:gd name="connsiteY7" fmla="*/ 71891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547" h="68941">
                    <a:moveTo>
                      <a:pt x="5302" y="71891"/>
                    </a:moveTo>
                    <a:cubicBezTo>
                      <a:pt x="2810" y="71891"/>
                      <a:pt x="582" y="70140"/>
                      <a:pt x="105" y="67595"/>
                    </a:cubicBezTo>
                    <a:cubicBezTo>
                      <a:pt x="-478" y="64731"/>
                      <a:pt x="1431" y="61921"/>
                      <a:pt x="4295" y="61390"/>
                    </a:cubicBezTo>
                    <a:cubicBezTo>
                      <a:pt x="46189" y="53170"/>
                      <a:pt x="68144" y="34609"/>
                      <a:pt x="71486" y="4699"/>
                    </a:cubicBezTo>
                    <a:cubicBezTo>
                      <a:pt x="71804" y="1782"/>
                      <a:pt x="74403" y="-286"/>
                      <a:pt x="77372" y="32"/>
                    </a:cubicBezTo>
                    <a:cubicBezTo>
                      <a:pt x="80289" y="350"/>
                      <a:pt x="82357" y="3002"/>
                      <a:pt x="82039" y="5866"/>
                    </a:cubicBezTo>
                    <a:cubicBezTo>
                      <a:pt x="78168" y="40496"/>
                      <a:pt x="52713" y="62716"/>
                      <a:pt x="6363" y="71784"/>
                    </a:cubicBezTo>
                    <a:cubicBezTo>
                      <a:pt x="5991" y="71837"/>
                      <a:pt x="5674" y="71891"/>
                      <a:pt x="5302" y="7189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387">
                <a:extLst>
                  <a:ext uri="{FF2B5EF4-FFF2-40B4-BE49-F238E27FC236}">
                    <a16:creationId xmlns:a16="http://schemas.microsoft.com/office/drawing/2014/main" id="{0E35F7C7-9BDE-7D45-7551-9716136A9D68}"/>
                  </a:ext>
                </a:extLst>
              </p:cNvPr>
              <p:cNvSpPr/>
              <p:nvPr/>
            </p:nvSpPr>
            <p:spPr>
              <a:xfrm>
                <a:off x="7782166" y="5776468"/>
                <a:ext cx="79548" cy="68941"/>
              </a:xfrm>
              <a:custGeom>
                <a:avLst/>
                <a:gdLst>
                  <a:gd name="connsiteX0" fmla="*/ 76770 w 79547"/>
                  <a:gd name="connsiteY0" fmla="*/ 71891 h 68941"/>
                  <a:gd name="connsiteX1" fmla="*/ 75762 w 79547"/>
                  <a:gd name="connsiteY1" fmla="*/ 71784 h 68941"/>
                  <a:gd name="connsiteX2" fmla="*/ 32 w 79547"/>
                  <a:gd name="connsiteY2" fmla="*/ 5866 h 68941"/>
                  <a:gd name="connsiteX3" fmla="*/ 4699 w 79547"/>
                  <a:gd name="connsiteY3" fmla="*/ 32 h 68941"/>
                  <a:gd name="connsiteX4" fmla="*/ 10585 w 79547"/>
                  <a:gd name="connsiteY4" fmla="*/ 4699 h 68941"/>
                  <a:gd name="connsiteX5" fmla="*/ 77777 w 79547"/>
                  <a:gd name="connsiteY5" fmla="*/ 61390 h 68941"/>
                  <a:gd name="connsiteX6" fmla="*/ 81967 w 79547"/>
                  <a:gd name="connsiteY6" fmla="*/ 67595 h 68941"/>
                  <a:gd name="connsiteX7" fmla="*/ 76770 w 79547"/>
                  <a:gd name="connsiteY7" fmla="*/ 71891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547" h="68941">
                    <a:moveTo>
                      <a:pt x="76770" y="71891"/>
                    </a:moveTo>
                    <a:cubicBezTo>
                      <a:pt x="76451" y="71891"/>
                      <a:pt x="76080" y="71837"/>
                      <a:pt x="75762" y="71784"/>
                    </a:cubicBezTo>
                    <a:cubicBezTo>
                      <a:pt x="29412" y="62663"/>
                      <a:pt x="3903" y="40496"/>
                      <a:pt x="32" y="5866"/>
                    </a:cubicBezTo>
                    <a:cubicBezTo>
                      <a:pt x="-286" y="2949"/>
                      <a:pt x="1783" y="350"/>
                      <a:pt x="4699" y="32"/>
                    </a:cubicBezTo>
                    <a:cubicBezTo>
                      <a:pt x="7669" y="-286"/>
                      <a:pt x="10215" y="1782"/>
                      <a:pt x="10585" y="4699"/>
                    </a:cubicBezTo>
                    <a:cubicBezTo>
                      <a:pt x="13927" y="34609"/>
                      <a:pt x="35882" y="53170"/>
                      <a:pt x="77777" y="61390"/>
                    </a:cubicBezTo>
                    <a:cubicBezTo>
                      <a:pt x="80641" y="61973"/>
                      <a:pt x="82550" y="64731"/>
                      <a:pt x="81967" y="67595"/>
                    </a:cubicBezTo>
                    <a:cubicBezTo>
                      <a:pt x="81489" y="70140"/>
                      <a:pt x="79262" y="71891"/>
                      <a:pt x="76770" y="7189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388">
                <a:extLst>
                  <a:ext uri="{FF2B5EF4-FFF2-40B4-BE49-F238E27FC236}">
                    <a16:creationId xmlns:a16="http://schemas.microsoft.com/office/drawing/2014/main" id="{309C92A9-5AC3-0268-EAA9-9BD7D3D92FF6}"/>
                  </a:ext>
                </a:extLst>
              </p:cNvPr>
              <p:cNvSpPr/>
              <p:nvPr/>
            </p:nvSpPr>
            <p:spPr>
              <a:xfrm>
                <a:off x="7718136" y="5836107"/>
                <a:ext cx="137883" cy="111367"/>
              </a:xfrm>
              <a:custGeom>
                <a:avLst/>
                <a:gdLst>
                  <a:gd name="connsiteX0" fmla="*/ 69365 w 137882"/>
                  <a:gd name="connsiteY0" fmla="*/ 113011 h 111366"/>
                  <a:gd name="connsiteX1" fmla="*/ 0 w 137882"/>
                  <a:gd name="connsiteY1" fmla="*/ 35160 h 111366"/>
                  <a:gd name="connsiteX2" fmla="*/ 0 w 137882"/>
                  <a:gd name="connsiteY2" fmla="*/ 5303 h 111366"/>
                  <a:gd name="connsiteX3" fmla="*/ 5303 w 137882"/>
                  <a:gd name="connsiteY3" fmla="*/ 0 h 111366"/>
                  <a:gd name="connsiteX4" fmla="*/ 10606 w 137882"/>
                  <a:gd name="connsiteY4" fmla="*/ 5303 h 111366"/>
                  <a:gd name="connsiteX5" fmla="*/ 10606 w 137882"/>
                  <a:gd name="connsiteY5" fmla="*/ 35160 h 111366"/>
                  <a:gd name="connsiteX6" fmla="*/ 69365 w 137882"/>
                  <a:gd name="connsiteY6" fmla="*/ 102405 h 111366"/>
                  <a:gd name="connsiteX7" fmla="*/ 128125 w 137882"/>
                  <a:gd name="connsiteY7" fmla="*/ 35160 h 111366"/>
                  <a:gd name="connsiteX8" fmla="*/ 128125 w 137882"/>
                  <a:gd name="connsiteY8" fmla="*/ 5303 h 111366"/>
                  <a:gd name="connsiteX9" fmla="*/ 133428 w 137882"/>
                  <a:gd name="connsiteY9" fmla="*/ 0 h 111366"/>
                  <a:gd name="connsiteX10" fmla="*/ 138731 w 137882"/>
                  <a:gd name="connsiteY10" fmla="*/ 5303 h 111366"/>
                  <a:gd name="connsiteX11" fmla="*/ 138731 w 137882"/>
                  <a:gd name="connsiteY11" fmla="*/ 35160 h 111366"/>
                  <a:gd name="connsiteX12" fmla="*/ 69365 w 137882"/>
                  <a:gd name="connsiteY12" fmla="*/ 113011 h 111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882" h="111366">
                    <a:moveTo>
                      <a:pt x="69365" y="113011"/>
                    </a:moveTo>
                    <a:cubicBezTo>
                      <a:pt x="31130" y="113011"/>
                      <a:pt x="0" y="78116"/>
                      <a:pt x="0" y="35160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35160"/>
                    </a:lnTo>
                    <a:cubicBezTo>
                      <a:pt x="10606" y="72230"/>
                      <a:pt x="36963" y="102405"/>
                      <a:pt x="69365" y="102405"/>
                    </a:cubicBezTo>
                    <a:cubicBezTo>
                      <a:pt x="101768" y="102405"/>
                      <a:pt x="128125" y="72230"/>
                      <a:pt x="128125" y="35160"/>
                    </a:cubicBezTo>
                    <a:lnTo>
                      <a:pt x="128125" y="5303"/>
                    </a:lnTo>
                    <a:cubicBezTo>
                      <a:pt x="128125" y="2386"/>
                      <a:pt x="130511" y="0"/>
                      <a:pt x="133428" y="0"/>
                    </a:cubicBezTo>
                    <a:cubicBezTo>
                      <a:pt x="136344" y="0"/>
                      <a:pt x="138731" y="2386"/>
                      <a:pt x="138731" y="5303"/>
                    </a:cubicBezTo>
                    <a:lnTo>
                      <a:pt x="138731" y="35160"/>
                    </a:lnTo>
                    <a:cubicBezTo>
                      <a:pt x="138678" y="78116"/>
                      <a:pt x="107602" y="113011"/>
                      <a:pt x="69365" y="11301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389">
                <a:extLst>
                  <a:ext uri="{FF2B5EF4-FFF2-40B4-BE49-F238E27FC236}">
                    <a16:creationId xmlns:a16="http://schemas.microsoft.com/office/drawing/2014/main" id="{AE2A36EA-AF30-0C29-7309-51B5CA97AC6A}"/>
                  </a:ext>
                </a:extLst>
              </p:cNvPr>
              <p:cNvSpPr/>
              <p:nvPr/>
            </p:nvSpPr>
            <p:spPr>
              <a:xfrm>
                <a:off x="7452181" y="5925806"/>
                <a:ext cx="175005" cy="217430"/>
              </a:xfrm>
              <a:custGeom>
                <a:avLst/>
                <a:gdLst>
                  <a:gd name="connsiteX0" fmla="*/ 170550 w 175004"/>
                  <a:gd name="connsiteY0" fmla="*/ 217461 h 217430"/>
                  <a:gd name="connsiteX1" fmla="*/ 69843 w 175004"/>
                  <a:gd name="connsiteY1" fmla="*/ 217461 h 217430"/>
                  <a:gd name="connsiteX2" fmla="*/ 0 w 175004"/>
                  <a:gd name="connsiteY2" fmla="*/ 148679 h 217430"/>
                  <a:gd name="connsiteX3" fmla="*/ 0 w 175004"/>
                  <a:gd name="connsiteY3" fmla="*/ 147724 h 217430"/>
                  <a:gd name="connsiteX4" fmla="*/ 33570 w 175004"/>
                  <a:gd name="connsiteY4" fmla="*/ 47547 h 217430"/>
                  <a:gd name="connsiteX5" fmla="*/ 66343 w 175004"/>
                  <a:gd name="connsiteY5" fmla="*/ 36252 h 217430"/>
                  <a:gd name="connsiteX6" fmla="*/ 90684 w 175004"/>
                  <a:gd name="connsiteY6" fmla="*/ 29835 h 217430"/>
                  <a:gd name="connsiteX7" fmla="*/ 116670 w 175004"/>
                  <a:gd name="connsiteY7" fmla="*/ 2258 h 217430"/>
                  <a:gd name="connsiteX8" fmla="*/ 124041 w 175004"/>
                  <a:gd name="connsiteY8" fmla="*/ 933 h 217430"/>
                  <a:gd name="connsiteX9" fmla="*/ 125367 w 175004"/>
                  <a:gd name="connsiteY9" fmla="*/ 8304 h 217430"/>
                  <a:gd name="connsiteX10" fmla="*/ 95934 w 175004"/>
                  <a:gd name="connsiteY10" fmla="*/ 39009 h 217430"/>
                  <a:gd name="connsiteX11" fmla="*/ 67775 w 175004"/>
                  <a:gd name="connsiteY11" fmla="*/ 46699 h 217430"/>
                  <a:gd name="connsiteX12" fmla="*/ 40463 w 175004"/>
                  <a:gd name="connsiteY12" fmla="*/ 55502 h 217430"/>
                  <a:gd name="connsiteX13" fmla="*/ 10553 w 175004"/>
                  <a:gd name="connsiteY13" fmla="*/ 147671 h 217430"/>
                  <a:gd name="connsiteX14" fmla="*/ 10553 w 175004"/>
                  <a:gd name="connsiteY14" fmla="*/ 148573 h 217430"/>
                  <a:gd name="connsiteX15" fmla="*/ 69790 w 175004"/>
                  <a:gd name="connsiteY15" fmla="*/ 206802 h 217430"/>
                  <a:gd name="connsiteX16" fmla="*/ 170497 w 175004"/>
                  <a:gd name="connsiteY16" fmla="*/ 206802 h 217430"/>
                  <a:gd name="connsiteX17" fmla="*/ 175800 w 175004"/>
                  <a:gd name="connsiteY17" fmla="*/ 212105 h 217430"/>
                  <a:gd name="connsiteX18" fmla="*/ 170550 w 175004"/>
                  <a:gd name="connsiteY18" fmla="*/ 217461 h 217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04" h="217430">
                    <a:moveTo>
                      <a:pt x="170550" y="217461"/>
                    </a:moveTo>
                    <a:lnTo>
                      <a:pt x="69843" y="217461"/>
                    </a:lnTo>
                    <a:cubicBezTo>
                      <a:pt x="31554" y="217461"/>
                      <a:pt x="265" y="186597"/>
                      <a:pt x="0" y="148679"/>
                    </a:cubicBezTo>
                    <a:lnTo>
                      <a:pt x="0" y="147724"/>
                    </a:lnTo>
                    <a:cubicBezTo>
                      <a:pt x="0" y="118027"/>
                      <a:pt x="16917" y="62025"/>
                      <a:pt x="33570" y="47547"/>
                    </a:cubicBezTo>
                    <a:cubicBezTo>
                      <a:pt x="42744" y="39593"/>
                      <a:pt x="54729" y="37896"/>
                      <a:pt x="66343" y="36252"/>
                    </a:cubicBezTo>
                    <a:cubicBezTo>
                      <a:pt x="75358" y="34979"/>
                      <a:pt x="83844" y="33759"/>
                      <a:pt x="90684" y="29835"/>
                    </a:cubicBezTo>
                    <a:cubicBezTo>
                      <a:pt x="97791" y="25751"/>
                      <a:pt x="107283" y="15676"/>
                      <a:pt x="116670" y="2258"/>
                    </a:cubicBezTo>
                    <a:cubicBezTo>
                      <a:pt x="118367" y="-128"/>
                      <a:pt x="121655" y="-711"/>
                      <a:pt x="124041" y="933"/>
                    </a:cubicBezTo>
                    <a:cubicBezTo>
                      <a:pt x="126428" y="2630"/>
                      <a:pt x="127011" y="5918"/>
                      <a:pt x="125367" y="8304"/>
                    </a:cubicBezTo>
                    <a:cubicBezTo>
                      <a:pt x="119321" y="16948"/>
                      <a:pt x="107495" y="32380"/>
                      <a:pt x="95934" y="39009"/>
                    </a:cubicBezTo>
                    <a:cubicBezTo>
                      <a:pt x="87343" y="43941"/>
                      <a:pt x="77373" y="45373"/>
                      <a:pt x="67775" y="46699"/>
                    </a:cubicBezTo>
                    <a:cubicBezTo>
                      <a:pt x="57221" y="48184"/>
                      <a:pt x="47305" y="49616"/>
                      <a:pt x="40463" y="55502"/>
                    </a:cubicBezTo>
                    <a:cubicBezTo>
                      <a:pt x="27311" y="66904"/>
                      <a:pt x="10553" y="118557"/>
                      <a:pt x="10553" y="147671"/>
                    </a:cubicBezTo>
                    <a:lnTo>
                      <a:pt x="10553" y="148573"/>
                    </a:lnTo>
                    <a:cubicBezTo>
                      <a:pt x="10766" y="180657"/>
                      <a:pt x="37281" y="206802"/>
                      <a:pt x="69790" y="206802"/>
                    </a:cubicBezTo>
                    <a:lnTo>
                      <a:pt x="170497" y="206802"/>
                    </a:lnTo>
                    <a:cubicBezTo>
                      <a:pt x="173414" y="206802"/>
                      <a:pt x="175800" y="209188"/>
                      <a:pt x="175800" y="212105"/>
                    </a:cubicBezTo>
                    <a:cubicBezTo>
                      <a:pt x="175800" y="215022"/>
                      <a:pt x="173467" y="217461"/>
                      <a:pt x="170550" y="21746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390">
                <a:extLst>
                  <a:ext uri="{FF2B5EF4-FFF2-40B4-BE49-F238E27FC236}">
                    <a16:creationId xmlns:a16="http://schemas.microsoft.com/office/drawing/2014/main" id="{17C71E63-CDE7-4B99-2650-D52A6D2B3728}"/>
                  </a:ext>
                </a:extLst>
              </p:cNvPr>
              <p:cNvSpPr/>
              <p:nvPr/>
            </p:nvSpPr>
            <p:spPr>
              <a:xfrm>
                <a:off x="7566253" y="6131155"/>
                <a:ext cx="121973" cy="10606"/>
              </a:xfrm>
              <a:custGeom>
                <a:avLst/>
                <a:gdLst>
                  <a:gd name="connsiteX0" fmla="*/ 105957 w 121973"/>
                  <a:gd name="connsiteY0" fmla="*/ 12113 h 10606"/>
                  <a:gd name="connsiteX1" fmla="*/ 5303 w 121973"/>
                  <a:gd name="connsiteY1" fmla="*/ 12113 h 10606"/>
                  <a:gd name="connsiteX2" fmla="*/ 0 w 121973"/>
                  <a:gd name="connsiteY2" fmla="*/ 6810 h 10606"/>
                  <a:gd name="connsiteX3" fmla="*/ 5303 w 121973"/>
                  <a:gd name="connsiteY3" fmla="*/ 1507 h 10606"/>
                  <a:gd name="connsiteX4" fmla="*/ 105957 w 121973"/>
                  <a:gd name="connsiteY4" fmla="*/ 1507 h 10606"/>
                  <a:gd name="connsiteX5" fmla="*/ 118579 w 121973"/>
                  <a:gd name="connsiteY5" fmla="*/ 128 h 10606"/>
                  <a:gd name="connsiteX6" fmla="*/ 124943 w 121973"/>
                  <a:gd name="connsiteY6" fmla="*/ 4105 h 10606"/>
                  <a:gd name="connsiteX7" fmla="*/ 120966 w 121973"/>
                  <a:gd name="connsiteY7" fmla="*/ 10469 h 10606"/>
                  <a:gd name="connsiteX8" fmla="*/ 105957 w 121973"/>
                  <a:gd name="connsiteY8" fmla="*/ 12113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73" h="10606">
                    <a:moveTo>
                      <a:pt x="105957" y="12113"/>
                    </a:moveTo>
                    <a:lnTo>
                      <a:pt x="5303" y="12113"/>
                    </a:lnTo>
                    <a:cubicBezTo>
                      <a:pt x="2386" y="12113"/>
                      <a:pt x="0" y="9727"/>
                      <a:pt x="0" y="6810"/>
                    </a:cubicBezTo>
                    <a:cubicBezTo>
                      <a:pt x="0" y="3893"/>
                      <a:pt x="2386" y="1507"/>
                      <a:pt x="5303" y="1507"/>
                    </a:cubicBezTo>
                    <a:lnTo>
                      <a:pt x="105957" y="1507"/>
                    </a:lnTo>
                    <a:cubicBezTo>
                      <a:pt x="110359" y="1507"/>
                      <a:pt x="114602" y="1029"/>
                      <a:pt x="118579" y="128"/>
                    </a:cubicBezTo>
                    <a:cubicBezTo>
                      <a:pt x="121443" y="-508"/>
                      <a:pt x="124254" y="1294"/>
                      <a:pt x="124943" y="4105"/>
                    </a:cubicBezTo>
                    <a:cubicBezTo>
                      <a:pt x="125579" y="6969"/>
                      <a:pt x="123776" y="9780"/>
                      <a:pt x="120966" y="10469"/>
                    </a:cubicBezTo>
                    <a:cubicBezTo>
                      <a:pt x="116193" y="11583"/>
                      <a:pt x="111154" y="12113"/>
                      <a:pt x="105957" y="1211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392">
                <a:extLst>
                  <a:ext uri="{FF2B5EF4-FFF2-40B4-BE49-F238E27FC236}">
                    <a16:creationId xmlns:a16="http://schemas.microsoft.com/office/drawing/2014/main" id="{00C1BA37-6FD6-BEE4-023F-7CF264A1D18F}"/>
                  </a:ext>
                </a:extLst>
              </p:cNvPr>
              <p:cNvSpPr/>
              <p:nvPr/>
            </p:nvSpPr>
            <p:spPr>
              <a:xfrm>
                <a:off x="7615594" y="5925859"/>
                <a:ext cx="37122" cy="37122"/>
              </a:xfrm>
              <a:custGeom>
                <a:avLst/>
                <a:gdLst>
                  <a:gd name="connsiteX0" fmla="*/ 33176 w 37122"/>
                  <a:gd name="connsiteY0" fmla="*/ 39752 h 37122"/>
                  <a:gd name="connsiteX1" fmla="*/ 30525 w 37122"/>
                  <a:gd name="connsiteY1" fmla="*/ 39062 h 37122"/>
                  <a:gd name="connsiteX2" fmla="*/ 932 w 37122"/>
                  <a:gd name="connsiteY2" fmla="*/ 8304 h 37122"/>
                  <a:gd name="connsiteX3" fmla="*/ 2258 w 37122"/>
                  <a:gd name="connsiteY3" fmla="*/ 933 h 37122"/>
                  <a:gd name="connsiteX4" fmla="*/ 9630 w 37122"/>
                  <a:gd name="connsiteY4" fmla="*/ 2258 h 37122"/>
                  <a:gd name="connsiteX5" fmla="*/ 35722 w 37122"/>
                  <a:gd name="connsiteY5" fmla="*/ 29835 h 37122"/>
                  <a:gd name="connsiteX6" fmla="*/ 37684 w 37122"/>
                  <a:gd name="connsiteY6" fmla="*/ 37047 h 37122"/>
                  <a:gd name="connsiteX7" fmla="*/ 33176 w 37122"/>
                  <a:gd name="connsiteY7" fmla="*/ 39752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22" h="37122">
                    <a:moveTo>
                      <a:pt x="33176" y="39752"/>
                    </a:moveTo>
                    <a:cubicBezTo>
                      <a:pt x="32274" y="39752"/>
                      <a:pt x="31373" y="39540"/>
                      <a:pt x="30525" y="39062"/>
                    </a:cubicBezTo>
                    <a:cubicBezTo>
                      <a:pt x="19176" y="32592"/>
                      <a:pt x="8198" y="18751"/>
                      <a:pt x="932" y="8304"/>
                    </a:cubicBezTo>
                    <a:cubicBezTo>
                      <a:pt x="-711" y="5918"/>
                      <a:pt x="-128" y="2577"/>
                      <a:pt x="2258" y="933"/>
                    </a:cubicBezTo>
                    <a:cubicBezTo>
                      <a:pt x="4645" y="-711"/>
                      <a:pt x="7986" y="-128"/>
                      <a:pt x="9630" y="2258"/>
                    </a:cubicBezTo>
                    <a:cubicBezTo>
                      <a:pt x="18963" y="15728"/>
                      <a:pt x="28244" y="25539"/>
                      <a:pt x="35722" y="29835"/>
                    </a:cubicBezTo>
                    <a:cubicBezTo>
                      <a:pt x="38267" y="31267"/>
                      <a:pt x="39169" y="34502"/>
                      <a:pt x="37684" y="37047"/>
                    </a:cubicBezTo>
                    <a:cubicBezTo>
                      <a:pt x="36782" y="38797"/>
                      <a:pt x="35032" y="39752"/>
                      <a:pt x="33176" y="3975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393">
                <a:extLst>
                  <a:ext uri="{FF2B5EF4-FFF2-40B4-BE49-F238E27FC236}">
                    <a16:creationId xmlns:a16="http://schemas.microsoft.com/office/drawing/2014/main" id="{2EC1150B-EC84-D2BF-945F-171B59CFC470}"/>
                  </a:ext>
                </a:extLst>
              </p:cNvPr>
              <p:cNvSpPr/>
              <p:nvPr/>
            </p:nvSpPr>
            <p:spPr>
              <a:xfrm>
                <a:off x="7513282" y="5756259"/>
                <a:ext cx="164398" cy="180308"/>
              </a:xfrm>
              <a:custGeom>
                <a:avLst/>
                <a:gdLst>
                  <a:gd name="connsiteX0" fmla="*/ 83782 w 164398"/>
                  <a:gd name="connsiteY0" fmla="*/ 184851 h 180307"/>
                  <a:gd name="connsiteX1" fmla="*/ 41515 w 164398"/>
                  <a:gd name="connsiteY1" fmla="*/ 170161 h 180307"/>
                  <a:gd name="connsiteX2" fmla="*/ 20038 w 164398"/>
                  <a:gd name="connsiteY2" fmla="*/ 140782 h 180307"/>
                  <a:gd name="connsiteX3" fmla="*/ 11500 w 164398"/>
                  <a:gd name="connsiteY3" fmla="*/ 137176 h 180307"/>
                  <a:gd name="connsiteX4" fmla="*/ 204 w 164398"/>
                  <a:gd name="connsiteY4" fmla="*/ 110023 h 180307"/>
                  <a:gd name="connsiteX5" fmla="*/ 7523 w 164398"/>
                  <a:gd name="connsiteY5" fmla="*/ 85257 h 180307"/>
                  <a:gd name="connsiteX6" fmla="*/ 13992 w 164398"/>
                  <a:gd name="connsiteY6" fmla="*/ 83348 h 180307"/>
                  <a:gd name="connsiteX7" fmla="*/ 13727 w 164398"/>
                  <a:gd name="connsiteY7" fmla="*/ 73325 h 180307"/>
                  <a:gd name="connsiteX8" fmla="*/ 13727 w 164398"/>
                  <a:gd name="connsiteY8" fmla="*/ 70462 h 180307"/>
                  <a:gd name="connsiteX9" fmla="*/ 22796 w 164398"/>
                  <a:gd name="connsiteY9" fmla="*/ 14089 h 180307"/>
                  <a:gd name="connsiteX10" fmla="*/ 116185 w 164398"/>
                  <a:gd name="connsiteY10" fmla="*/ 2899 h 180307"/>
                  <a:gd name="connsiteX11" fmla="*/ 128700 w 164398"/>
                  <a:gd name="connsiteY11" fmla="*/ 13983 h 180307"/>
                  <a:gd name="connsiteX12" fmla="*/ 139253 w 164398"/>
                  <a:gd name="connsiteY12" fmla="*/ 9634 h 180307"/>
                  <a:gd name="connsiteX13" fmla="*/ 148162 w 164398"/>
                  <a:gd name="connsiteY13" fmla="*/ 13081 h 180307"/>
                  <a:gd name="connsiteX14" fmla="*/ 154102 w 164398"/>
                  <a:gd name="connsiteY14" fmla="*/ 71575 h 180307"/>
                  <a:gd name="connsiteX15" fmla="*/ 153678 w 164398"/>
                  <a:gd name="connsiteY15" fmla="*/ 80803 h 180307"/>
                  <a:gd name="connsiteX16" fmla="*/ 153625 w 164398"/>
                  <a:gd name="connsiteY16" fmla="*/ 83348 h 180307"/>
                  <a:gd name="connsiteX17" fmla="*/ 160201 w 164398"/>
                  <a:gd name="connsiteY17" fmla="*/ 85257 h 180307"/>
                  <a:gd name="connsiteX18" fmla="*/ 167519 w 164398"/>
                  <a:gd name="connsiteY18" fmla="*/ 110023 h 180307"/>
                  <a:gd name="connsiteX19" fmla="*/ 167519 w 164398"/>
                  <a:gd name="connsiteY19" fmla="*/ 110023 h 180307"/>
                  <a:gd name="connsiteX20" fmla="*/ 156170 w 164398"/>
                  <a:gd name="connsiteY20" fmla="*/ 137176 h 180307"/>
                  <a:gd name="connsiteX21" fmla="*/ 147685 w 164398"/>
                  <a:gd name="connsiteY21" fmla="*/ 140782 h 180307"/>
                  <a:gd name="connsiteX22" fmla="*/ 126208 w 164398"/>
                  <a:gd name="connsiteY22" fmla="*/ 170108 h 180307"/>
                  <a:gd name="connsiteX23" fmla="*/ 83782 w 164398"/>
                  <a:gd name="connsiteY23" fmla="*/ 184851 h 180307"/>
                  <a:gd name="connsiteX24" fmla="*/ 23803 w 164398"/>
                  <a:gd name="connsiteY24" fmla="*/ 130228 h 180307"/>
                  <a:gd name="connsiteX25" fmla="*/ 29053 w 164398"/>
                  <a:gd name="connsiteY25" fmla="*/ 134047 h 180307"/>
                  <a:gd name="connsiteX26" fmla="*/ 48091 w 164398"/>
                  <a:gd name="connsiteY26" fmla="*/ 161782 h 180307"/>
                  <a:gd name="connsiteX27" fmla="*/ 83835 w 164398"/>
                  <a:gd name="connsiteY27" fmla="*/ 174192 h 180307"/>
                  <a:gd name="connsiteX28" fmla="*/ 119632 w 164398"/>
                  <a:gd name="connsiteY28" fmla="*/ 161729 h 180307"/>
                  <a:gd name="connsiteX29" fmla="*/ 138670 w 164398"/>
                  <a:gd name="connsiteY29" fmla="*/ 134047 h 180307"/>
                  <a:gd name="connsiteX30" fmla="*/ 144822 w 164398"/>
                  <a:gd name="connsiteY30" fmla="*/ 130281 h 180307"/>
                  <a:gd name="connsiteX31" fmla="*/ 144822 w 164398"/>
                  <a:gd name="connsiteY31" fmla="*/ 130281 h 180307"/>
                  <a:gd name="connsiteX32" fmla="*/ 149966 w 164398"/>
                  <a:gd name="connsiteY32" fmla="*/ 128531 h 180307"/>
                  <a:gd name="connsiteX33" fmla="*/ 156966 w 164398"/>
                  <a:gd name="connsiteY33" fmla="*/ 109175 h 180307"/>
                  <a:gd name="connsiteX34" fmla="*/ 154580 w 164398"/>
                  <a:gd name="connsiteY34" fmla="*/ 94167 h 180307"/>
                  <a:gd name="connsiteX35" fmla="*/ 150337 w 164398"/>
                  <a:gd name="connsiteY35" fmla="*/ 94750 h 180307"/>
                  <a:gd name="connsiteX36" fmla="*/ 144769 w 164398"/>
                  <a:gd name="connsiteY36" fmla="*/ 94591 h 180307"/>
                  <a:gd name="connsiteX37" fmla="*/ 142435 w 164398"/>
                  <a:gd name="connsiteY37" fmla="*/ 89500 h 180307"/>
                  <a:gd name="connsiteX38" fmla="*/ 142700 w 164398"/>
                  <a:gd name="connsiteY38" fmla="*/ 87379 h 180307"/>
                  <a:gd name="connsiteX39" fmla="*/ 143124 w 164398"/>
                  <a:gd name="connsiteY39" fmla="*/ 80485 h 180307"/>
                  <a:gd name="connsiteX40" fmla="*/ 143549 w 164398"/>
                  <a:gd name="connsiteY40" fmla="*/ 70992 h 180307"/>
                  <a:gd name="connsiteX41" fmla="*/ 140685 w 164398"/>
                  <a:gd name="connsiteY41" fmla="*/ 20506 h 180307"/>
                  <a:gd name="connsiteX42" fmla="*/ 139837 w 164398"/>
                  <a:gd name="connsiteY42" fmla="*/ 20187 h 180307"/>
                  <a:gd name="connsiteX43" fmla="*/ 127056 w 164398"/>
                  <a:gd name="connsiteY43" fmla="*/ 30317 h 180307"/>
                  <a:gd name="connsiteX44" fmla="*/ 120056 w 164398"/>
                  <a:gd name="connsiteY44" fmla="*/ 31430 h 180307"/>
                  <a:gd name="connsiteX45" fmla="*/ 118253 w 164398"/>
                  <a:gd name="connsiteY45" fmla="*/ 24536 h 180307"/>
                  <a:gd name="connsiteX46" fmla="*/ 118995 w 164398"/>
                  <a:gd name="connsiteY46" fmla="*/ 18013 h 180307"/>
                  <a:gd name="connsiteX47" fmla="*/ 112419 w 164398"/>
                  <a:gd name="connsiteY47" fmla="*/ 12710 h 180307"/>
                  <a:gd name="connsiteX48" fmla="*/ 30909 w 164398"/>
                  <a:gd name="connsiteY48" fmla="*/ 20877 h 180307"/>
                  <a:gd name="connsiteX49" fmla="*/ 24386 w 164398"/>
                  <a:gd name="connsiteY49" fmla="*/ 70302 h 180307"/>
                  <a:gd name="connsiteX50" fmla="*/ 24386 w 164398"/>
                  <a:gd name="connsiteY50" fmla="*/ 73378 h 180307"/>
                  <a:gd name="connsiteX51" fmla="*/ 25129 w 164398"/>
                  <a:gd name="connsiteY51" fmla="*/ 87326 h 180307"/>
                  <a:gd name="connsiteX52" fmla="*/ 25394 w 164398"/>
                  <a:gd name="connsiteY52" fmla="*/ 89447 h 180307"/>
                  <a:gd name="connsiteX53" fmla="*/ 23061 w 164398"/>
                  <a:gd name="connsiteY53" fmla="*/ 94538 h 180307"/>
                  <a:gd name="connsiteX54" fmla="*/ 17493 w 164398"/>
                  <a:gd name="connsiteY54" fmla="*/ 94697 h 180307"/>
                  <a:gd name="connsiteX55" fmla="*/ 13197 w 164398"/>
                  <a:gd name="connsiteY55" fmla="*/ 94114 h 180307"/>
                  <a:gd name="connsiteX56" fmla="*/ 10864 w 164398"/>
                  <a:gd name="connsiteY56" fmla="*/ 109122 h 180307"/>
                  <a:gd name="connsiteX57" fmla="*/ 17810 w 164398"/>
                  <a:gd name="connsiteY57" fmla="*/ 128425 h 180307"/>
                  <a:gd name="connsiteX58" fmla="*/ 23114 w 164398"/>
                  <a:gd name="connsiteY58" fmla="*/ 130175 h 180307"/>
                  <a:gd name="connsiteX59" fmla="*/ 23803 w 164398"/>
                  <a:gd name="connsiteY59" fmla="*/ 130228 h 180307"/>
                  <a:gd name="connsiteX60" fmla="*/ 162216 w 164398"/>
                  <a:gd name="connsiteY60" fmla="*/ 109652 h 180307"/>
                  <a:gd name="connsiteX61" fmla="*/ 162216 w 164398"/>
                  <a:gd name="connsiteY61" fmla="*/ 109652 h 180307"/>
                  <a:gd name="connsiteX62" fmla="*/ 162216 w 164398"/>
                  <a:gd name="connsiteY62" fmla="*/ 109652 h 1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4398" h="180307">
                    <a:moveTo>
                      <a:pt x="83782" y="184851"/>
                    </a:moveTo>
                    <a:cubicBezTo>
                      <a:pt x="68774" y="184851"/>
                      <a:pt x="53766" y="179654"/>
                      <a:pt x="41515" y="170161"/>
                    </a:cubicBezTo>
                    <a:cubicBezTo>
                      <a:pt x="31440" y="162206"/>
                      <a:pt x="24068" y="152078"/>
                      <a:pt x="20038" y="140782"/>
                    </a:cubicBezTo>
                    <a:cubicBezTo>
                      <a:pt x="17598" y="140464"/>
                      <a:pt x="14522" y="139509"/>
                      <a:pt x="11500" y="137176"/>
                    </a:cubicBezTo>
                    <a:cubicBezTo>
                      <a:pt x="4977" y="132243"/>
                      <a:pt x="1158" y="123122"/>
                      <a:pt x="204" y="110023"/>
                    </a:cubicBezTo>
                    <a:cubicBezTo>
                      <a:pt x="-751" y="97031"/>
                      <a:pt x="1636" y="88917"/>
                      <a:pt x="7523" y="85257"/>
                    </a:cubicBezTo>
                    <a:cubicBezTo>
                      <a:pt x="9696" y="83932"/>
                      <a:pt x="11924" y="83401"/>
                      <a:pt x="13992" y="83348"/>
                    </a:cubicBezTo>
                    <a:cubicBezTo>
                      <a:pt x="13780" y="80432"/>
                      <a:pt x="13674" y="77356"/>
                      <a:pt x="13727" y="73325"/>
                    </a:cubicBezTo>
                    <a:cubicBezTo>
                      <a:pt x="13727" y="72689"/>
                      <a:pt x="13727" y="71734"/>
                      <a:pt x="13727" y="70462"/>
                    </a:cubicBezTo>
                    <a:cubicBezTo>
                      <a:pt x="13674" y="49249"/>
                      <a:pt x="14682" y="23634"/>
                      <a:pt x="22796" y="14089"/>
                    </a:cubicBezTo>
                    <a:cubicBezTo>
                      <a:pt x="34038" y="937"/>
                      <a:pt x="99692" y="-3518"/>
                      <a:pt x="116185" y="2899"/>
                    </a:cubicBezTo>
                    <a:cubicBezTo>
                      <a:pt x="122548" y="5392"/>
                      <a:pt x="126738" y="9104"/>
                      <a:pt x="128700" y="13983"/>
                    </a:cubicBezTo>
                    <a:cubicBezTo>
                      <a:pt x="131988" y="11596"/>
                      <a:pt x="135594" y="9846"/>
                      <a:pt x="139253" y="9634"/>
                    </a:cubicBezTo>
                    <a:cubicBezTo>
                      <a:pt x="142647" y="9528"/>
                      <a:pt x="145723" y="10642"/>
                      <a:pt x="148162" y="13081"/>
                    </a:cubicBezTo>
                    <a:cubicBezTo>
                      <a:pt x="155852" y="20771"/>
                      <a:pt x="155481" y="42143"/>
                      <a:pt x="154102" y="71575"/>
                    </a:cubicBezTo>
                    <a:cubicBezTo>
                      <a:pt x="153943" y="74810"/>
                      <a:pt x="153784" y="77939"/>
                      <a:pt x="153678" y="80803"/>
                    </a:cubicBezTo>
                    <a:cubicBezTo>
                      <a:pt x="153678" y="81651"/>
                      <a:pt x="153678" y="82500"/>
                      <a:pt x="153625" y="83348"/>
                    </a:cubicBezTo>
                    <a:cubicBezTo>
                      <a:pt x="155746" y="83348"/>
                      <a:pt x="158027" y="83878"/>
                      <a:pt x="160201" y="85257"/>
                    </a:cubicBezTo>
                    <a:cubicBezTo>
                      <a:pt x="166087" y="88970"/>
                      <a:pt x="168474" y="97083"/>
                      <a:pt x="167519" y="110023"/>
                    </a:cubicBezTo>
                    <a:cubicBezTo>
                      <a:pt x="167519" y="110023"/>
                      <a:pt x="167519" y="110023"/>
                      <a:pt x="167519" y="110023"/>
                    </a:cubicBezTo>
                    <a:cubicBezTo>
                      <a:pt x="166512" y="123069"/>
                      <a:pt x="162694" y="132243"/>
                      <a:pt x="156170" y="137176"/>
                    </a:cubicBezTo>
                    <a:cubicBezTo>
                      <a:pt x="153148" y="139456"/>
                      <a:pt x="150072" y="140411"/>
                      <a:pt x="147685" y="140782"/>
                    </a:cubicBezTo>
                    <a:cubicBezTo>
                      <a:pt x="143655" y="152130"/>
                      <a:pt x="136283" y="162206"/>
                      <a:pt x="126208" y="170108"/>
                    </a:cubicBezTo>
                    <a:cubicBezTo>
                      <a:pt x="114010" y="179601"/>
                      <a:pt x="99002" y="184851"/>
                      <a:pt x="83782" y="184851"/>
                    </a:cubicBezTo>
                    <a:close/>
                    <a:moveTo>
                      <a:pt x="23803" y="130228"/>
                    </a:moveTo>
                    <a:cubicBezTo>
                      <a:pt x="26137" y="130228"/>
                      <a:pt x="28364" y="131766"/>
                      <a:pt x="29053" y="134047"/>
                    </a:cubicBezTo>
                    <a:cubicBezTo>
                      <a:pt x="32129" y="144759"/>
                      <a:pt x="38705" y="154358"/>
                      <a:pt x="48091" y="161782"/>
                    </a:cubicBezTo>
                    <a:cubicBezTo>
                      <a:pt x="58433" y="169790"/>
                      <a:pt x="71161" y="174192"/>
                      <a:pt x="83835" y="174192"/>
                    </a:cubicBezTo>
                    <a:cubicBezTo>
                      <a:pt x="96669" y="174192"/>
                      <a:pt x="109396" y="169737"/>
                      <a:pt x="119632" y="161729"/>
                    </a:cubicBezTo>
                    <a:cubicBezTo>
                      <a:pt x="129018" y="154358"/>
                      <a:pt x="135594" y="144759"/>
                      <a:pt x="138670" y="134047"/>
                    </a:cubicBezTo>
                    <a:cubicBezTo>
                      <a:pt x="139413" y="131395"/>
                      <a:pt x="142064" y="129751"/>
                      <a:pt x="144822" y="130281"/>
                    </a:cubicBezTo>
                    <a:cubicBezTo>
                      <a:pt x="144822" y="130281"/>
                      <a:pt x="144822" y="130281"/>
                      <a:pt x="144822" y="130281"/>
                    </a:cubicBezTo>
                    <a:cubicBezTo>
                      <a:pt x="144874" y="130281"/>
                      <a:pt x="147367" y="130599"/>
                      <a:pt x="149966" y="128531"/>
                    </a:cubicBezTo>
                    <a:cubicBezTo>
                      <a:pt x="152617" y="126410"/>
                      <a:pt x="156011" y="121319"/>
                      <a:pt x="156966" y="109175"/>
                    </a:cubicBezTo>
                    <a:cubicBezTo>
                      <a:pt x="157921" y="96659"/>
                      <a:pt x="154950" y="94379"/>
                      <a:pt x="154580" y="94167"/>
                    </a:cubicBezTo>
                    <a:cubicBezTo>
                      <a:pt x="153413" y="93424"/>
                      <a:pt x="150867" y="94432"/>
                      <a:pt x="150337" y="94750"/>
                    </a:cubicBezTo>
                    <a:cubicBezTo>
                      <a:pt x="148587" y="95758"/>
                      <a:pt x="146466" y="95705"/>
                      <a:pt x="144769" y="94591"/>
                    </a:cubicBezTo>
                    <a:cubicBezTo>
                      <a:pt x="143071" y="93477"/>
                      <a:pt x="142170" y="91515"/>
                      <a:pt x="142435" y="89500"/>
                    </a:cubicBezTo>
                    <a:lnTo>
                      <a:pt x="142700" y="87379"/>
                    </a:lnTo>
                    <a:cubicBezTo>
                      <a:pt x="142965" y="85098"/>
                      <a:pt x="143124" y="82818"/>
                      <a:pt x="143124" y="80485"/>
                    </a:cubicBezTo>
                    <a:cubicBezTo>
                      <a:pt x="143231" y="77356"/>
                      <a:pt x="143390" y="74227"/>
                      <a:pt x="143549" y="70992"/>
                    </a:cubicBezTo>
                    <a:cubicBezTo>
                      <a:pt x="144291" y="55082"/>
                      <a:pt x="145670" y="25438"/>
                      <a:pt x="140685" y="20506"/>
                    </a:cubicBezTo>
                    <a:cubicBezTo>
                      <a:pt x="140367" y="20187"/>
                      <a:pt x="140261" y="20135"/>
                      <a:pt x="139837" y="20187"/>
                    </a:cubicBezTo>
                    <a:cubicBezTo>
                      <a:pt x="137079" y="20347"/>
                      <a:pt x="131723" y="24589"/>
                      <a:pt x="127056" y="30317"/>
                    </a:cubicBezTo>
                    <a:cubicBezTo>
                      <a:pt x="125359" y="32438"/>
                      <a:pt x="122283" y="32915"/>
                      <a:pt x="120056" y="31430"/>
                    </a:cubicBezTo>
                    <a:cubicBezTo>
                      <a:pt x="117775" y="29945"/>
                      <a:pt x="116980" y="26975"/>
                      <a:pt x="118253" y="24536"/>
                    </a:cubicBezTo>
                    <a:cubicBezTo>
                      <a:pt x="118465" y="24165"/>
                      <a:pt x="120056" y="20877"/>
                      <a:pt x="118995" y="18013"/>
                    </a:cubicBezTo>
                    <a:cubicBezTo>
                      <a:pt x="118200" y="15892"/>
                      <a:pt x="115972" y="14089"/>
                      <a:pt x="112419" y="12710"/>
                    </a:cubicBezTo>
                    <a:cubicBezTo>
                      <a:pt x="97305" y="6823"/>
                      <a:pt x="37857" y="12763"/>
                      <a:pt x="30909" y="20877"/>
                    </a:cubicBezTo>
                    <a:cubicBezTo>
                      <a:pt x="27887" y="24430"/>
                      <a:pt x="24333" y="35832"/>
                      <a:pt x="24386" y="70302"/>
                    </a:cubicBezTo>
                    <a:cubicBezTo>
                      <a:pt x="24386" y="71681"/>
                      <a:pt x="24386" y="72742"/>
                      <a:pt x="24386" y="73378"/>
                    </a:cubicBezTo>
                    <a:cubicBezTo>
                      <a:pt x="24280" y="79318"/>
                      <a:pt x="24546" y="82871"/>
                      <a:pt x="25129" y="87326"/>
                    </a:cubicBezTo>
                    <a:lnTo>
                      <a:pt x="25394" y="89447"/>
                    </a:lnTo>
                    <a:cubicBezTo>
                      <a:pt x="25606" y="91462"/>
                      <a:pt x="24705" y="93424"/>
                      <a:pt x="23061" y="94538"/>
                    </a:cubicBezTo>
                    <a:cubicBezTo>
                      <a:pt x="21364" y="95652"/>
                      <a:pt x="19189" y="95705"/>
                      <a:pt x="17493" y="94697"/>
                    </a:cubicBezTo>
                    <a:cubicBezTo>
                      <a:pt x="16538" y="94167"/>
                      <a:pt x="14257" y="93424"/>
                      <a:pt x="13197" y="94114"/>
                    </a:cubicBezTo>
                    <a:cubicBezTo>
                      <a:pt x="12879" y="94326"/>
                      <a:pt x="9909" y="96606"/>
                      <a:pt x="10864" y="109122"/>
                    </a:cubicBezTo>
                    <a:cubicBezTo>
                      <a:pt x="11765" y="121213"/>
                      <a:pt x="15159" y="126304"/>
                      <a:pt x="17810" y="128425"/>
                    </a:cubicBezTo>
                    <a:cubicBezTo>
                      <a:pt x="20462" y="130547"/>
                      <a:pt x="23007" y="130175"/>
                      <a:pt x="23114" y="130175"/>
                    </a:cubicBezTo>
                    <a:cubicBezTo>
                      <a:pt x="23273" y="130281"/>
                      <a:pt x="23538" y="130228"/>
                      <a:pt x="23803" y="130228"/>
                    </a:cubicBezTo>
                    <a:close/>
                    <a:moveTo>
                      <a:pt x="162216" y="109652"/>
                    </a:moveTo>
                    <a:lnTo>
                      <a:pt x="162216" y="109652"/>
                    </a:lnTo>
                    <a:lnTo>
                      <a:pt x="162216" y="109652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407">
                <a:extLst>
                  <a:ext uri="{FF2B5EF4-FFF2-40B4-BE49-F238E27FC236}">
                    <a16:creationId xmlns:a16="http://schemas.microsoft.com/office/drawing/2014/main" id="{48492860-C614-8AAB-B2C6-471EE048FBAF}"/>
                  </a:ext>
                </a:extLst>
              </p:cNvPr>
              <p:cNvSpPr/>
              <p:nvPr/>
            </p:nvSpPr>
            <p:spPr>
              <a:xfrm>
                <a:off x="7623686" y="6058654"/>
                <a:ext cx="74244" cy="79548"/>
              </a:xfrm>
              <a:custGeom>
                <a:avLst/>
                <a:gdLst>
                  <a:gd name="connsiteX0" fmla="*/ 73874 w 74244"/>
                  <a:gd name="connsiteY0" fmla="*/ 83129 h 79547"/>
                  <a:gd name="connsiteX1" fmla="*/ 32084 w 74244"/>
                  <a:gd name="connsiteY1" fmla="*/ 83129 h 79547"/>
                  <a:gd name="connsiteX2" fmla="*/ 0 w 74244"/>
                  <a:gd name="connsiteY2" fmla="*/ 51469 h 79547"/>
                  <a:gd name="connsiteX3" fmla="*/ 15008 w 74244"/>
                  <a:gd name="connsiteY3" fmla="*/ 7134 h 79547"/>
                  <a:gd name="connsiteX4" fmla="*/ 30175 w 74244"/>
                  <a:gd name="connsiteY4" fmla="*/ 1725 h 79547"/>
                  <a:gd name="connsiteX5" fmla="*/ 37281 w 74244"/>
                  <a:gd name="connsiteY5" fmla="*/ 293 h 79547"/>
                  <a:gd name="connsiteX6" fmla="*/ 40994 w 74244"/>
                  <a:gd name="connsiteY6" fmla="*/ 346 h 79547"/>
                  <a:gd name="connsiteX7" fmla="*/ 43857 w 74244"/>
                  <a:gd name="connsiteY7" fmla="*/ 2998 h 79547"/>
                  <a:gd name="connsiteX8" fmla="*/ 41365 w 74244"/>
                  <a:gd name="connsiteY8" fmla="*/ 10051 h 79547"/>
                  <a:gd name="connsiteX9" fmla="*/ 40410 w 74244"/>
                  <a:gd name="connsiteY9" fmla="*/ 10422 h 79547"/>
                  <a:gd name="connsiteX10" fmla="*/ 31660 w 74244"/>
                  <a:gd name="connsiteY10" fmla="*/ 12225 h 79547"/>
                  <a:gd name="connsiteX11" fmla="*/ 21955 w 74244"/>
                  <a:gd name="connsiteY11" fmla="*/ 15142 h 79547"/>
                  <a:gd name="connsiteX12" fmla="*/ 10606 w 74244"/>
                  <a:gd name="connsiteY12" fmla="*/ 51044 h 79547"/>
                  <a:gd name="connsiteX13" fmla="*/ 32084 w 74244"/>
                  <a:gd name="connsiteY13" fmla="*/ 72469 h 79547"/>
                  <a:gd name="connsiteX14" fmla="*/ 73874 w 74244"/>
                  <a:gd name="connsiteY14" fmla="*/ 72469 h 79547"/>
                  <a:gd name="connsiteX15" fmla="*/ 79177 w 74244"/>
                  <a:gd name="connsiteY15" fmla="*/ 77772 h 79547"/>
                  <a:gd name="connsiteX16" fmla="*/ 73874 w 74244"/>
                  <a:gd name="connsiteY16" fmla="*/ 83129 h 7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244" h="79547">
                    <a:moveTo>
                      <a:pt x="73874" y="83129"/>
                    </a:moveTo>
                    <a:lnTo>
                      <a:pt x="32084" y="83129"/>
                    </a:lnTo>
                    <a:cubicBezTo>
                      <a:pt x="14531" y="83129"/>
                      <a:pt x="106" y="68916"/>
                      <a:pt x="0" y="51469"/>
                    </a:cubicBezTo>
                    <a:cubicBezTo>
                      <a:pt x="0" y="37574"/>
                      <a:pt x="7265" y="13816"/>
                      <a:pt x="15008" y="7134"/>
                    </a:cubicBezTo>
                    <a:cubicBezTo>
                      <a:pt x="19463" y="3263"/>
                      <a:pt x="25138" y="2414"/>
                      <a:pt x="30175" y="1725"/>
                    </a:cubicBezTo>
                    <a:cubicBezTo>
                      <a:pt x="32774" y="1354"/>
                      <a:pt x="35213" y="1035"/>
                      <a:pt x="37281" y="293"/>
                    </a:cubicBezTo>
                    <a:cubicBezTo>
                      <a:pt x="38501" y="-131"/>
                      <a:pt x="39827" y="-78"/>
                      <a:pt x="40994" y="346"/>
                    </a:cubicBezTo>
                    <a:cubicBezTo>
                      <a:pt x="42214" y="823"/>
                      <a:pt x="43274" y="1725"/>
                      <a:pt x="43857" y="2998"/>
                    </a:cubicBezTo>
                    <a:cubicBezTo>
                      <a:pt x="45130" y="5649"/>
                      <a:pt x="44017" y="8831"/>
                      <a:pt x="41365" y="10051"/>
                    </a:cubicBezTo>
                    <a:cubicBezTo>
                      <a:pt x="41047" y="10210"/>
                      <a:pt x="40729" y="10316"/>
                      <a:pt x="40410" y="10422"/>
                    </a:cubicBezTo>
                    <a:cubicBezTo>
                      <a:pt x="37494" y="11377"/>
                      <a:pt x="34524" y="11801"/>
                      <a:pt x="31660" y="12225"/>
                    </a:cubicBezTo>
                    <a:cubicBezTo>
                      <a:pt x="27789" y="12756"/>
                      <a:pt x="24077" y="13286"/>
                      <a:pt x="21955" y="15142"/>
                    </a:cubicBezTo>
                    <a:cubicBezTo>
                      <a:pt x="17554" y="18960"/>
                      <a:pt x="10606" y="39218"/>
                      <a:pt x="10606" y="51044"/>
                    </a:cubicBezTo>
                    <a:cubicBezTo>
                      <a:pt x="10659" y="63030"/>
                      <a:pt x="20312" y="72469"/>
                      <a:pt x="32084" y="72469"/>
                    </a:cubicBezTo>
                    <a:lnTo>
                      <a:pt x="73874" y="72469"/>
                    </a:lnTo>
                    <a:cubicBezTo>
                      <a:pt x="76791" y="72469"/>
                      <a:pt x="79177" y="74856"/>
                      <a:pt x="79177" y="77772"/>
                    </a:cubicBezTo>
                    <a:cubicBezTo>
                      <a:pt x="79177" y="80689"/>
                      <a:pt x="76791" y="83129"/>
                      <a:pt x="73874" y="8312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408">
                <a:extLst>
                  <a:ext uri="{FF2B5EF4-FFF2-40B4-BE49-F238E27FC236}">
                    <a16:creationId xmlns:a16="http://schemas.microsoft.com/office/drawing/2014/main" id="{DEBD1733-D28F-D1B5-8D9B-56D107604D4A}"/>
                  </a:ext>
                </a:extLst>
              </p:cNvPr>
              <p:cNvSpPr/>
              <p:nvPr/>
            </p:nvSpPr>
            <p:spPr>
              <a:xfrm>
                <a:off x="7671044" y="6058658"/>
                <a:ext cx="74244" cy="79548"/>
              </a:xfrm>
              <a:custGeom>
                <a:avLst/>
                <a:gdLst>
                  <a:gd name="connsiteX0" fmla="*/ 47092 w 74244"/>
                  <a:gd name="connsiteY0" fmla="*/ 83125 h 79547"/>
                  <a:gd name="connsiteX1" fmla="*/ 5303 w 74244"/>
                  <a:gd name="connsiteY1" fmla="*/ 83125 h 79547"/>
                  <a:gd name="connsiteX2" fmla="*/ 0 w 74244"/>
                  <a:gd name="connsiteY2" fmla="*/ 77822 h 79547"/>
                  <a:gd name="connsiteX3" fmla="*/ 5303 w 74244"/>
                  <a:gd name="connsiteY3" fmla="*/ 72519 h 79547"/>
                  <a:gd name="connsiteX4" fmla="*/ 47092 w 74244"/>
                  <a:gd name="connsiteY4" fmla="*/ 72519 h 79547"/>
                  <a:gd name="connsiteX5" fmla="*/ 68570 w 74244"/>
                  <a:gd name="connsiteY5" fmla="*/ 51412 h 79547"/>
                  <a:gd name="connsiteX6" fmla="*/ 57221 w 74244"/>
                  <a:gd name="connsiteY6" fmla="*/ 15138 h 79547"/>
                  <a:gd name="connsiteX7" fmla="*/ 47410 w 74244"/>
                  <a:gd name="connsiteY7" fmla="*/ 12222 h 79547"/>
                  <a:gd name="connsiteX8" fmla="*/ 38342 w 74244"/>
                  <a:gd name="connsiteY8" fmla="*/ 10313 h 79547"/>
                  <a:gd name="connsiteX9" fmla="*/ 35054 w 74244"/>
                  <a:gd name="connsiteY9" fmla="*/ 3577 h 79547"/>
                  <a:gd name="connsiteX10" fmla="*/ 41789 w 74244"/>
                  <a:gd name="connsiteY10" fmla="*/ 290 h 79547"/>
                  <a:gd name="connsiteX11" fmla="*/ 48842 w 74244"/>
                  <a:gd name="connsiteY11" fmla="*/ 1721 h 79547"/>
                  <a:gd name="connsiteX12" fmla="*/ 64115 w 74244"/>
                  <a:gd name="connsiteY12" fmla="*/ 7184 h 79547"/>
                  <a:gd name="connsiteX13" fmla="*/ 79124 w 74244"/>
                  <a:gd name="connsiteY13" fmla="*/ 51094 h 79547"/>
                  <a:gd name="connsiteX14" fmla="*/ 47092 w 74244"/>
                  <a:gd name="connsiteY14" fmla="*/ 83125 h 7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244" h="79547">
                    <a:moveTo>
                      <a:pt x="47092" y="83125"/>
                    </a:moveTo>
                    <a:lnTo>
                      <a:pt x="5303" y="83125"/>
                    </a:lnTo>
                    <a:cubicBezTo>
                      <a:pt x="2386" y="83125"/>
                      <a:pt x="0" y="80739"/>
                      <a:pt x="0" y="77822"/>
                    </a:cubicBezTo>
                    <a:cubicBezTo>
                      <a:pt x="0" y="74905"/>
                      <a:pt x="2386" y="72519"/>
                      <a:pt x="5303" y="72519"/>
                    </a:cubicBezTo>
                    <a:lnTo>
                      <a:pt x="47092" y="72519"/>
                    </a:lnTo>
                    <a:cubicBezTo>
                      <a:pt x="58865" y="72519"/>
                      <a:pt x="68517" y="63079"/>
                      <a:pt x="68570" y="51412"/>
                    </a:cubicBezTo>
                    <a:cubicBezTo>
                      <a:pt x="68570" y="39215"/>
                      <a:pt x="61623" y="18957"/>
                      <a:pt x="57221" y="15138"/>
                    </a:cubicBezTo>
                    <a:cubicBezTo>
                      <a:pt x="55047" y="13282"/>
                      <a:pt x="51387" y="12752"/>
                      <a:pt x="47410" y="12222"/>
                    </a:cubicBezTo>
                    <a:cubicBezTo>
                      <a:pt x="44441" y="11797"/>
                      <a:pt x="41365" y="11373"/>
                      <a:pt x="38342" y="10313"/>
                    </a:cubicBezTo>
                    <a:cubicBezTo>
                      <a:pt x="35584" y="9358"/>
                      <a:pt x="34100" y="6335"/>
                      <a:pt x="35054" y="3577"/>
                    </a:cubicBezTo>
                    <a:cubicBezTo>
                      <a:pt x="36009" y="820"/>
                      <a:pt x="39031" y="-665"/>
                      <a:pt x="41789" y="290"/>
                    </a:cubicBezTo>
                    <a:cubicBezTo>
                      <a:pt x="43857" y="979"/>
                      <a:pt x="46297" y="1350"/>
                      <a:pt x="48842" y="1721"/>
                    </a:cubicBezTo>
                    <a:cubicBezTo>
                      <a:pt x="53880" y="2411"/>
                      <a:pt x="59608" y="3206"/>
                      <a:pt x="64115" y="7184"/>
                    </a:cubicBezTo>
                    <a:cubicBezTo>
                      <a:pt x="71805" y="13866"/>
                      <a:pt x="79124" y="37571"/>
                      <a:pt x="79124" y="51094"/>
                    </a:cubicBezTo>
                    <a:cubicBezTo>
                      <a:pt x="79071" y="68913"/>
                      <a:pt x="64698" y="83125"/>
                      <a:pt x="47092" y="8312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409">
                <a:extLst>
                  <a:ext uri="{FF2B5EF4-FFF2-40B4-BE49-F238E27FC236}">
                    <a16:creationId xmlns:a16="http://schemas.microsoft.com/office/drawing/2014/main" id="{BCADCD7D-F828-EF9B-4DB9-E551C7B182AF}"/>
                  </a:ext>
                </a:extLst>
              </p:cNvPr>
              <p:cNvSpPr/>
              <p:nvPr/>
            </p:nvSpPr>
            <p:spPr>
              <a:xfrm>
                <a:off x="7637826" y="6031337"/>
                <a:ext cx="95457" cy="42425"/>
              </a:xfrm>
              <a:custGeom>
                <a:avLst/>
                <a:gdLst>
                  <a:gd name="connsiteX0" fmla="*/ 49127 w 95457"/>
                  <a:gd name="connsiteY0" fmla="*/ 44262 h 42425"/>
                  <a:gd name="connsiteX1" fmla="*/ 73 w 95457"/>
                  <a:gd name="connsiteY1" fmla="*/ 6238 h 42425"/>
                  <a:gd name="connsiteX2" fmla="*/ 4369 w 95457"/>
                  <a:gd name="connsiteY2" fmla="*/ 87 h 42425"/>
                  <a:gd name="connsiteX3" fmla="*/ 10520 w 95457"/>
                  <a:gd name="connsiteY3" fmla="*/ 4382 h 42425"/>
                  <a:gd name="connsiteX4" fmla="*/ 49074 w 95457"/>
                  <a:gd name="connsiteY4" fmla="*/ 33603 h 42425"/>
                  <a:gd name="connsiteX5" fmla="*/ 87682 w 95457"/>
                  <a:gd name="connsiteY5" fmla="*/ 4382 h 42425"/>
                  <a:gd name="connsiteX6" fmla="*/ 93833 w 95457"/>
                  <a:gd name="connsiteY6" fmla="*/ 87 h 42425"/>
                  <a:gd name="connsiteX7" fmla="*/ 98129 w 95457"/>
                  <a:gd name="connsiteY7" fmla="*/ 6238 h 42425"/>
                  <a:gd name="connsiteX8" fmla="*/ 49127 w 95457"/>
                  <a:gd name="connsiteY8" fmla="*/ 44262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57" h="42425">
                    <a:moveTo>
                      <a:pt x="49127" y="44262"/>
                    </a:moveTo>
                    <a:cubicBezTo>
                      <a:pt x="24521" y="44262"/>
                      <a:pt x="3891" y="28246"/>
                      <a:pt x="73" y="6238"/>
                    </a:cubicBezTo>
                    <a:cubicBezTo>
                      <a:pt x="-404" y="3375"/>
                      <a:pt x="1505" y="617"/>
                      <a:pt x="4369" y="87"/>
                    </a:cubicBezTo>
                    <a:cubicBezTo>
                      <a:pt x="7232" y="-390"/>
                      <a:pt x="9990" y="1519"/>
                      <a:pt x="10520" y="4382"/>
                    </a:cubicBezTo>
                    <a:cubicBezTo>
                      <a:pt x="13384" y="21034"/>
                      <a:pt x="29983" y="33603"/>
                      <a:pt x="49074" y="33603"/>
                    </a:cubicBezTo>
                    <a:cubicBezTo>
                      <a:pt x="68166" y="33603"/>
                      <a:pt x="84765" y="21034"/>
                      <a:pt x="87682" y="4382"/>
                    </a:cubicBezTo>
                    <a:cubicBezTo>
                      <a:pt x="88159" y="1519"/>
                      <a:pt x="90916" y="-444"/>
                      <a:pt x="93833" y="87"/>
                    </a:cubicBezTo>
                    <a:cubicBezTo>
                      <a:pt x="96697" y="564"/>
                      <a:pt x="98659" y="3321"/>
                      <a:pt x="98129" y="6238"/>
                    </a:cubicBezTo>
                    <a:cubicBezTo>
                      <a:pt x="94364" y="28246"/>
                      <a:pt x="73734" y="44262"/>
                      <a:pt x="49127" y="4426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410">
                <a:extLst>
                  <a:ext uri="{FF2B5EF4-FFF2-40B4-BE49-F238E27FC236}">
                    <a16:creationId xmlns:a16="http://schemas.microsoft.com/office/drawing/2014/main" id="{694EBD4E-D0BB-4D9B-36F8-5565F6214C9B}"/>
                  </a:ext>
                </a:extLst>
              </p:cNvPr>
              <p:cNvSpPr/>
              <p:nvPr/>
            </p:nvSpPr>
            <p:spPr>
              <a:xfrm>
                <a:off x="7710352" y="5987738"/>
                <a:ext cx="21213" cy="37122"/>
              </a:xfrm>
              <a:custGeom>
                <a:avLst/>
                <a:gdLst>
                  <a:gd name="connsiteX0" fmla="*/ 19450 w 21212"/>
                  <a:gd name="connsiteY0" fmla="*/ 37799 h 37122"/>
                  <a:gd name="connsiteX1" fmla="*/ 14253 w 21212"/>
                  <a:gd name="connsiteY1" fmla="*/ 33610 h 37122"/>
                  <a:gd name="connsiteX2" fmla="*/ 1472 w 21212"/>
                  <a:gd name="connsiteY2" fmla="*/ 8950 h 37122"/>
                  <a:gd name="connsiteX3" fmla="*/ 1632 w 21212"/>
                  <a:gd name="connsiteY3" fmla="*/ 1473 h 37122"/>
                  <a:gd name="connsiteX4" fmla="*/ 9109 w 21212"/>
                  <a:gd name="connsiteY4" fmla="*/ 1632 h 37122"/>
                  <a:gd name="connsiteX5" fmla="*/ 24595 w 21212"/>
                  <a:gd name="connsiteY5" fmla="*/ 31436 h 37122"/>
                  <a:gd name="connsiteX6" fmla="*/ 20511 w 21212"/>
                  <a:gd name="connsiteY6" fmla="*/ 37746 h 37122"/>
                  <a:gd name="connsiteX7" fmla="*/ 19450 w 21212"/>
                  <a:gd name="connsiteY7" fmla="*/ 37799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37122">
                    <a:moveTo>
                      <a:pt x="19450" y="37799"/>
                    </a:moveTo>
                    <a:cubicBezTo>
                      <a:pt x="17011" y="37799"/>
                      <a:pt x="14783" y="36102"/>
                      <a:pt x="14253" y="33610"/>
                    </a:cubicBezTo>
                    <a:cubicBezTo>
                      <a:pt x="12185" y="23958"/>
                      <a:pt x="7730" y="15420"/>
                      <a:pt x="1472" y="8950"/>
                    </a:cubicBezTo>
                    <a:cubicBezTo>
                      <a:pt x="-542" y="6829"/>
                      <a:pt x="-490" y="3488"/>
                      <a:pt x="1632" y="1473"/>
                    </a:cubicBezTo>
                    <a:cubicBezTo>
                      <a:pt x="3753" y="-542"/>
                      <a:pt x="7094" y="-490"/>
                      <a:pt x="9109" y="1632"/>
                    </a:cubicBezTo>
                    <a:cubicBezTo>
                      <a:pt x="16746" y="9533"/>
                      <a:pt x="22102" y="19875"/>
                      <a:pt x="24595" y="31436"/>
                    </a:cubicBezTo>
                    <a:cubicBezTo>
                      <a:pt x="25231" y="34299"/>
                      <a:pt x="23375" y="37110"/>
                      <a:pt x="20511" y="37746"/>
                    </a:cubicBezTo>
                    <a:cubicBezTo>
                      <a:pt x="20193" y="37746"/>
                      <a:pt x="19822" y="37799"/>
                      <a:pt x="19450" y="3779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411">
                <a:extLst>
                  <a:ext uri="{FF2B5EF4-FFF2-40B4-BE49-F238E27FC236}">
                    <a16:creationId xmlns:a16="http://schemas.microsoft.com/office/drawing/2014/main" id="{D79C6417-771C-3274-E36A-96795875586B}"/>
                  </a:ext>
                </a:extLst>
              </p:cNvPr>
              <p:cNvSpPr/>
              <p:nvPr/>
            </p:nvSpPr>
            <p:spPr>
              <a:xfrm>
                <a:off x="7638797" y="5987685"/>
                <a:ext cx="21213" cy="37122"/>
              </a:xfrm>
              <a:custGeom>
                <a:avLst/>
                <a:gdLst>
                  <a:gd name="connsiteX0" fmla="*/ 5307 w 21212"/>
                  <a:gd name="connsiteY0" fmla="*/ 37852 h 37122"/>
                  <a:gd name="connsiteX1" fmla="*/ 4193 w 21212"/>
                  <a:gd name="connsiteY1" fmla="*/ 37746 h 37122"/>
                  <a:gd name="connsiteX2" fmla="*/ 109 w 21212"/>
                  <a:gd name="connsiteY2" fmla="*/ 31435 h 37122"/>
                  <a:gd name="connsiteX3" fmla="*/ 15595 w 21212"/>
                  <a:gd name="connsiteY3" fmla="*/ 1632 h 37122"/>
                  <a:gd name="connsiteX4" fmla="*/ 23073 w 21212"/>
                  <a:gd name="connsiteY4" fmla="*/ 1473 h 37122"/>
                  <a:gd name="connsiteX5" fmla="*/ 23232 w 21212"/>
                  <a:gd name="connsiteY5" fmla="*/ 8950 h 37122"/>
                  <a:gd name="connsiteX6" fmla="*/ 10451 w 21212"/>
                  <a:gd name="connsiteY6" fmla="*/ 33610 h 37122"/>
                  <a:gd name="connsiteX7" fmla="*/ 5307 w 21212"/>
                  <a:gd name="connsiteY7" fmla="*/ 37852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37122">
                    <a:moveTo>
                      <a:pt x="5307" y="37852"/>
                    </a:moveTo>
                    <a:cubicBezTo>
                      <a:pt x="4936" y="37852"/>
                      <a:pt x="4565" y="37799"/>
                      <a:pt x="4193" y="37746"/>
                    </a:cubicBezTo>
                    <a:cubicBezTo>
                      <a:pt x="1330" y="37110"/>
                      <a:pt x="-474" y="34299"/>
                      <a:pt x="109" y="31435"/>
                    </a:cubicBezTo>
                    <a:cubicBezTo>
                      <a:pt x="2602" y="19875"/>
                      <a:pt x="7959" y="9586"/>
                      <a:pt x="15595" y="1632"/>
                    </a:cubicBezTo>
                    <a:cubicBezTo>
                      <a:pt x="17610" y="-489"/>
                      <a:pt x="21004" y="-543"/>
                      <a:pt x="23073" y="1473"/>
                    </a:cubicBezTo>
                    <a:cubicBezTo>
                      <a:pt x="25194" y="3488"/>
                      <a:pt x="25247" y="6882"/>
                      <a:pt x="23232" y="8950"/>
                    </a:cubicBezTo>
                    <a:cubicBezTo>
                      <a:pt x="16974" y="15473"/>
                      <a:pt x="12519" y="24011"/>
                      <a:pt x="10451" y="33610"/>
                    </a:cubicBezTo>
                    <a:cubicBezTo>
                      <a:pt x="9974" y="36155"/>
                      <a:pt x="7746" y="37852"/>
                      <a:pt x="5307" y="3785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412">
                <a:extLst>
                  <a:ext uri="{FF2B5EF4-FFF2-40B4-BE49-F238E27FC236}">
                    <a16:creationId xmlns:a16="http://schemas.microsoft.com/office/drawing/2014/main" id="{8E4818BA-4EE9-010A-8BED-3D12E3DC41FB}"/>
                  </a:ext>
                </a:extLst>
              </p:cNvPr>
              <p:cNvSpPr/>
              <p:nvPr/>
            </p:nvSpPr>
            <p:spPr>
              <a:xfrm>
                <a:off x="7692362" y="5976430"/>
                <a:ext cx="10606" cy="10606"/>
              </a:xfrm>
              <a:custGeom>
                <a:avLst/>
                <a:gdLst>
                  <a:gd name="connsiteX0" fmla="*/ 5303 w 10606"/>
                  <a:gd name="connsiteY0" fmla="*/ 10606 h 10606"/>
                  <a:gd name="connsiteX1" fmla="*/ 5303 w 10606"/>
                  <a:gd name="connsiteY1" fmla="*/ 10606 h 10606"/>
                  <a:gd name="connsiteX2" fmla="*/ 0 w 10606"/>
                  <a:gd name="connsiteY2" fmla="*/ 5303 h 10606"/>
                  <a:gd name="connsiteX3" fmla="*/ 5303 w 10606"/>
                  <a:gd name="connsiteY3" fmla="*/ 0 h 10606"/>
                  <a:gd name="connsiteX4" fmla="*/ 10606 w 10606"/>
                  <a:gd name="connsiteY4" fmla="*/ 5303 h 10606"/>
                  <a:gd name="connsiteX5" fmla="*/ 5303 w 10606"/>
                  <a:gd name="connsiteY5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6" h="10606">
                    <a:moveTo>
                      <a:pt x="5303" y="10606"/>
                    </a:moveTo>
                    <a:lnTo>
                      <a:pt x="5303" y="10606"/>
                    </a:lnTo>
                    <a:cubicBezTo>
                      <a:pt x="2333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cubicBezTo>
                      <a:pt x="10606" y="8220"/>
                      <a:pt x="8220" y="10606"/>
                      <a:pt x="5303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413">
                <a:extLst>
                  <a:ext uri="{FF2B5EF4-FFF2-40B4-BE49-F238E27FC236}">
                    <a16:creationId xmlns:a16="http://schemas.microsoft.com/office/drawing/2014/main" id="{2F672CE5-29A1-3C65-47FB-F2C24C42F54E}"/>
                  </a:ext>
                </a:extLst>
              </p:cNvPr>
              <p:cNvSpPr/>
              <p:nvPr/>
            </p:nvSpPr>
            <p:spPr>
              <a:xfrm>
                <a:off x="7724401" y="6014347"/>
                <a:ext cx="15910" cy="26516"/>
              </a:xfrm>
              <a:custGeom>
                <a:avLst/>
                <a:gdLst>
                  <a:gd name="connsiteX0" fmla="*/ 8902 w 15909"/>
                  <a:gd name="connsiteY0" fmla="*/ 27895 h 26515"/>
                  <a:gd name="connsiteX1" fmla="*/ 5084 w 15909"/>
                  <a:gd name="connsiteY1" fmla="*/ 27470 h 26515"/>
                  <a:gd name="connsiteX2" fmla="*/ 1160 w 15909"/>
                  <a:gd name="connsiteY2" fmla="*/ 21053 h 26515"/>
                  <a:gd name="connsiteX3" fmla="*/ 7576 w 15909"/>
                  <a:gd name="connsiteY3" fmla="*/ 17129 h 26515"/>
                  <a:gd name="connsiteX4" fmla="*/ 9910 w 15909"/>
                  <a:gd name="connsiteY4" fmla="*/ 17129 h 26515"/>
                  <a:gd name="connsiteX5" fmla="*/ 10228 w 15909"/>
                  <a:gd name="connsiteY5" fmla="*/ 13947 h 26515"/>
                  <a:gd name="connsiteX6" fmla="*/ 9804 w 15909"/>
                  <a:gd name="connsiteY6" fmla="*/ 10659 h 26515"/>
                  <a:gd name="connsiteX7" fmla="*/ 8849 w 15909"/>
                  <a:gd name="connsiteY7" fmla="*/ 10606 h 26515"/>
                  <a:gd name="connsiteX8" fmla="*/ 6940 w 15909"/>
                  <a:gd name="connsiteY8" fmla="*/ 10925 h 26515"/>
                  <a:gd name="connsiteX9" fmla="*/ 258 w 15909"/>
                  <a:gd name="connsiteY9" fmla="*/ 7477 h 26515"/>
                  <a:gd name="connsiteX10" fmla="*/ 3705 w 15909"/>
                  <a:gd name="connsiteY10" fmla="*/ 795 h 26515"/>
                  <a:gd name="connsiteX11" fmla="*/ 8849 w 15909"/>
                  <a:gd name="connsiteY11" fmla="*/ 0 h 26515"/>
                  <a:gd name="connsiteX12" fmla="*/ 20834 w 15909"/>
                  <a:gd name="connsiteY12" fmla="*/ 13947 h 26515"/>
                  <a:gd name="connsiteX13" fmla="*/ 8902 w 15909"/>
                  <a:gd name="connsiteY13" fmla="*/ 27895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09" h="26515">
                    <a:moveTo>
                      <a:pt x="8902" y="27895"/>
                    </a:moveTo>
                    <a:cubicBezTo>
                      <a:pt x="7576" y="27895"/>
                      <a:pt x="6304" y="27736"/>
                      <a:pt x="5084" y="27470"/>
                    </a:cubicBezTo>
                    <a:cubicBezTo>
                      <a:pt x="2220" y="26781"/>
                      <a:pt x="470" y="23917"/>
                      <a:pt x="1160" y="21053"/>
                    </a:cubicBezTo>
                    <a:cubicBezTo>
                      <a:pt x="1849" y="18190"/>
                      <a:pt x="4712" y="16493"/>
                      <a:pt x="7576" y="17129"/>
                    </a:cubicBezTo>
                    <a:cubicBezTo>
                      <a:pt x="8478" y="17341"/>
                      <a:pt x="9804" y="17182"/>
                      <a:pt x="9910" y="17129"/>
                    </a:cubicBezTo>
                    <a:cubicBezTo>
                      <a:pt x="9857" y="17129"/>
                      <a:pt x="10228" y="16387"/>
                      <a:pt x="10228" y="13947"/>
                    </a:cubicBezTo>
                    <a:cubicBezTo>
                      <a:pt x="10228" y="11614"/>
                      <a:pt x="9910" y="10871"/>
                      <a:pt x="9804" y="10659"/>
                    </a:cubicBezTo>
                    <a:cubicBezTo>
                      <a:pt x="9751" y="10712"/>
                      <a:pt x="9432" y="10606"/>
                      <a:pt x="8849" y="10606"/>
                    </a:cubicBezTo>
                    <a:cubicBezTo>
                      <a:pt x="8213" y="10606"/>
                      <a:pt x="7576" y="10712"/>
                      <a:pt x="6940" y="10925"/>
                    </a:cubicBezTo>
                    <a:cubicBezTo>
                      <a:pt x="4129" y="11826"/>
                      <a:pt x="1160" y="10288"/>
                      <a:pt x="258" y="7477"/>
                    </a:cubicBezTo>
                    <a:cubicBezTo>
                      <a:pt x="-644" y="4667"/>
                      <a:pt x="894" y="1697"/>
                      <a:pt x="3705" y="795"/>
                    </a:cubicBezTo>
                    <a:cubicBezTo>
                      <a:pt x="5349" y="265"/>
                      <a:pt x="7099" y="0"/>
                      <a:pt x="8849" y="0"/>
                    </a:cubicBezTo>
                    <a:cubicBezTo>
                      <a:pt x="13303" y="0"/>
                      <a:pt x="20834" y="1803"/>
                      <a:pt x="20834" y="13947"/>
                    </a:cubicBezTo>
                    <a:cubicBezTo>
                      <a:pt x="20887" y="26092"/>
                      <a:pt x="13410" y="27895"/>
                      <a:pt x="8902" y="2789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414">
                <a:extLst>
                  <a:ext uri="{FF2B5EF4-FFF2-40B4-BE49-F238E27FC236}">
                    <a16:creationId xmlns:a16="http://schemas.microsoft.com/office/drawing/2014/main" id="{45B66FBD-05E5-5164-4A8B-57955B590747}"/>
                  </a:ext>
                </a:extLst>
              </p:cNvPr>
              <p:cNvSpPr/>
              <p:nvPr/>
            </p:nvSpPr>
            <p:spPr>
              <a:xfrm>
                <a:off x="7628618" y="6014347"/>
                <a:ext cx="15910" cy="26516"/>
              </a:xfrm>
              <a:custGeom>
                <a:avLst/>
                <a:gdLst>
                  <a:gd name="connsiteX0" fmla="*/ 11985 w 15909"/>
                  <a:gd name="connsiteY0" fmla="*/ 27895 h 26515"/>
                  <a:gd name="connsiteX1" fmla="*/ 0 w 15909"/>
                  <a:gd name="connsiteY1" fmla="*/ 13947 h 26515"/>
                  <a:gd name="connsiteX2" fmla="*/ 11985 w 15909"/>
                  <a:gd name="connsiteY2" fmla="*/ 0 h 26515"/>
                  <a:gd name="connsiteX3" fmla="*/ 17129 w 15909"/>
                  <a:gd name="connsiteY3" fmla="*/ 795 h 26515"/>
                  <a:gd name="connsiteX4" fmla="*/ 20576 w 15909"/>
                  <a:gd name="connsiteY4" fmla="*/ 7477 h 26515"/>
                  <a:gd name="connsiteX5" fmla="*/ 13894 w 15909"/>
                  <a:gd name="connsiteY5" fmla="*/ 10925 h 26515"/>
                  <a:gd name="connsiteX6" fmla="*/ 10925 w 15909"/>
                  <a:gd name="connsiteY6" fmla="*/ 10765 h 26515"/>
                  <a:gd name="connsiteX7" fmla="*/ 10606 w 15909"/>
                  <a:gd name="connsiteY7" fmla="*/ 13947 h 26515"/>
                  <a:gd name="connsiteX8" fmla="*/ 11030 w 15909"/>
                  <a:gd name="connsiteY8" fmla="*/ 17182 h 26515"/>
                  <a:gd name="connsiteX9" fmla="*/ 11985 w 15909"/>
                  <a:gd name="connsiteY9" fmla="*/ 17235 h 26515"/>
                  <a:gd name="connsiteX10" fmla="*/ 13311 w 15909"/>
                  <a:gd name="connsiteY10" fmla="*/ 17076 h 26515"/>
                  <a:gd name="connsiteX11" fmla="*/ 19728 w 15909"/>
                  <a:gd name="connsiteY11" fmla="*/ 21000 h 26515"/>
                  <a:gd name="connsiteX12" fmla="*/ 15803 w 15909"/>
                  <a:gd name="connsiteY12" fmla="*/ 27417 h 26515"/>
                  <a:gd name="connsiteX13" fmla="*/ 11985 w 15909"/>
                  <a:gd name="connsiteY13" fmla="*/ 27895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09" h="26515">
                    <a:moveTo>
                      <a:pt x="11985" y="27895"/>
                    </a:moveTo>
                    <a:cubicBezTo>
                      <a:pt x="7531" y="27895"/>
                      <a:pt x="0" y="26092"/>
                      <a:pt x="0" y="13947"/>
                    </a:cubicBezTo>
                    <a:cubicBezTo>
                      <a:pt x="0" y="1803"/>
                      <a:pt x="7531" y="0"/>
                      <a:pt x="11985" y="0"/>
                    </a:cubicBezTo>
                    <a:cubicBezTo>
                      <a:pt x="13735" y="0"/>
                      <a:pt x="15432" y="265"/>
                      <a:pt x="17129" y="795"/>
                    </a:cubicBezTo>
                    <a:cubicBezTo>
                      <a:pt x="19940" y="1697"/>
                      <a:pt x="21478" y="4667"/>
                      <a:pt x="20576" y="7477"/>
                    </a:cubicBezTo>
                    <a:cubicBezTo>
                      <a:pt x="19675" y="10288"/>
                      <a:pt x="16705" y="11826"/>
                      <a:pt x="13894" y="10925"/>
                    </a:cubicBezTo>
                    <a:cubicBezTo>
                      <a:pt x="12568" y="10500"/>
                      <a:pt x="11083" y="10712"/>
                      <a:pt x="10925" y="10765"/>
                    </a:cubicBezTo>
                    <a:cubicBezTo>
                      <a:pt x="10977" y="10765"/>
                      <a:pt x="10606" y="11508"/>
                      <a:pt x="10606" y="13947"/>
                    </a:cubicBezTo>
                    <a:cubicBezTo>
                      <a:pt x="10606" y="16281"/>
                      <a:pt x="10925" y="17023"/>
                      <a:pt x="11030" y="17182"/>
                    </a:cubicBezTo>
                    <a:cubicBezTo>
                      <a:pt x="11030" y="17182"/>
                      <a:pt x="11402" y="17235"/>
                      <a:pt x="11985" y="17235"/>
                    </a:cubicBezTo>
                    <a:cubicBezTo>
                      <a:pt x="12462" y="17235"/>
                      <a:pt x="12939" y="17182"/>
                      <a:pt x="13311" y="17076"/>
                    </a:cubicBezTo>
                    <a:cubicBezTo>
                      <a:pt x="16175" y="16387"/>
                      <a:pt x="19038" y="18137"/>
                      <a:pt x="19728" y="21000"/>
                    </a:cubicBezTo>
                    <a:cubicBezTo>
                      <a:pt x="20417" y="23864"/>
                      <a:pt x="18667" y="26728"/>
                      <a:pt x="15803" y="27417"/>
                    </a:cubicBezTo>
                    <a:cubicBezTo>
                      <a:pt x="14584" y="27736"/>
                      <a:pt x="13311" y="27895"/>
                      <a:pt x="11985" y="2789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415">
                <a:extLst>
                  <a:ext uri="{FF2B5EF4-FFF2-40B4-BE49-F238E27FC236}">
                    <a16:creationId xmlns:a16="http://schemas.microsoft.com/office/drawing/2014/main" id="{ED6BED97-DD69-8BB3-D247-E852EEB2D367}"/>
                  </a:ext>
                </a:extLst>
              </p:cNvPr>
              <p:cNvSpPr/>
              <p:nvPr/>
            </p:nvSpPr>
            <p:spPr>
              <a:xfrm>
                <a:off x="7652851" y="5968503"/>
                <a:ext cx="31819" cy="31819"/>
              </a:xfrm>
              <a:custGeom>
                <a:avLst/>
                <a:gdLst>
                  <a:gd name="connsiteX0" fmla="*/ 5306 w 31819"/>
                  <a:gd name="connsiteY0" fmla="*/ 35450 h 31819"/>
                  <a:gd name="connsiteX1" fmla="*/ 1859 w 31819"/>
                  <a:gd name="connsiteY1" fmla="*/ 34178 h 31819"/>
                  <a:gd name="connsiteX2" fmla="*/ 3 w 31819"/>
                  <a:gd name="connsiteY2" fmla="*/ 30041 h 31819"/>
                  <a:gd name="connsiteX3" fmla="*/ 481 w 31819"/>
                  <a:gd name="connsiteY3" fmla="*/ 5222 h 31819"/>
                  <a:gd name="connsiteX4" fmla="*/ 2654 w 31819"/>
                  <a:gd name="connsiteY4" fmla="*/ 1033 h 31819"/>
                  <a:gd name="connsiteX5" fmla="*/ 7268 w 31819"/>
                  <a:gd name="connsiteY5" fmla="*/ 184 h 31819"/>
                  <a:gd name="connsiteX6" fmla="*/ 26519 w 31819"/>
                  <a:gd name="connsiteY6" fmla="*/ 5753 h 31819"/>
                  <a:gd name="connsiteX7" fmla="*/ 30496 w 31819"/>
                  <a:gd name="connsiteY7" fmla="*/ 10897 h 31819"/>
                  <a:gd name="connsiteX8" fmla="*/ 25193 w 31819"/>
                  <a:gd name="connsiteY8" fmla="*/ 16200 h 31819"/>
                  <a:gd name="connsiteX9" fmla="*/ 25140 w 31819"/>
                  <a:gd name="connsiteY9" fmla="*/ 16200 h 31819"/>
                  <a:gd name="connsiteX10" fmla="*/ 23655 w 31819"/>
                  <a:gd name="connsiteY10" fmla="*/ 15988 h 31819"/>
                  <a:gd name="connsiteX11" fmla="*/ 10875 w 31819"/>
                  <a:gd name="connsiteY11" fmla="*/ 12276 h 31819"/>
                  <a:gd name="connsiteX12" fmla="*/ 10662 w 31819"/>
                  <a:gd name="connsiteY12" fmla="*/ 23730 h 31819"/>
                  <a:gd name="connsiteX13" fmla="*/ 25671 w 31819"/>
                  <a:gd name="connsiteY13" fmla="*/ 20973 h 31819"/>
                  <a:gd name="connsiteX14" fmla="*/ 31928 w 31819"/>
                  <a:gd name="connsiteY14" fmla="*/ 26170 h 31819"/>
                  <a:gd name="connsiteX15" fmla="*/ 27367 w 31819"/>
                  <a:gd name="connsiteY15" fmla="*/ 31420 h 31819"/>
                  <a:gd name="connsiteX16" fmla="*/ 6155 w 31819"/>
                  <a:gd name="connsiteY16" fmla="*/ 35292 h 31819"/>
                  <a:gd name="connsiteX17" fmla="*/ 5306 w 31819"/>
                  <a:gd name="connsiteY17" fmla="*/ 35450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819" h="31819">
                    <a:moveTo>
                      <a:pt x="5306" y="35450"/>
                    </a:moveTo>
                    <a:cubicBezTo>
                      <a:pt x="4033" y="35450"/>
                      <a:pt x="2814" y="35026"/>
                      <a:pt x="1859" y="34178"/>
                    </a:cubicBezTo>
                    <a:cubicBezTo>
                      <a:pt x="639" y="33170"/>
                      <a:pt x="-50" y="31632"/>
                      <a:pt x="3" y="30041"/>
                    </a:cubicBezTo>
                    <a:lnTo>
                      <a:pt x="481" y="5222"/>
                    </a:lnTo>
                    <a:cubicBezTo>
                      <a:pt x="534" y="3578"/>
                      <a:pt x="1329" y="2041"/>
                      <a:pt x="2654" y="1033"/>
                    </a:cubicBezTo>
                    <a:cubicBezTo>
                      <a:pt x="3980" y="78"/>
                      <a:pt x="5678" y="-240"/>
                      <a:pt x="7268" y="184"/>
                    </a:cubicBezTo>
                    <a:lnTo>
                      <a:pt x="26519" y="5753"/>
                    </a:lnTo>
                    <a:cubicBezTo>
                      <a:pt x="28799" y="6336"/>
                      <a:pt x="30496" y="8404"/>
                      <a:pt x="30496" y="10897"/>
                    </a:cubicBezTo>
                    <a:cubicBezTo>
                      <a:pt x="30496" y="13813"/>
                      <a:pt x="28163" y="16200"/>
                      <a:pt x="25193" y="16200"/>
                    </a:cubicBezTo>
                    <a:lnTo>
                      <a:pt x="25140" y="16200"/>
                    </a:lnTo>
                    <a:cubicBezTo>
                      <a:pt x="24663" y="16200"/>
                      <a:pt x="24132" y="16147"/>
                      <a:pt x="23655" y="15988"/>
                    </a:cubicBezTo>
                    <a:lnTo>
                      <a:pt x="10875" y="12276"/>
                    </a:lnTo>
                    <a:lnTo>
                      <a:pt x="10662" y="23730"/>
                    </a:lnTo>
                    <a:lnTo>
                      <a:pt x="25671" y="20973"/>
                    </a:lnTo>
                    <a:cubicBezTo>
                      <a:pt x="28799" y="20390"/>
                      <a:pt x="31928" y="22935"/>
                      <a:pt x="31928" y="26170"/>
                    </a:cubicBezTo>
                    <a:cubicBezTo>
                      <a:pt x="31928" y="28875"/>
                      <a:pt x="29966" y="31049"/>
                      <a:pt x="27367" y="31420"/>
                    </a:cubicBezTo>
                    <a:lnTo>
                      <a:pt x="6155" y="35292"/>
                    </a:lnTo>
                    <a:cubicBezTo>
                      <a:pt x="5942" y="35397"/>
                      <a:pt x="5624" y="35450"/>
                      <a:pt x="5306" y="35450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416">
                <a:extLst>
                  <a:ext uri="{FF2B5EF4-FFF2-40B4-BE49-F238E27FC236}">
                    <a16:creationId xmlns:a16="http://schemas.microsoft.com/office/drawing/2014/main" id="{4830866F-4A79-40B0-11F6-E8484A5E3F41}"/>
                  </a:ext>
                </a:extLst>
              </p:cNvPr>
              <p:cNvSpPr/>
              <p:nvPr/>
            </p:nvSpPr>
            <p:spPr>
              <a:xfrm>
                <a:off x="7689357" y="5968522"/>
                <a:ext cx="26516" cy="31819"/>
              </a:xfrm>
              <a:custGeom>
                <a:avLst/>
                <a:gdLst>
                  <a:gd name="connsiteX0" fmla="*/ 26393 w 26515"/>
                  <a:gd name="connsiteY0" fmla="*/ 35431 h 31819"/>
                  <a:gd name="connsiteX1" fmla="*/ 25438 w 26515"/>
                  <a:gd name="connsiteY1" fmla="*/ 35325 h 31819"/>
                  <a:gd name="connsiteX2" fmla="*/ 4331 w 26515"/>
                  <a:gd name="connsiteY2" fmla="*/ 31453 h 31819"/>
                  <a:gd name="connsiteX3" fmla="*/ 88 w 26515"/>
                  <a:gd name="connsiteY3" fmla="*/ 25302 h 31819"/>
                  <a:gd name="connsiteX4" fmla="*/ 6240 w 26515"/>
                  <a:gd name="connsiteY4" fmla="*/ 21059 h 31819"/>
                  <a:gd name="connsiteX5" fmla="*/ 20983 w 26515"/>
                  <a:gd name="connsiteY5" fmla="*/ 23764 h 31819"/>
                  <a:gd name="connsiteX6" fmla="*/ 20771 w 26515"/>
                  <a:gd name="connsiteY6" fmla="*/ 12309 h 31819"/>
                  <a:gd name="connsiteX7" fmla="*/ 8309 w 26515"/>
                  <a:gd name="connsiteY7" fmla="*/ 15915 h 31819"/>
                  <a:gd name="connsiteX8" fmla="*/ 1733 w 26515"/>
                  <a:gd name="connsiteY8" fmla="*/ 12309 h 31819"/>
                  <a:gd name="connsiteX9" fmla="*/ 5339 w 26515"/>
                  <a:gd name="connsiteY9" fmla="*/ 5733 h 31819"/>
                  <a:gd name="connsiteX10" fmla="*/ 24430 w 26515"/>
                  <a:gd name="connsiteY10" fmla="*/ 218 h 31819"/>
                  <a:gd name="connsiteX11" fmla="*/ 29044 w 26515"/>
                  <a:gd name="connsiteY11" fmla="*/ 1066 h 31819"/>
                  <a:gd name="connsiteX12" fmla="*/ 31218 w 26515"/>
                  <a:gd name="connsiteY12" fmla="*/ 5256 h 31819"/>
                  <a:gd name="connsiteX13" fmla="*/ 31696 w 26515"/>
                  <a:gd name="connsiteY13" fmla="*/ 30075 h 31819"/>
                  <a:gd name="connsiteX14" fmla="*/ 29839 w 26515"/>
                  <a:gd name="connsiteY14" fmla="*/ 34211 h 31819"/>
                  <a:gd name="connsiteX15" fmla="*/ 26393 w 26515"/>
                  <a:gd name="connsiteY15" fmla="*/ 35431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15" h="31819">
                    <a:moveTo>
                      <a:pt x="26393" y="35431"/>
                    </a:moveTo>
                    <a:cubicBezTo>
                      <a:pt x="26074" y="35431"/>
                      <a:pt x="25756" y="35378"/>
                      <a:pt x="25438" y="35325"/>
                    </a:cubicBezTo>
                    <a:lnTo>
                      <a:pt x="4331" y="31453"/>
                    </a:lnTo>
                    <a:cubicBezTo>
                      <a:pt x="1467" y="30923"/>
                      <a:pt x="-442" y="28165"/>
                      <a:pt x="88" y="25302"/>
                    </a:cubicBezTo>
                    <a:cubicBezTo>
                      <a:pt x="619" y="22438"/>
                      <a:pt x="3376" y="20529"/>
                      <a:pt x="6240" y="21059"/>
                    </a:cubicBezTo>
                    <a:lnTo>
                      <a:pt x="20983" y="23764"/>
                    </a:lnTo>
                    <a:lnTo>
                      <a:pt x="20771" y="12309"/>
                    </a:lnTo>
                    <a:lnTo>
                      <a:pt x="8309" y="15915"/>
                    </a:lnTo>
                    <a:cubicBezTo>
                      <a:pt x="5445" y="16711"/>
                      <a:pt x="2528" y="15120"/>
                      <a:pt x="1733" y="12309"/>
                    </a:cubicBezTo>
                    <a:cubicBezTo>
                      <a:pt x="937" y="9498"/>
                      <a:pt x="2528" y="6581"/>
                      <a:pt x="5339" y="5733"/>
                    </a:cubicBezTo>
                    <a:lnTo>
                      <a:pt x="24430" y="218"/>
                    </a:lnTo>
                    <a:cubicBezTo>
                      <a:pt x="26021" y="-259"/>
                      <a:pt x="27718" y="59"/>
                      <a:pt x="29044" y="1066"/>
                    </a:cubicBezTo>
                    <a:cubicBezTo>
                      <a:pt x="30370" y="2021"/>
                      <a:pt x="31165" y="3559"/>
                      <a:pt x="31218" y="5256"/>
                    </a:cubicBezTo>
                    <a:lnTo>
                      <a:pt x="31696" y="30075"/>
                    </a:lnTo>
                    <a:cubicBezTo>
                      <a:pt x="31748" y="31665"/>
                      <a:pt x="31059" y="33204"/>
                      <a:pt x="29839" y="34211"/>
                    </a:cubicBezTo>
                    <a:cubicBezTo>
                      <a:pt x="28885" y="34954"/>
                      <a:pt x="27665" y="35431"/>
                      <a:pt x="26393" y="3543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417">
                <a:extLst>
                  <a:ext uri="{FF2B5EF4-FFF2-40B4-BE49-F238E27FC236}">
                    <a16:creationId xmlns:a16="http://schemas.microsoft.com/office/drawing/2014/main" id="{CCFB0B79-53E4-71ED-45FC-A848997E10BB}"/>
                  </a:ext>
                </a:extLst>
              </p:cNvPr>
              <p:cNvSpPr/>
              <p:nvPr/>
            </p:nvSpPr>
            <p:spPr>
              <a:xfrm>
                <a:off x="7670460" y="5969536"/>
                <a:ext cx="31819" cy="31819"/>
              </a:xfrm>
              <a:custGeom>
                <a:avLst/>
                <a:gdLst>
                  <a:gd name="connsiteX0" fmla="*/ 16705 w 31819"/>
                  <a:gd name="connsiteY0" fmla="*/ 33410 h 31819"/>
                  <a:gd name="connsiteX1" fmla="*/ 0 w 31819"/>
                  <a:gd name="connsiteY1" fmla="*/ 16705 h 31819"/>
                  <a:gd name="connsiteX2" fmla="*/ 16705 w 31819"/>
                  <a:gd name="connsiteY2" fmla="*/ 0 h 31819"/>
                  <a:gd name="connsiteX3" fmla="*/ 33410 w 31819"/>
                  <a:gd name="connsiteY3" fmla="*/ 16705 h 31819"/>
                  <a:gd name="connsiteX4" fmla="*/ 16705 w 31819"/>
                  <a:gd name="connsiteY4" fmla="*/ 33410 h 31819"/>
                  <a:gd name="connsiteX5" fmla="*/ 16705 w 31819"/>
                  <a:gd name="connsiteY5" fmla="*/ 10553 h 31819"/>
                  <a:gd name="connsiteX6" fmla="*/ 10606 w 31819"/>
                  <a:gd name="connsiteY6" fmla="*/ 16652 h 31819"/>
                  <a:gd name="connsiteX7" fmla="*/ 16705 w 31819"/>
                  <a:gd name="connsiteY7" fmla="*/ 22751 h 31819"/>
                  <a:gd name="connsiteX8" fmla="*/ 22803 w 31819"/>
                  <a:gd name="connsiteY8" fmla="*/ 16652 h 31819"/>
                  <a:gd name="connsiteX9" fmla="*/ 16705 w 31819"/>
                  <a:gd name="connsiteY9" fmla="*/ 10553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819" h="31819">
                    <a:moveTo>
                      <a:pt x="16705" y="33410"/>
                    </a:moveTo>
                    <a:cubicBezTo>
                      <a:pt x="7478" y="33410"/>
                      <a:pt x="0" y="25933"/>
                      <a:pt x="0" y="16705"/>
                    </a:cubicBezTo>
                    <a:cubicBezTo>
                      <a:pt x="0" y="7477"/>
                      <a:pt x="7478" y="0"/>
                      <a:pt x="16705" y="0"/>
                    </a:cubicBezTo>
                    <a:cubicBezTo>
                      <a:pt x="25933" y="0"/>
                      <a:pt x="33410" y="7477"/>
                      <a:pt x="33410" y="16705"/>
                    </a:cubicBezTo>
                    <a:cubicBezTo>
                      <a:pt x="33410" y="25933"/>
                      <a:pt x="25880" y="33410"/>
                      <a:pt x="16705" y="33410"/>
                    </a:cubicBezTo>
                    <a:close/>
                    <a:moveTo>
                      <a:pt x="16705" y="10553"/>
                    </a:moveTo>
                    <a:cubicBezTo>
                      <a:pt x="13364" y="10553"/>
                      <a:pt x="10606" y="13311"/>
                      <a:pt x="10606" y="16652"/>
                    </a:cubicBezTo>
                    <a:cubicBezTo>
                      <a:pt x="10606" y="19993"/>
                      <a:pt x="13364" y="22751"/>
                      <a:pt x="16705" y="22751"/>
                    </a:cubicBezTo>
                    <a:cubicBezTo>
                      <a:pt x="20046" y="22751"/>
                      <a:pt x="22803" y="19993"/>
                      <a:pt x="22803" y="16652"/>
                    </a:cubicBezTo>
                    <a:cubicBezTo>
                      <a:pt x="22803" y="13311"/>
                      <a:pt x="20046" y="10553"/>
                      <a:pt x="16705" y="1055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2090">
              <a:extLst>
                <a:ext uri="{FF2B5EF4-FFF2-40B4-BE49-F238E27FC236}">
                  <a16:creationId xmlns:a16="http://schemas.microsoft.com/office/drawing/2014/main" id="{B4140C4F-B710-67BC-F52A-ADA1B9634759}"/>
                </a:ext>
              </a:extLst>
            </p:cNvPr>
            <p:cNvGrpSpPr/>
            <p:nvPr/>
          </p:nvGrpSpPr>
          <p:grpSpPr>
            <a:xfrm>
              <a:off x="325897" y="11368099"/>
              <a:ext cx="1709269" cy="1875595"/>
              <a:chOff x="8800699" y="1194983"/>
              <a:chExt cx="420011" cy="474286"/>
            </a:xfrm>
          </p:grpSpPr>
          <p:sp>
            <p:nvSpPr>
              <p:cNvPr id="167" name="Freeform: Shape 1121">
                <a:extLst>
                  <a:ext uri="{FF2B5EF4-FFF2-40B4-BE49-F238E27FC236}">
                    <a16:creationId xmlns:a16="http://schemas.microsoft.com/office/drawing/2014/main" id="{AC3F7174-73EB-FDDA-903B-0DA91319B35B}"/>
                  </a:ext>
                </a:extLst>
              </p:cNvPr>
              <p:cNvSpPr/>
              <p:nvPr/>
            </p:nvSpPr>
            <p:spPr>
              <a:xfrm>
                <a:off x="8919856" y="1194983"/>
                <a:ext cx="35001" cy="35001"/>
              </a:xfrm>
              <a:custGeom>
                <a:avLst/>
                <a:gdLst>
                  <a:gd name="connsiteX0" fmla="*/ 19972 w 35000"/>
                  <a:gd name="connsiteY0" fmla="*/ 39981 h 35000"/>
                  <a:gd name="connsiteX1" fmla="*/ 313 w 35000"/>
                  <a:gd name="connsiteY1" fmla="*/ 23473 h 35000"/>
                  <a:gd name="connsiteX2" fmla="*/ 3638 w 35000"/>
                  <a:gd name="connsiteY2" fmla="*/ 8539 h 35000"/>
                  <a:gd name="connsiteX3" fmla="*/ 16530 w 35000"/>
                  <a:gd name="connsiteY3" fmla="*/ 314 h 35000"/>
                  <a:gd name="connsiteX4" fmla="*/ 31464 w 35000"/>
                  <a:gd name="connsiteY4" fmla="*/ 3580 h 35000"/>
                  <a:gd name="connsiteX5" fmla="*/ 39689 w 35000"/>
                  <a:gd name="connsiteY5" fmla="*/ 16473 h 35000"/>
                  <a:gd name="connsiteX6" fmla="*/ 39689 w 35000"/>
                  <a:gd name="connsiteY6" fmla="*/ 16473 h 35000"/>
                  <a:gd name="connsiteX7" fmla="*/ 39689 w 35000"/>
                  <a:gd name="connsiteY7" fmla="*/ 16473 h 35000"/>
                  <a:gd name="connsiteX8" fmla="*/ 36422 w 35000"/>
                  <a:gd name="connsiteY8" fmla="*/ 31406 h 35000"/>
                  <a:gd name="connsiteX9" fmla="*/ 23530 w 35000"/>
                  <a:gd name="connsiteY9" fmla="*/ 39631 h 35000"/>
                  <a:gd name="connsiteX10" fmla="*/ 19972 w 35000"/>
                  <a:gd name="connsiteY10" fmla="*/ 39981 h 35000"/>
                  <a:gd name="connsiteX11" fmla="*/ 19972 w 35000"/>
                  <a:gd name="connsiteY11" fmla="*/ 8247 h 35000"/>
                  <a:gd name="connsiteX12" fmla="*/ 17930 w 35000"/>
                  <a:gd name="connsiteY12" fmla="*/ 8422 h 35000"/>
                  <a:gd name="connsiteX13" fmla="*/ 10347 w 35000"/>
                  <a:gd name="connsiteY13" fmla="*/ 13264 h 35000"/>
                  <a:gd name="connsiteX14" fmla="*/ 8422 w 35000"/>
                  <a:gd name="connsiteY14" fmla="*/ 22014 h 35000"/>
                  <a:gd name="connsiteX15" fmla="*/ 22014 w 35000"/>
                  <a:gd name="connsiteY15" fmla="*/ 31523 h 35000"/>
                  <a:gd name="connsiteX16" fmla="*/ 29597 w 35000"/>
                  <a:gd name="connsiteY16" fmla="*/ 26681 h 35000"/>
                  <a:gd name="connsiteX17" fmla="*/ 31522 w 35000"/>
                  <a:gd name="connsiteY17" fmla="*/ 17931 h 35000"/>
                  <a:gd name="connsiteX18" fmla="*/ 31522 w 35000"/>
                  <a:gd name="connsiteY18" fmla="*/ 17931 h 35000"/>
                  <a:gd name="connsiteX19" fmla="*/ 26681 w 35000"/>
                  <a:gd name="connsiteY19" fmla="*/ 10347 h 35000"/>
                  <a:gd name="connsiteX20" fmla="*/ 19972 w 35000"/>
                  <a:gd name="connsiteY20" fmla="*/ 8247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00" h="35000">
                    <a:moveTo>
                      <a:pt x="19972" y="39981"/>
                    </a:moveTo>
                    <a:cubicBezTo>
                      <a:pt x="10463" y="39981"/>
                      <a:pt x="2005" y="33156"/>
                      <a:pt x="313" y="23473"/>
                    </a:cubicBezTo>
                    <a:cubicBezTo>
                      <a:pt x="-620" y="18223"/>
                      <a:pt x="547" y="12914"/>
                      <a:pt x="3638" y="8539"/>
                    </a:cubicBezTo>
                    <a:cubicBezTo>
                      <a:pt x="6671" y="4164"/>
                      <a:pt x="11280" y="1247"/>
                      <a:pt x="16530" y="314"/>
                    </a:cubicBezTo>
                    <a:cubicBezTo>
                      <a:pt x="21838" y="-620"/>
                      <a:pt x="27089" y="547"/>
                      <a:pt x="31464" y="3580"/>
                    </a:cubicBezTo>
                    <a:cubicBezTo>
                      <a:pt x="35839" y="6614"/>
                      <a:pt x="38756" y="11222"/>
                      <a:pt x="39689" y="16473"/>
                    </a:cubicBezTo>
                    <a:lnTo>
                      <a:pt x="39689" y="16473"/>
                    </a:lnTo>
                    <a:cubicBezTo>
                      <a:pt x="39689" y="16473"/>
                      <a:pt x="39689" y="16473"/>
                      <a:pt x="39689" y="16473"/>
                    </a:cubicBezTo>
                    <a:cubicBezTo>
                      <a:pt x="40623" y="21723"/>
                      <a:pt x="39456" y="27031"/>
                      <a:pt x="36422" y="31406"/>
                    </a:cubicBezTo>
                    <a:cubicBezTo>
                      <a:pt x="33389" y="35781"/>
                      <a:pt x="28781" y="38698"/>
                      <a:pt x="23530" y="39631"/>
                    </a:cubicBezTo>
                    <a:cubicBezTo>
                      <a:pt x="22306" y="39865"/>
                      <a:pt x="21138" y="39981"/>
                      <a:pt x="19972" y="39981"/>
                    </a:cubicBezTo>
                    <a:close/>
                    <a:moveTo>
                      <a:pt x="19972" y="8247"/>
                    </a:moveTo>
                    <a:cubicBezTo>
                      <a:pt x="19272" y="8247"/>
                      <a:pt x="18572" y="8306"/>
                      <a:pt x="17930" y="8422"/>
                    </a:cubicBezTo>
                    <a:cubicBezTo>
                      <a:pt x="14838" y="8947"/>
                      <a:pt x="12155" y="10697"/>
                      <a:pt x="10347" y="13264"/>
                    </a:cubicBezTo>
                    <a:cubicBezTo>
                      <a:pt x="8539" y="15831"/>
                      <a:pt x="7839" y="18923"/>
                      <a:pt x="8422" y="22014"/>
                    </a:cubicBezTo>
                    <a:cubicBezTo>
                      <a:pt x="9530" y="28373"/>
                      <a:pt x="15597" y="32631"/>
                      <a:pt x="22014" y="31523"/>
                    </a:cubicBezTo>
                    <a:cubicBezTo>
                      <a:pt x="25105" y="30998"/>
                      <a:pt x="27789" y="29248"/>
                      <a:pt x="29597" y="26681"/>
                    </a:cubicBezTo>
                    <a:cubicBezTo>
                      <a:pt x="31405" y="24114"/>
                      <a:pt x="32047" y="21023"/>
                      <a:pt x="31522" y="17931"/>
                    </a:cubicBezTo>
                    <a:lnTo>
                      <a:pt x="31522" y="17931"/>
                    </a:lnTo>
                    <a:cubicBezTo>
                      <a:pt x="30997" y="14839"/>
                      <a:pt x="29247" y="12156"/>
                      <a:pt x="26681" y="10347"/>
                    </a:cubicBezTo>
                    <a:cubicBezTo>
                      <a:pt x="24697" y="9006"/>
                      <a:pt x="22364" y="8247"/>
                      <a:pt x="19972" y="82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149">
                <a:extLst>
                  <a:ext uri="{FF2B5EF4-FFF2-40B4-BE49-F238E27FC236}">
                    <a16:creationId xmlns:a16="http://schemas.microsoft.com/office/drawing/2014/main" id="{DAF7A000-9739-3502-DE88-A06B48291913}"/>
                  </a:ext>
                </a:extLst>
              </p:cNvPr>
              <p:cNvSpPr/>
              <p:nvPr/>
            </p:nvSpPr>
            <p:spPr>
              <a:xfrm>
                <a:off x="9194737" y="1410305"/>
                <a:ext cx="23334" cy="23334"/>
              </a:xfrm>
              <a:custGeom>
                <a:avLst/>
                <a:gdLst>
                  <a:gd name="connsiteX0" fmla="*/ 5848 w 23333"/>
                  <a:gd name="connsiteY0" fmla="*/ 26149 h 23333"/>
                  <a:gd name="connsiteX1" fmla="*/ 1706 w 23333"/>
                  <a:gd name="connsiteY1" fmla="*/ 24457 h 23333"/>
                  <a:gd name="connsiteX2" fmla="*/ 1706 w 23333"/>
                  <a:gd name="connsiteY2" fmla="*/ 16232 h 23333"/>
                  <a:gd name="connsiteX3" fmla="*/ 16232 w 23333"/>
                  <a:gd name="connsiteY3" fmla="*/ 1706 h 23333"/>
                  <a:gd name="connsiteX4" fmla="*/ 24457 w 23333"/>
                  <a:gd name="connsiteY4" fmla="*/ 1706 h 23333"/>
                  <a:gd name="connsiteX5" fmla="*/ 24457 w 23333"/>
                  <a:gd name="connsiteY5" fmla="*/ 9932 h 23333"/>
                  <a:gd name="connsiteX6" fmla="*/ 9932 w 23333"/>
                  <a:gd name="connsiteY6" fmla="*/ 24457 h 23333"/>
                  <a:gd name="connsiteX7" fmla="*/ 5848 w 23333"/>
                  <a:gd name="connsiteY7" fmla="*/ 26149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5848" y="26149"/>
                    </a:moveTo>
                    <a:cubicBezTo>
                      <a:pt x="4331" y="26149"/>
                      <a:pt x="2873" y="25565"/>
                      <a:pt x="1706" y="24457"/>
                    </a:cubicBezTo>
                    <a:cubicBezTo>
                      <a:pt x="-569" y="22182"/>
                      <a:pt x="-569" y="18507"/>
                      <a:pt x="1706" y="16232"/>
                    </a:cubicBezTo>
                    <a:lnTo>
                      <a:pt x="16232" y="1706"/>
                    </a:lnTo>
                    <a:cubicBezTo>
                      <a:pt x="18507" y="-569"/>
                      <a:pt x="22182" y="-569"/>
                      <a:pt x="24457" y="1706"/>
                    </a:cubicBezTo>
                    <a:cubicBezTo>
                      <a:pt x="26732" y="3981"/>
                      <a:pt x="26732" y="7656"/>
                      <a:pt x="24457" y="9932"/>
                    </a:cubicBezTo>
                    <a:lnTo>
                      <a:pt x="9932" y="24457"/>
                    </a:lnTo>
                    <a:cubicBezTo>
                      <a:pt x="8881" y="25624"/>
                      <a:pt x="7365" y="26149"/>
                      <a:pt x="5848" y="26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150">
                <a:extLst>
                  <a:ext uri="{FF2B5EF4-FFF2-40B4-BE49-F238E27FC236}">
                    <a16:creationId xmlns:a16="http://schemas.microsoft.com/office/drawing/2014/main" id="{AE73066E-EE64-3221-2BF6-37732A4271FB}"/>
                  </a:ext>
                </a:extLst>
              </p:cNvPr>
              <p:cNvSpPr/>
              <p:nvPr/>
            </p:nvSpPr>
            <p:spPr>
              <a:xfrm>
                <a:off x="9194737" y="1410305"/>
                <a:ext cx="23334" cy="23334"/>
              </a:xfrm>
              <a:custGeom>
                <a:avLst/>
                <a:gdLst>
                  <a:gd name="connsiteX0" fmla="*/ 20373 w 23333"/>
                  <a:gd name="connsiteY0" fmla="*/ 26149 h 23333"/>
                  <a:gd name="connsiteX1" fmla="*/ 16232 w 23333"/>
                  <a:gd name="connsiteY1" fmla="*/ 24457 h 23333"/>
                  <a:gd name="connsiteX2" fmla="*/ 1706 w 23333"/>
                  <a:gd name="connsiteY2" fmla="*/ 9932 h 23333"/>
                  <a:gd name="connsiteX3" fmla="*/ 1706 w 23333"/>
                  <a:gd name="connsiteY3" fmla="*/ 1706 h 23333"/>
                  <a:gd name="connsiteX4" fmla="*/ 9932 w 23333"/>
                  <a:gd name="connsiteY4" fmla="*/ 1706 h 23333"/>
                  <a:gd name="connsiteX5" fmla="*/ 24457 w 23333"/>
                  <a:gd name="connsiteY5" fmla="*/ 16232 h 23333"/>
                  <a:gd name="connsiteX6" fmla="*/ 24457 w 23333"/>
                  <a:gd name="connsiteY6" fmla="*/ 24457 h 23333"/>
                  <a:gd name="connsiteX7" fmla="*/ 20373 w 23333"/>
                  <a:gd name="connsiteY7" fmla="*/ 26149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20373" y="26149"/>
                    </a:moveTo>
                    <a:cubicBezTo>
                      <a:pt x="18857" y="26149"/>
                      <a:pt x="17399" y="25565"/>
                      <a:pt x="16232" y="24457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2" y="-569"/>
                      <a:pt x="7657" y="-569"/>
                      <a:pt x="9932" y="1706"/>
                    </a:cubicBezTo>
                    <a:lnTo>
                      <a:pt x="24457" y="16232"/>
                    </a:lnTo>
                    <a:cubicBezTo>
                      <a:pt x="26732" y="18507"/>
                      <a:pt x="26732" y="22182"/>
                      <a:pt x="24457" y="24457"/>
                    </a:cubicBezTo>
                    <a:cubicBezTo>
                      <a:pt x="23348" y="25624"/>
                      <a:pt x="21890" y="26149"/>
                      <a:pt x="20373" y="26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151">
                <a:extLst>
                  <a:ext uri="{FF2B5EF4-FFF2-40B4-BE49-F238E27FC236}">
                    <a16:creationId xmlns:a16="http://schemas.microsoft.com/office/drawing/2014/main" id="{114A4E3A-1C6D-692F-7941-5D3E4F717F7D}"/>
                  </a:ext>
                </a:extLst>
              </p:cNvPr>
              <p:cNvSpPr/>
              <p:nvPr/>
            </p:nvSpPr>
            <p:spPr>
              <a:xfrm>
                <a:off x="9162399" y="1220521"/>
                <a:ext cx="52501" cy="52501"/>
              </a:xfrm>
              <a:custGeom>
                <a:avLst/>
                <a:gdLst>
                  <a:gd name="connsiteX0" fmla="*/ 28269 w 52501"/>
                  <a:gd name="connsiteY0" fmla="*/ 56561 h 52501"/>
                  <a:gd name="connsiteX1" fmla="*/ 443 w 52501"/>
                  <a:gd name="connsiteY1" fmla="*/ 33227 h 52501"/>
                  <a:gd name="connsiteX2" fmla="*/ 23311 w 52501"/>
                  <a:gd name="connsiteY2" fmla="*/ 443 h 52501"/>
                  <a:gd name="connsiteX3" fmla="*/ 56095 w 52501"/>
                  <a:gd name="connsiteY3" fmla="*/ 23310 h 52501"/>
                  <a:gd name="connsiteX4" fmla="*/ 51428 w 52501"/>
                  <a:gd name="connsiteY4" fmla="*/ 44428 h 52501"/>
                  <a:gd name="connsiteX5" fmla="*/ 33169 w 52501"/>
                  <a:gd name="connsiteY5" fmla="*/ 56095 h 52501"/>
                  <a:gd name="connsiteX6" fmla="*/ 28269 w 52501"/>
                  <a:gd name="connsiteY6" fmla="*/ 56561 h 52501"/>
                  <a:gd name="connsiteX7" fmla="*/ 28269 w 52501"/>
                  <a:gd name="connsiteY7" fmla="*/ 11760 h 52501"/>
                  <a:gd name="connsiteX8" fmla="*/ 25352 w 52501"/>
                  <a:gd name="connsiteY8" fmla="*/ 11993 h 52501"/>
                  <a:gd name="connsiteX9" fmla="*/ 11935 w 52501"/>
                  <a:gd name="connsiteY9" fmla="*/ 31244 h 52501"/>
                  <a:gd name="connsiteX10" fmla="*/ 31186 w 52501"/>
                  <a:gd name="connsiteY10" fmla="*/ 44661 h 52501"/>
                  <a:gd name="connsiteX11" fmla="*/ 41919 w 52501"/>
                  <a:gd name="connsiteY11" fmla="*/ 37836 h 52501"/>
                  <a:gd name="connsiteX12" fmla="*/ 44661 w 52501"/>
                  <a:gd name="connsiteY12" fmla="*/ 25411 h 52501"/>
                  <a:gd name="connsiteX13" fmla="*/ 28269 w 52501"/>
                  <a:gd name="connsiteY13" fmla="*/ 11760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52501">
                    <a:moveTo>
                      <a:pt x="28269" y="56561"/>
                    </a:moveTo>
                    <a:cubicBezTo>
                      <a:pt x="14852" y="56561"/>
                      <a:pt x="2893" y="46936"/>
                      <a:pt x="443" y="33227"/>
                    </a:cubicBezTo>
                    <a:cubicBezTo>
                      <a:pt x="-2298" y="17885"/>
                      <a:pt x="7969" y="3185"/>
                      <a:pt x="23311" y="443"/>
                    </a:cubicBezTo>
                    <a:cubicBezTo>
                      <a:pt x="38711" y="-2299"/>
                      <a:pt x="53353" y="7968"/>
                      <a:pt x="56095" y="23310"/>
                    </a:cubicBezTo>
                    <a:cubicBezTo>
                      <a:pt x="57436" y="30719"/>
                      <a:pt x="55745" y="38244"/>
                      <a:pt x="51428" y="44428"/>
                    </a:cubicBezTo>
                    <a:cubicBezTo>
                      <a:pt x="47111" y="50611"/>
                      <a:pt x="40636" y="54753"/>
                      <a:pt x="33169" y="56095"/>
                    </a:cubicBezTo>
                    <a:cubicBezTo>
                      <a:pt x="31536" y="56445"/>
                      <a:pt x="29903" y="56561"/>
                      <a:pt x="28269" y="56561"/>
                    </a:cubicBezTo>
                    <a:close/>
                    <a:moveTo>
                      <a:pt x="28269" y="11760"/>
                    </a:moveTo>
                    <a:cubicBezTo>
                      <a:pt x="27335" y="11760"/>
                      <a:pt x="26344" y="11818"/>
                      <a:pt x="25352" y="11993"/>
                    </a:cubicBezTo>
                    <a:cubicBezTo>
                      <a:pt x="16368" y="13569"/>
                      <a:pt x="10302" y="22202"/>
                      <a:pt x="11935" y="31244"/>
                    </a:cubicBezTo>
                    <a:cubicBezTo>
                      <a:pt x="13568" y="40228"/>
                      <a:pt x="22202" y="46294"/>
                      <a:pt x="31186" y="44661"/>
                    </a:cubicBezTo>
                    <a:cubicBezTo>
                      <a:pt x="35561" y="43903"/>
                      <a:pt x="39353" y="41453"/>
                      <a:pt x="41919" y="37836"/>
                    </a:cubicBezTo>
                    <a:cubicBezTo>
                      <a:pt x="44428" y="34219"/>
                      <a:pt x="45419" y="29786"/>
                      <a:pt x="44661" y="25411"/>
                    </a:cubicBezTo>
                    <a:cubicBezTo>
                      <a:pt x="43203" y="17419"/>
                      <a:pt x="36144" y="11760"/>
                      <a:pt x="28269" y="117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303">
                <a:extLst>
                  <a:ext uri="{FF2B5EF4-FFF2-40B4-BE49-F238E27FC236}">
                    <a16:creationId xmlns:a16="http://schemas.microsoft.com/office/drawing/2014/main" id="{69716D4A-CDBB-2DB2-2C77-382F688D68A5}"/>
                  </a:ext>
                </a:extLst>
              </p:cNvPr>
              <p:cNvSpPr/>
              <p:nvPr/>
            </p:nvSpPr>
            <p:spPr>
              <a:xfrm>
                <a:off x="8800699" y="1249257"/>
                <a:ext cx="420011" cy="420012"/>
              </a:xfrm>
              <a:custGeom>
                <a:avLst/>
                <a:gdLst>
                  <a:gd name="connsiteX0" fmla="*/ 418320 w 420011"/>
                  <a:gd name="connsiteY0" fmla="*/ 424212 h 420011"/>
                  <a:gd name="connsiteX1" fmla="*/ 5833 w 420011"/>
                  <a:gd name="connsiteY1" fmla="*/ 424212 h 420011"/>
                  <a:gd name="connsiteX2" fmla="*/ 0 w 420011"/>
                  <a:gd name="connsiteY2" fmla="*/ 418378 h 420011"/>
                  <a:gd name="connsiteX3" fmla="*/ 0 w 420011"/>
                  <a:gd name="connsiteY3" fmla="*/ 5833 h 420011"/>
                  <a:gd name="connsiteX4" fmla="*/ 5833 w 420011"/>
                  <a:gd name="connsiteY4" fmla="*/ 0 h 420011"/>
                  <a:gd name="connsiteX5" fmla="*/ 11667 w 420011"/>
                  <a:gd name="connsiteY5" fmla="*/ 5833 h 420011"/>
                  <a:gd name="connsiteX6" fmla="*/ 11667 w 420011"/>
                  <a:gd name="connsiteY6" fmla="*/ 412486 h 420011"/>
                  <a:gd name="connsiteX7" fmla="*/ 418320 w 420011"/>
                  <a:gd name="connsiteY7" fmla="*/ 412486 h 420011"/>
                  <a:gd name="connsiteX8" fmla="*/ 424153 w 420011"/>
                  <a:gd name="connsiteY8" fmla="*/ 418320 h 420011"/>
                  <a:gd name="connsiteX9" fmla="*/ 418320 w 420011"/>
                  <a:gd name="connsiteY9" fmla="*/ 424212 h 42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0011" h="420011">
                    <a:moveTo>
                      <a:pt x="418320" y="424212"/>
                    </a:moveTo>
                    <a:lnTo>
                      <a:pt x="5833" y="424212"/>
                    </a:lnTo>
                    <a:cubicBezTo>
                      <a:pt x="2625" y="424212"/>
                      <a:pt x="0" y="421587"/>
                      <a:pt x="0" y="418378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cubicBezTo>
                      <a:pt x="9041" y="0"/>
                      <a:pt x="11667" y="2625"/>
                      <a:pt x="11667" y="5833"/>
                    </a:cubicBezTo>
                    <a:lnTo>
                      <a:pt x="11667" y="412486"/>
                    </a:lnTo>
                    <a:lnTo>
                      <a:pt x="418320" y="412486"/>
                    </a:lnTo>
                    <a:cubicBezTo>
                      <a:pt x="421528" y="412486"/>
                      <a:pt x="424153" y="415111"/>
                      <a:pt x="424153" y="418320"/>
                    </a:cubicBezTo>
                    <a:cubicBezTo>
                      <a:pt x="424153" y="421528"/>
                      <a:pt x="421528" y="424212"/>
                      <a:pt x="418320" y="424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304">
                <a:extLst>
                  <a:ext uri="{FF2B5EF4-FFF2-40B4-BE49-F238E27FC236}">
                    <a16:creationId xmlns:a16="http://schemas.microsoft.com/office/drawing/2014/main" id="{FCD6569F-7066-3B05-3366-5D938E0E1AC1}"/>
                  </a:ext>
                </a:extLst>
              </p:cNvPr>
              <p:cNvSpPr/>
              <p:nvPr/>
            </p:nvSpPr>
            <p:spPr>
              <a:xfrm>
                <a:off x="8845267" y="1481197"/>
                <a:ext cx="40834" cy="145837"/>
              </a:xfrm>
              <a:custGeom>
                <a:avLst/>
                <a:gdLst>
                  <a:gd name="connsiteX0" fmla="*/ 37392 w 40834"/>
                  <a:gd name="connsiteY0" fmla="*/ 150796 h 145837"/>
                  <a:gd name="connsiteX1" fmla="*/ 5833 w 40834"/>
                  <a:gd name="connsiteY1" fmla="*/ 150796 h 145837"/>
                  <a:gd name="connsiteX2" fmla="*/ 0 w 40834"/>
                  <a:gd name="connsiteY2" fmla="*/ 144962 h 145837"/>
                  <a:gd name="connsiteX3" fmla="*/ 0 w 40834"/>
                  <a:gd name="connsiteY3" fmla="*/ 5833 h 145837"/>
                  <a:gd name="connsiteX4" fmla="*/ 5833 w 40834"/>
                  <a:gd name="connsiteY4" fmla="*/ 0 h 145837"/>
                  <a:gd name="connsiteX5" fmla="*/ 37392 w 40834"/>
                  <a:gd name="connsiteY5" fmla="*/ 0 h 145837"/>
                  <a:gd name="connsiteX6" fmla="*/ 43226 w 40834"/>
                  <a:gd name="connsiteY6" fmla="*/ 5833 h 145837"/>
                  <a:gd name="connsiteX7" fmla="*/ 43226 w 40834"/>
                  <a:gd name="connsiteY7" fmla="*/ 145021 h 145837"/>
                  <a:gd name="connsiteX8" fmla="*/ 37392 w 40834"/>
                  <a:gd name="connsiteY8" fmla="*/ 150796 h 145837"/>
                  <a:gd name="connsiteX9" fmla="*/ 11725 w 40834"/>
                  <a:gd name="connsiteY9" fmla="*/ 139129 h 145837"/>
                  <a:gd name="connsiteX10" fmla="*/ 31617 w 40834"/>
                  <a:gd name="connsiteY10" fmla="*/ 139129 h 145837"/>
                  <a:gd name="connsiteX11" fmla="*/ 31617 w 40834"/>
                  <a:gd name="connsiteY11" fmla="*/ 11667 h 145837"/>
                  <a:gd name="connsiteX12" fmla="*/ 11725 w 40834"/>
                  <a:gd name="connsiteY12" fmla="*/ 11667 h 145837"/>
                  <a:gd name="connsiteX13" fmla="*/ 11725 w 40834"/>
                  <a:gd name="connsiteY13" fmla="*/ 139129 h 145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145837">
                    <a:moveTo>
                      <a:pt x="37392" y="150796"/>
                    </a:moveTo>
                    <a:lnTo>
                      <a:pt x="5833" y="150796"/>
                    </a:lnTo>
                    <a:cubicBezTo>
                      <a:pt x="2625" y="150796"/>
                      <a:pt x="0" y="148171"/>
                      <a:pt x="0" y="144962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2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145021"/>
                    </a:lnTo>
                    <a:cubicBezTo>
                      <a:pt x="43226" y="148171"/>
                      <a:pt x="40659" y="150796"/>
                      <a:pt x="37392" y="150796"/>
                    </a:cubicBezTo>
                    <a:close/>
                    <a:moveTo>
                      <a:pt x="11725" y="139129"/>
                    </a:moveTo>
                    <a:lnTo>
                      <a:pt x="31617" y="139129"/>
                    </a:lnTo>
                    <a:lnTo>
                      <a:pt x="31617" y="11667"/>
                    </a:lnTo>
                    <a:lnTo>
                      <a:pt x="11725" y="11667"/>
                    </a:lnTo>
                    <a:lnTo>
                      <a:pt x="11725" y="139129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305">
                <a:extLst>
                  <a:ext uri="{FF2B5EF4-FFF2-40B4-BE49-F238E27FC236}">
                    <a16:creationId xmlns:a16="http://schemas.microsoft.com/office/drawing/2014/main" id="{EFD877B0-484D-461D-D562-5475C4B57C06}"/>
                  </a:ext>
                </a:extLst>
              </p:cNvPr>
              <p:cNvSpPr/>
              <p:nvPr/>
            </p:nvSpPr>
            <p:spPr>
              <a:xfrm>
                <a:off x="8909143" y="1420878"/>
                <a:ext cx="40834" cy="210006"/>
              </a:xfrm>
              <a:custGeom>
                <a:avLst/>
                <a:gdLst>
                  <a:gd name="connsiteX0" fmla="*/ 37393 w 40834"/>
                  <a:gd name="connsiteY0" fmla="*/ 211114 h 210005"/>
                  <a:gd name="connsiteX1" fmla="*/ 5833 w 40834"/>
                  <a:gd name="connsiteY1" fmla="*/ 211114 h 210005"/>
                  <a:gd name="connsiteX2" fmla="*/ 0 w 40834"/>
                  <a:gd name="connsiteY2" fmla="*/ 205281 h 210005"/>
                  <a:gd name="connsiteX3" fmla="*/ 0 w 40834"/>
                  <a:gd name="connsiteY3" fmla="*/ 5833 h 210005"/>
                  <a:gd name="connsiteX4" fmla="*/ 5833 w 40834"/>
                  <a:gd name="connsiteY4" fmla="*/ 0 h 210005"/>
                  <a:gd name="connsiteX5" fmla="*/ 37393 w 40834"/>
                  <a:gd name="connsiteY5" fmla="*/ 0 h 210005"/>
                  <a:gd name="connsiteX6" fmla="*/ 43226 w 40834"/>
                  <a:gd name="connsiteY6" fmla="*/ 5833 h 210005"/>
                  <a:gd name="connsiteX7" fmla="*/ 43226 w 40834"/>
                  <a:gd name="connsiteY7" fmla="*/ 205281 h 210005"/>
                  <a:gd name="connsiteX8" fmla="*/ 37393 w 40834"/>
                  <a:gd name="connsiteY8" fmla="*/ 211114 h 210005"/>
                  <a:gd name="connsiteX9" fmla="*/ 11725 w 40834"/>
                  <a:gd name="connsiteY9" fmla="*/ 199447 h 210005"/>
                  <a:gd name="connsiteX10" fmla="*/ 31618 w 40834"/>
                  <a:gd name="connsiteY10" fmla="*/ 199447 h 210005"/>
                  <a:gd name="connsiteX11" fmla="*/ 31618 w 40834"/>
                  <a:gd name="connsiteY11" fmla="*/ 11667 h 210005"/>
                  <a:gd name="connsiteX12" fmla="*/ 11725 w 40834"/>
                  <a:gd name="connsiteY12" fmla="*/ 11667 h 210005"/>
                  <a:gd name="connsiteX13" fmla="*/ 11725 w 40834"/>
                  <a:gd name="connsiteY13" fmla="*/ 199447 h 21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10005">
                    <a:moveTo>
                      <a:pt x="37393" y="211114"/>
                    </a:moveTo>
                    <a:lnTo>
                      <a:pt x="5833" y="211114"/>
                    </a:lnTo>
                    <a:cubicBezTo>
                      <a:pt x="2625" y="211114"/>
                      <a:pt x="0" y="208489"/>
                      <a:pt x="0" y="20528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205281"/>
                    </a:lnTo>
                    <a:cubicBezTo>
                      <a:pt x="43226" y="208489"/>
                      <a:pt x="40659" y="211114"/>
                      <a:pt x="37393" y="211114"/>
                    </a:cubicBezTo>
                    <a:close/>
                    <a:moveTo>
                      <a:pt x="11725" y="199447"/>
                    </a:moveTo>
                    <a:lnTo>
                      <a:pt x="31618" y="199447"/>
                    </a:lnTo>
                    <a:lnTo>
                      <a:pt x="31618" y="11667"/>
                    </a:lnTo>
                    <a:lnTo>
                      <a:pt x="11725" y="11667"/>
                    </a:lnTo>
                    <a:lnTo>
                      <a:pt x="11725" y="19944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306">
                <a:extLst>
                  <a:ext uri="{FF2B5EF4-FFF2-40B4-BE49-F238E27FC236}">
                    <a16:creationId xmlns:a16="http://schemas.microsoft.com/office/drawing/2014/main" id="{39BBC27C-F463-A572-0A19-4434E74D5517}"/>
                  </a:ext>
                </a:extLst>
              </p:cNvPr>
              <p:cNvSpPr/>
              <p:nvPr/>
            </p:nvSpPr>
            <p:spPr>
              <a:xfrm>
                <a:off x="8973020" y="1433362"/>
                <a:ext cx="40834" cy="198339"/>
              </a:xfrm>
              <a:custGeom>
                <a:avLst/>
                <a:gdLst>
                  <a:gd name="connsiteX0" fmla="*/ 37393 w 40834"/>
                  <a:gd name="connsiteY0" fmla="*/ 198630 h 198338"/>
                  <a:gd name="connsiteX1" fmla="*/ 5833 w 40834"/>
                  <a:gd name="connsiteY1" fmla="*/ 198630 h 198338"/>
                  <a:gd name="connsiteX2" fmla="*/ 0 w 40834"/>
                  <a:gd name="connsiteY2" fmla="*/ 192797 h 198338"/>
                  <a:gd name="connsiteX3" fmla="*/ 0 w 40834"/>
                  <a:gd name="connsiteY3" fmla="*/ 5833 h 198338"/>
                  <a:gd name="connsiteX4" fmla="*/ 5833 w 40834"/>
                  <a:gd name="connsiteY4" fmla="*/ 0 h 198338"/>
                  <a:gd name="connsiteX5" fmla="*/ 37393 w 40834"/>
                  <a:gd name="connsiteY5" fmla="*/ 0 h 198338"/>
                  <a:gd name="connsiteX6" fmla="*/ 43226 w 40834"/>
                  <a:gd name="connsiteY6" fmla="*/ 5833 h 198338"/>
                  <a:gd name="connsiteX7" fmla="*/ 43226 w 40834"/>
                  <a:gd name="connsiteY7" fmla="*/ 192855 h 198338"/>
                  <a:gd name="connsiteX8" fmla="*/ 37393 w 40834"/>
                  <a:gd name="connsiteY8" fmla="*/ 198630 h 198338"/>
                  <a:gd name="connsiteX9" fmla="*/ 11667 w 40834"/>
                  <a:gd name="connsiteY9" fmla="*/ 186963 h 198338"/>
                  <a:gd name="connsiteX10" fmla="*/ 31559 w 40834"/>
                  <a:gd name="connsiteY10" fmla="*/ 186963 h 198338"/>
                  <a:gd name="connsiteX11" fmla="*/ 31559 w 40834"/>
                  <a:gd name="connsiteY11" fmla="*/ 11667 h 198338"/>
                  <a:gd name="connsiteX12" fmla="*/ 11667 w 40834"/>
                  <a:gd name="connsiteY12" fmla="*/ 11667 h 198338"/>
                  <a:gd name="connsiteX13" fmla="*/ 11667 w 40834"/>
                  <a:gd name="connsiteY13" fmla="*/ 186963 h 19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198338">
                    <a:moveTo>
                      <a:pt x="37393" y="198630"/>
                    </a:moveTo>
                    <a:lnTo>
                      <a:pt x="5833" y="198630"/>
                    </a:lnTo>
                    <a:cubicBezTo>
                      <a:pt x="2625" y="198630"/>
                      <a:pt x="0" y="196005"/>
                      <a:pt x="0" y="192797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2" y="0"/>
                      <a:pt x="43226" y="2625"/>
                      <a:pt x="43226" y="5833"/>
                    </a:cubicBezTo>
                    <a:lnTo>
                      <a:pt x="43226" y="192855"/>
                    </a:lnTo>
                    <a:cubicBezTo>
                      <a:pt x="43226" y="196005"/>
                      <a:pt x="40602" y="198630"/>
                      <a:pt x="37393" y="198630"/>
                    </a:cubicBezTo>
                    <a:close/>
                    <a:moveTo>
                      <a:pt x="11667" y="186963"/>
                    </a:moveTo>
                    <a:lnTo>
                      <a:pt x="31559" y="186963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186963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307">
                <a:extLst>
                  <a:ext uri="{FF2B5EF4-FFF2-40B4-BE49-F238E27FC236}">
                    <a16:creationId xmlns:a16="http://schemas.microsoft.com/office/drawing/2014/main" id="{95FCE3E0-3FD0-783E-AE15-D1F906F956D5}"/>
                  </a:ext>
                </a:extLst>
              </p:cNvPr>
              <p:cNvSpPr/>
              <p:nvPr/>
            </p:nvSpPr>
            <p:spPr>
              <a:xfrm>
                <a:off x="9036897" y="1370068"/>
                <a:ext cx="40834" cy="256674"/>
              </a:xfrm>
              <a:custGeom>
                <a:avLst/>
                <a:gdLst>
                  <a:gd name="connsiteX0" fmla="*/ 37393 w 40834"/>
                  <a:gd name="connsiteY0" fmla="*/ 261924 h 256673"/>
                  <a:gd name="connsiteX1" fmla="*/ 5833 w 40834"/>
                  <a:gd name="connsiteY1" fmla="*/ 261924 h 256673"/>
                  <a:gd name="connsiteX2" fmla="*/ 0 w 40834"/>
                  <a:gd name="connsiteY2" fmla="*/ 256090 h 256673"/>
                  <a:gd name="connsiteX3" fmla="*/ 0 w 40834"/>
                  <a:gd name="connsiteY3" fmla="*/ 5833 h 256673"/>
                  <a:gd name="connsiteX4" fmla="*/ 5833 w 40834"/>
                  <a:gd name="connsiteY4" fmla="*/ 0 h 256673"/>
                  <a:gd name="connsiteX5" fmla="*/ 37393 w 40834"/>
                  <a:gd name="connsiteY5" fmla="*/ 0 h 256673"/>
                  <a:gd name="connsiteX6" fmla="*/ 43226 w 40834"/>
                  <a:gd name="connsiteY6" fmla="*/ 5833 h 256673"/>
                  <a:gd name="connsiteX7" fmla="*/ 43226 w 40834"/>
                  <a:gd name="connsiteY7" fmla="*/ 256090 h 256673"/>
                  <a:gd name="connsiteX8" fmla="*/ 37393 w 40834"/>
                  <a:gd name="connsiteY8" fmla="*/ 261924 h 256673"/>
                  <a:gd name="connsiteX9" fmla="*/ 11667 w 40834"/>
                  <a:gd name="connsiteY9" fmla="*/ 250257 h 256673"/>
                  <a:gd name="connsiteX10" fmla="*/ 31559 w 40834"/>
                  <a:gd name="connsiteY10" fmla="*/ 250257 h 256673"/>
                  <a:gd name="connsiteX11" fmla="*/ 31559 w 40834"/>
                  <a:gd name="connsiteY11" fmla="*/ 11667 h 256673"/>
                  <a:gd name="connsiteX12" fmla="*/ 11667 w 40834"/>
                  <a:gd name="connsiteY12" fmla="*/ 11667 h 256673"/>
                  <a:gd name="connsiteX13" fmla="*/ 11667 w 40834"/>
                  <a:gd name="connsiteY13" fmla="*/ 250257 h 25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56673">
                    <a:moveTo>
                      <a:pt x="37393" y="261924"/>
                    </a:moveTo>
                    <a:lnTo>
                      <a:pt x="5833" y="261924"/>
                    </a:lnTo>
                    <a:cubicBezTo>
                      <a:pt x="2625" y="261924"/>
                      <a:pt x="0" y="259299"/>
                      <a:pt x="0" y="25609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256090"/>
                    </a:lnTo>
                    <a:cubicBezTo>
                      <a:pt x="43226" y="259299"/>
                      <a:pt x="40601" y="261924"/>
                      <a:pt x="37393" y="261924"/>
                    </a:cubicBezTo>
                    <a:close/>
                    <a:moveTo>
                      <a:pt x="11667" y="250257"/>
                    </a:moveTo>
                    <a:lnTo>
                      <a:pt x="31559" y="250257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25025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308">
                <a:extLst>
                  <a:ext uri="{FF2B5EF4-FFF2-40B4-BE49-F238E27FC236}">
                    <a16:creationId xmlns:a16="http://schemas.microsoft.com/office/drawing/2014/main" id="{554BABB3-1A58-0192-334D-3AD585AD9EF4}"/>
                  </a:ext>
                </a:extLst>
              </p:cNvPr>
              <p:cNvSpPr/>
              <p:nvPr/>
            </p:nvSpPr>
            <p:spPr>
              <a:xfrm>
                <a:off x="9100774" y="1333551"/>
                <a:ext cx="40834" cy="297508"/>
              </a:xfrm>
              <a:custGeom>
                <a:avLst/>
                <a:gdLst>
                  <a:gd name="connsiteX0" fmla="*/ 37393 w 40834"/>
                  <a:gd name="connsiteY0" fmla="*/ 298442 h 297508"/>
                  <a:gd name="connsiteX1" fmla="*/ 5833 w 40834"/>
                  <a:gd name="connsiteY1" fmla="*/ 298442 h 297508"/>
                  <a:gd name="connsiteX2" fmla="*/ 0 w 40834"/>
                  <a:gd name="connsiteY2" fmla="*/ 292608 h 297508"/>
                  <a:gd name="connsiteX3" fmla="*/ 0 w 40834"/>
                  <a:gd name="connsiteY3" fmla="*/ 5833 h 297508"/>
                  <a:gd name="connsiteX4" fmla="*/ 5833 w 40834"/>
                  <a:gd name="connsiteY4" fmla="*/ 0 h 297508"/>
                  <a:gd name="connsiteX5" fmla="*/ 37393 w 40834"/>
                  <a:gd name="connsiteY5" fmla="*/ 0 h 297508"/>
                  <a:gd name="connsiteX6" fmla="*/ 43226 w 40834"/>
                  <a:gd name="connsiteY6" fmla="*/ 5833 h 297508"/>
                  <a:gd name="connsiteX7" fmla="*/ 43226 w 40834"/>
                  <a:gd name="connsiteY7" fmla="*/ 292608 h 297508"/>
                  <a:gd name="connsiteX8" fmla="*/ 37393 w 40834"/>
                  <a:gd name="connsiteY8" fmla="*/ 298442 h 297508"/>
                  <a:gd name="connsiteX9" fmla="*/ 11667 w 40834"/>
                  <a:gd name="connsiteY9" fmla="*/ 286775 h 297508"/>
                  <a:gd name="connsiteX10" fmla="*/ 31559 w 40834"/>
                  <a:gd name="connsiteY10" fmla="*/ 286775 h 297508"/>
                  <a:gd name="connsiteX11" fmla="*/ 31559 w 40834"/>
                  <a:gd name="connsiteY11" fmla="*/ 11667 h 297508"/>
                  <a:gd name="connsiteX12" fmla="*/ 11667 w 40834"/>
                  <a:gd name="connsiteY12" fmla="*/ 11667 h 297508"/>
                  <a:gd name="connsiteX13" fmla="*/ 11667 w 40834"/>
                  <a:gd name="connsiteY13" fmla="*/ 286775 h 297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97508">
                    <a:moveTo>
                      <a:pt x="37393" y="298442"/>
                    </a:moveTo>
                    <a:lnTo>
                      <a:pt x="5833" y="298442"/>
                    </a:lnTo>
                    <a:cubicBezTo>
                      <a:pt x="2625" y="298442"/>
                      <a:pt x="0" y="295816"/>
                      <a:pt x="0" y="292608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2" y="0"/>
                      <a:pt x="43226" y="2625"/>
                      <a:pt x="43226" y="5833"/>
                    </a:cubicBezTo>
                    <a:lnTo>
                      <a:pt x="43226" y="292608"/>
                    </a:lnTo>
                    <a:cubicBezTo>
                      <a:pt x="43226" y="295816"/>
                      <a:pt x="40602" y="298442"/>
                      <a:pt x="37393" y="298442"/>
                    </a:cubicBezTo>
                    <a:close/>
                    <a:moveTo>
                      <a:pt x="11667" y="286775"/>
                    </a:moveTo>
                    <a:lnTo>
                      <a:pt x="31559" y="286775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286775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309">
                <a:extLst>
                  <a:ext uri="{FF2B5EF4-FFF2-40B4-BE49-F238E27FC236}">
                    <a16:creationId xmlns:a16="http://schemas.microsoft.com/office/drawing/2014/main" id="{85A87F39-BC4E-0C3F-B8ED-7B91A16F2882}"/>
                  </a:ext>
                </a:extLst>
              </p:cNvPr>
              <p:cNvSpPr/>
              <p:nvPr/>
            </p:nvSpPr>
            <p:spPr>
              <a:xfrm>
                <a:off x="9034097" y="1283733"/>
                <a:ext cx="35001" cy="35001"/>
              </a:xfrm>
              <a:custGeom>
                <a:avLst/>
                <a:gdLst>
                  <a:gd name="connsiteX0" fmla="*/ 30567 w 35000"/>
                  <a:gd name="connsiteY0" fmla="*/ 36401 h 35000"/>
                  <a:gd name="connsiteX1" fmla="*/ 24734 w 35000"/>
                  <a:gd name="connsiteY1" fmla="*/ 30568 h 35000"/>
                  <a:gd name="connsiteX2" fmla="*/ 24734 w 35000"/>
                  <a:gd name="connsiteY2" fmla="*/ 11667 h 35000"/>
                  <a:gd name="connsiteX3" fmla="*/ 5833 w 35000"/>
                  <a:gd name="connsiteY3" fmla="*/ 11667 h 35000"/>
                  <a:gd name="connsiteX4" fmla="*/ 0 w 35000"/>
                  <a:gd name="connsiteY4" fmla="*/ 5833 h 35000"/>
                  <a:gd name="connsiteX5" fmla="*/ 5833 w 35000"/>
                  <a:gd name="connsiteY5" fmla="*/ 0 h 35000"/>
                  <a:gd name="connsiteX6" fmla="*/ 30567 w 35000"/>
                  <a:gd name="connsiteY6" fmla="*/ 0 h 35000"/>
                  <a:gd name="connsiteX7" fmla="*/ 36401 w 35000"/>
                  <a:gd name="connsiteY7" fmla="*/ 5833 h 35000"/>
                  <a:gd name="connsiteX8" fmla="*/ 36401 w 35000"/>
                  <a:gd name="connsiteY8" fmla="*/ 30568 h 35000"/>
                  <a:gd name="connsiteX9" fmla="*/ 30567 w 35000"/>
                  <a:gd name="connsiteY9" fmla="*/ 36401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0" h="35000">
                    <a:moveTo>
                      <a:pt x="30567" y="36401"/>
                    </a:moveTo>
                    <a:cubicBezTo>
                      <a:pt x="27359" y="36401"/>
                      <a:pt x="24734" y="33776"/>
                      <a:pt x="24734" y="30568"/>
                    </a:cubicBezTo>
                    <a:lnTo>
                      <a:pt x="24734" y="11667"/>
                    </a:lnTo>
                    <a:lnTo>
                      <a:pt x="5833" y="11667"/>
                    </a:lnTo>
                    <a:cubicBezTo>
                      <a:pt x="2625" y="11667"/>
                      <a:pt x="0" y="9042"/>
                      <a:pt x="0" y="5833"/>
                    </a:cubicBezTo>
                    <a:cubicBezTo>
                      <a:pt x="0" y="2625"/>
                      <a:pt x="2625" y="0"/>
                      <a:pt x="5833" y="0"/>
                    </a:cubicBezTo>
                    <a:lnTo>
                      <a:pt x="30567" y="0"/>
                    </a:lnTo>
                    <a:cubicBezTo>
                      <a:pt x="33775" y="0"/>
                      <a:pt x="36401" y="2625"/>
                      <a:pt x="36401" y="5833"/>
                    </a:cubicBezTo>
                    <a:lnTo>
                      <a:pt x="36401" y="30568"/>
                    </a:lnTo>
                    <a:cubicBezTo>
                      <a:pt x="36401" y="33776"/>
                      <a:pt x="33775" y="36401"/>
                      <a:pt x="30567" y="364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310">
                <a:extLst>
                  <a:ext uri="{FF2B5EF4-FFF2-40B4-BE49-F238E27FC236}">
                    <a16:creationId xmlns:a16="http://schemas.microsoft.com/office/drawing/2014/main" id="{1E33F1D7-95E0-2551-A9BA-084F9A5EEFA2}"/>
                  </a:ext>
                </a:extLst>
              </p:cNvPr>
              <p:cNvSpPr/>
              <p:nvPr/>
            </p:nvSpPr>
            <p:spPr>
              <a:xfrm>
                <a:off x="8984381" y="1283718"/>
                <a:ext cx="81669" cy="81669"/>
              </a:xfrm>
              <a:custGeom>
                <a:avLst/>
                <a:gdLst>
                  <a:gd name="connsiteX0" fmla="*/ 5848 w 81668"/>
                  <a:gd name="connsiteY0" fmla="*/ 86059 h 81668"/>
                  <a:gd name="connsiteX1" fmla="*/ 1706 w 81668"/>
                  <a:gd name="connsiteY1" fmla="*/ 84367 h 81668"/>
                  <a:gd name="connsiteX2" fmla="*/ 1706 w 81668"/>
                  <a:gd name="connsiteY2" fmla="*/ 76142 h 81668"/>
                  <a:gd name="connsiteX3" fmla="*/ 76141 w 81668"/>
                  <a:gd name="connsiteY3" fmla="*/ 1706 h 81668"/>
                  <a:gd name="connsiteX4" fmla="*/ 84366 w 81668"/>
                  <a:gd name="connsiteY4" fmla="*/ 1706 h 81668"/>
                  <a:gd name="connsiteX5" fmla="*/ 84366 w 81668"/>
                  <a:gd name="connsiteY5" fmla="*/ 9932 h 81668"/>
                  <a:gd name="connsiteX6" fmla="*/ 9931 w 81668"/>
                  <a:gd name="connsiteY6" fmla="*/ 84367 h 81668"/>
                  <a:gd name="connsiteX7" fmla="*/ 5848 w 81668"/>
                  <a:gd name="connsiteY7" fmla="*/ 86059 h 8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68" h="81668">
                    <a:moveTo>
                      <a:pt x="5848" y="86059"/>
                    </a:moveTo>
                    <a:cubicBezTo>
                      <a:pt x="4331" y="86059"/>
                      <a:pt x="2873" y="85475"/>
                      <a:pt x="1706" y="84367"/>
                    </a:cubicBezTo>
                    <a:cubicBezTo>
                      <a:pt x="-569" y="82092"/>
                      <a:pt x="-569" y="78417"/>
                      <a:pt x="1706" y="76142"/>
                    </a:cubicBezTo>
                    <a:lnTo>
                      <a:pt x="76141" y="1706"/>
                    </a:lnTo>
                    <a:cubicBezTo>
                      <a:pt x="78416" y="-569"/>
                      <a:pt x="82091" y="-569"/>
                      <a:pt x="84366" y="1706"/>
                    </a:cubicBezTo>
                    <a:cubicBezTo>
                      <a:pt x="86642" y="3981"/>
                      <a:pt x="86642" y="7656"/>
                      <a:pt x="84366" y="9932"/>
                    </a:cubicBezTo>
                    <a:lnTo>
                      <a:pt x="9931" y="84367"/>
                    </a:lnTo>
                    <a:cubicBezTo>
                      <a:pt x="8823" y="85534"/>
                      <a:pt x="7365" y="86059"/>
                      <a:pt x="5848" y="860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A015E3DC-703B-EC5E-A8B0-F826E84D82BA}"/>
              </a:ext>
            </a:extLst>
          </p:cNvPr>
          <p:cNvGrpSpPr/>
          <p:nvPr/>
        </p:nvGrpSpPr>
        <p:grpSpPr>
          <a:xfrm>
            <a:off x="3671922" y="1223740"/>
            <a:ext cx="2283452" cy="5270193"/>
            <a:chOff x="-325845" y="2570787"/>
            <a:chExt cx="5058514" cy="11486683"/>
          </a:xfrm>
        </p:grpSpPr>
        <p:sp>
          <p:nvSpPr>
            <p:cNvPr id="230" name="Rectangle 5">
              <a:extLst>
                <a:ext uri="{FF2B5EF4-FFF2-40B4-BE49-F238E27FC236}">
                  <a16:creationId xmlns:a16="http://schemas.microsoft.com/office/drawing/2014/main" id="{F3141C24-E96E-0121-1056-3FF396EE54F1}"/>
                </a:ext>
              </a:extLst>
            </p:cNvPr>
            <p:cNvSpPr/>
            <p:nvPr/>
          </p:nvSpPr>
          <p:spPr>
            <a:xfrm>
              <a:off x="-325845" y="2570787"/>
              <a:ext cx="4872324" cy="1148668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812800" dist="165100" sx="104000" sy="104000" algn="ctr" rotWithShape="0">
                <a:schemeClr val="accent1">
                  <a:lumMod val="50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52400" h="50800" prst="softRound"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1" name="Группа 230">
              <a:extLst>
                <a:ext uri="{FF2B5EF4-FFF2-40B4-BE49-F238E27FC236}">
                  <a16:creationId xmlns:a16="http://schemas.microsoft.com/office/drawing/2014/main" id="{DC244C91-1A13-ED1F-DE19-59EC6B18868A}"/>
                </a:ext>
              </a:extLst>
            </p:cNvPr>
            <p:cNvGrpSpPr/>
            <p:nvPr/>
          </p:nvGrpSpPr>
          <p:grpSpPr>
            <a:xfrm>
              <a:off x="1864051" y="2959225"/>
              <a:ext cx="2868618" cy="7837755"/>
              <a:chOff x="1496596" y="2995103"/>
              <a:chExt cx="2152024" cy="6533162"/>
            </a:xfrm>
          </p:grpSpPr>
          <p:sp>
            <p:nvSpPr>
              <p:cNvPr id="299" name="Прямоугольник 298">
                <a:extLst>
                  <a:ext uri="{FF2B5EF4-FFF2-40B4-BE49-F238E27FC236}">
                    <a16:creationId xmlns:a16="http://schemas.microsoft.com/office/drawing/2014/main" id="{3392881B-710D-0CB3-2A49-45E688D738FE}"/>
                  </a:ext>
                </a:extLst>
              </p:cNvPr>
              <p:cNvSpPr/>
              <p:nvPr/>
            </p:nvSpPr>
            <p:spPr>
              <a:xfrm>
                <a:off x="1496596" y="2995103"/>
                <a:ext cx="1936420" cy="1359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100,0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миң сомдон жардам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ар бир үй-бүлөгө берилди</a:t>
                </a:r>
              </a:p>
            </p:txBody>
          </p:sp>
          <p:sp>
            <p:nvSpPr>
              <p:cNvPr id="300" name="Text Placeholder 3">
                <a:extLst>
                  <a:ext uri="{FF2B5EF4-FFF2-40B4-BE49-F238E27FC236}">
                    <a16:creationId xmlns:a16="http://schemas.microsoft.com/office/drawing/2014/main" id="{2ADFC0E2-53B3-DC56-69D1-8F6E67FE14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1519" y="4843522"/>
                <a:ext cx="1671497" cy="800426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10000</a:t>
                </a:r>
              </a:p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үй-бүлө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/</a:t>
                </a:r>
                <a:r>
                  <a:rPr kumimoji="0" lang="ru-RU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долбоор</a:t>
                </a: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 </a:t>
                </a:r>
              </a:p>
            </p:txBody>
          </p:sp>
          <p:sp>
            <p:nvSpPr>
              <p:cNvPr id="301" name="Text Placeholder 3">
                <a:extLst>
                  <a:ext uri="{FF2B5EF4-FFF2-40B4-BE49-F238E27FC236}">
                    <a16:creationId xmlns:a16="http://schemas.microsoft.com/office/drawing/2014/main" id="{BAE527EE-08AE-3566-078E-B3CAF540E5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6139" y="6505012"/>
                <a:ext cx="1897658" cy="103979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55,0</a:t>
                </a:r>
              </a:p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миң адамдын жашоо шарттары жакшырылды</a:t>
                </a:r>
              </a:p>
            </p:txBody>
          </p:sp>
          <p:sp>
            <p:nvSpPr>
              <p:cNvPr id="302" name="Прямоугольник 301">
                <a:extLst>
                  <a:ext uri="{FF2B5EF4-FFF2-40B4-BE49-F238E27FC236}">
                    <a16:creationId xmlns:a16="http://schemas.microsoft.com/office/drawing/2014/main" id="{882A0E88-CA15-B825-9F54-1DAE550CA88B}"/>
                  </a:ext>
                </a:extLst>
              </p:cNvPr>
              <p:cNvSpPr/>
              <p:nvPr/>
            </p:nvSpPr>
            <p:spPr>
              <a:xfrm>
                <a:off x="1545913" y="8399311"/>
                <a:ext cx="2102707" cy="1128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1,0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млрд. сом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таратылып берилди</a:t>
                </a:r>
              </a:p>
            </p:txBody>
          </p:sp>
        </p:grpSp>
        <p:grpSp>
          <p:nvGrpSpPr>
            <p:cNvPr id="232" name="Group 422">
              <a:extLst>
                <a:ext uri="{FF2B5EF4-FFF2-40B4-BE49-F238E27FC236}">
                  <a16:creationId xmlns:a16="http://schemas.microsoft.com/office/drawing/2014/main" id="{6BE14FD7-F2E4-66CF-D438-7968DCED86B7}"/>
                </a:ext>
              </a:extLst>
            </p:cNvPr>
            <p:cNvGrpSpPr/>
            <p:nvPr/>
          </p:nvGrpSpPr>
          <p:grpSpPr>
            <a:xfrm>
              <a:off x="576944" y="4922077"/>
              <a:ext cx="1597808" cy="1565328"/>
              <a:chOff x="8985250" y="1125538"/>
              <a:chExt cx="373063" cy="382588"/>
            </a:xfrm>
            <a:solidFill>
              <a:schemeClr val="bg1"/>
            </a:solidFill>
          </p:grpSpPr>
          <p:sp>
            <p:nvSpPr>
              <p:cNvPr id="295" name="Freeform 238">
                <a:extLst>
                  <a:ext uri="{FF2B5EF4-FFF2-40B4-BE49-F238E27FC236}">
                    <a16:creationId xmlns:a16="http://schemas.microsoft.com/office/drawing/2014/main" id="{799DC70D-0F71-F77B-720B-5D8E8666E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9563" y="1149351"/>
                <a:ext cx="53975" cy="53975"/>
              </a:xfrm>
              <a:custGeom>
                <a:avLst/>
                <a:gdLst>
                  <a:gd name="T0" fmla="*/ 0 w 474"/>
                  <a:gd name="T1" fmla="*/ 0 h 476"/>
                  <a:gd name="T2" fmla="*/ 474 w 474"/>
                  <a:gd name="T3" fmla="*/ 476 h 476"/>
                  <a:gd name="T4" fmla="*/ 0 w 474"/>
                  <a:gd name="T5" fmla="*/ 476 h 476"/>
                  <a:gd name="T6" fmla="*/ 0 w 474"/>
                  <a:gd name="T7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4" h="476">
                    <a:moveTo>
                      <a:pt x="0" y="0"/>
                    </a:moveTo>
                    <a:lnTo>
                      <a:pt x="474" y="476"/>
                    </a:lnTo>
                    <a:lnTo>
                      <a:pt x="0" y="4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Freeform 239">
                <a:extLst>
                  <a:ext uri="{FF2B5EF4-FFF2-40B4-BE49-F238E27FC236}">
                    <a16:creationId xmlns:a16="http://schemas.microsoft.com/office/drawing/2014/main" id="{29DDF28C-4E3D-551F-068D-831E3B3A60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5250" y="1125538"/>
                <a:ext cx="293688" cy="382588"/>
              </a:xfrm>
              <a:custGeom>
                <a:avLst/>
                <a:gdLst>
                  <a:gd name="T0" fmla="*/ 368 w 2584"/>
                  <a:gd name="T1" fmla="*/ 1563 h 3376"/>
                  <a:gd name="T2" fmla="*/ 329 w 2584"/>
                  <a:gd name="T3" fmla="*/ 1585 h 3376"/>
                  <a:gd name="T4" fmla="*/ 307 w 2584"/>
                  <a:gd name="T5" fmla="*/ 1624 h 3376"/>
                  <a:gd name="T6" fmla="*/ 307 w 2584"/>
                  <a:gd name="T7" fmla="*/ 1672 h 3376"/>
                  <a:gd name="T8" fmla="*/ 329 w 2584"/>
                  <a:gd name="T9" fmla="*/ 1710 h 3376"/>
                  <a:gd name="T10" fmla="*/ 368 w 2584"/>
                  <a:gd name="T11" fmla="*/ 1733 h 3376"/>
                  <a:gd name="T12" fmla="*/ 1470 w 2584"/>
                  <a:gd name="T13" fmla="*/ 1736 h 3376"/>
                  <a:gd name="T14" fmla="*/ 1514 w 2584"/>
                  <a:gd name="T15" fmla="*/ 1724 h 3376"/>
                  <a:gd name="T16" fmla="*/ 1546 w 2584"/>
                  <a:gd name="T17" fmla="*/ 1692 h 3376"/>
                  <a:gd name="T18" fmla="*/ 1558 w 2584"/>
                  <a:gd name="T19" fmla="*/ 1648 h 3376"/>
                  <a:gd name="T20" fmla="*/ 1546 w 2584"/>
                  <a:gd name="T21" fmla="*/ 1604 h 3376"/>
                  <a:gd name="T22" fmla="*/ 1514 w 2584"/>
                  <a:gd name="T23" fmla="*/ 1572 h 3376"/>
                  <a:gd name="T24" fmla="*/ 1470 w 2584"/>
                  <a:gd name="T25" fmla="*/ 1560 h 3376"/>
                  <a:gd name="T26" fmla="*/ 392 w 2584"/>
                  <a:gd name="T27" fmla="*/ 1031 h 3376"/>
                  <a:gd name="T28" fmla="*/ 354 w 2584"/>
                  <a:gd name="T29" fmla="*/ 1040 h 3376"/>
                  <a:gd name="T30" fmla="*/ 323 w 2584"/>
                  <a:gd name="T31" fmla="*/ 1064 h 3376"/>
                  <a:gd name="T32" fmla="*/ 306 w 2584"/>
                  <a:gd name="T33" fmla="*/ 1099 h 3376"/>
                  <a:gd name="T34" fmla="*/ 307 w 2584"/>
                  <a:gd name="T35" fmla="*/ 1143 h 3376"/>
                  <a:gd name="T36" fmla="*/ 329 w 2584"/>
                  <a:gd name="T37" fmla="*/ 1182 h 3376"/>
                  <a:gd name="T38" fmla="*/ 368 w 2584"/>
                  <a:gd name="T39" fmla="*/ 1204 h 3376"/>
                  <a:gd name="T40" fmla="*/ 1470 w 2584"/>
                  <a:gd name="T41" fmla="*/ 1207 h 3376"/>
                  <a:gd name="T42" fmla="*/ 1514 w 2584"/>
                  <a:gd name="T43" fmla="*/ 1195 h 3376"/>
                  <a:gd name="T44" fmla="*/ 1546 w 2584"/>
                  <a:gd name="T45" fmla="*/ 1163 h 3376"/>
                  <a:gd name="T46" fmla="*/ 1558 w 2584"/>
                  <a:gd name="T47" fmla="*/ 1119 h 3376"/>
                  <a:gd name="T48" fmla="*/ 1546 w 2584"/>
                  <a:gd name="T49" fmla="*/ 1075 h 3376"/>
                  <a:gd name="T50" fmla="*/ 1514 w 2584"/>
                  <a:gd name="T51" fmla="*/ 1043 h 3376"/>
                  <a:gd name="T52" fmla="*/ 1470 w 2584"/>
                  <a:gd name="T53" fmla="*/ 1031 h 3376"/>
                  <a:gd name="T54" fmla="*/ 392 w 2584"/>
                  <a:gd name="T55" fmla="*/ 499 h 3376"/>
                  <a:gd name="T56" fmla="*/ 348 w 2584"/>
                  <a:gd name="T57" fmla="*/ 511 h 3376"/>
                  <a:gd name="T58" fmla="*/ 316 w 2584"/>
                  <a:gd name="T59" fmla="*/ 542 h 3376"/>
                  <a:gd name="T60" fmla="*/ 304 w 2584"/>
                  <a:gd name="T61" fmla="*/ 587 h 3376"/>
                  <a:gd name="T62" fmla="*/ 316 w 2584"/>
                  <a:gd name="T63" fmla="*/ 632 h 3376"/>
                  <a:gd name="T64" fmla="*/ 348 w 2584"/>
                  <a:gd name="T65" fmla="*/ 663 h 3376"/>
                  <a:gd name="T66" fmla="*/ 392 w 2584"/>
                  <a:gd name="T67" fmla="*/ 676 h 3376"/>
                  <a:gd name="T68" fmla="*/ 1494 w 2584"/>
                  <a:gd name="T69" fmla="*/ 673 h 3376"/>
                  <a:gd name="T70" fmla="*/ 1531 w 2584"/>
                  <a:gd name="T71" fmla="*/ 649 h 3376"/>
                  <a:gd name="T72" fmla="*/ 1555 w 2584"/>
                  <a:gd name="T73" fmla="*/ 610 h 3376"/>
                  <a:gd name="T74" fmla="*/ 1555 w 2584"/>
                  <a:gd name="T75" fmla="*/ 564 h 3376"/>
                  <a:gd name="T76" fmla="*/ 1531 w 2584"/>
                  <a:gd name="T77" fmla="*/ 525 h 3376"/>
                  <a:gd name="T78" fmla="*/ 1494 w 2584"/>
                  <a:gd name="T79" fmla="*/ 502 h 3376"/>
                  <a:gd name="T80" fmla="*/ 392 w 2584"/>
                  <a:gd name="T81" fmla="*/ 499 h 3376"/>
                  <a:gd name="T82" fmla="*/ 1719 w 2584"/>
                  <a:gd name="T83" fmla="*/ 0 h 3376"/>
                  <a:gd name="T84" fmla="*/ 1722 w 2584"/>
                  <a:gd name="T85" fmla="*/ 798 h 3376"/>
                  <a:gd name="T86" fmla="*/ 1744 w 2584"/>
                  <a:gd name="T87" fmla="*/ 837 h 3376"/>
                  <a:gd name="T88" fmla="*/ 1783 w 2584"/>
                  <a:gd name="T89" fmla="*/ 859 h 3376"/>
                  <a:gd name="T90" fmla="*/ 2580 w 2584"/>
                  <a:gd name="T91" fmla="*/ 863 h 3376"/>
                  <a:gd name="T92" fmla="*/ 1777 w 2584"/>
                  <a:gd name="T93" fmla="*/ 2167 h 3376"/>
                  <a:gd name="T94" fmla="*/ 2314 w 2584"/>
                  <a:gd name="T95" fmla="*/ 2910 h 3376"/>
                  <a:gd name="T96" fmla="*/ 2584 w 2584"/>
                  <a:gd name="T97" fmla="*/ 3376 h 3376"/>
                  <a:gd name="T98" fmla="*/ 0 w 2584"/>
                  <a:gd name="T99" fmla="*/ 0 h 3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84" h="3376">
                    <a:moveTo>
                      <a:pt x="392" y="1560"/>
                    </a:moveTo>
                    <a:lnTo>
                      <a:pt x="368" y="1563"/>
                    </a:lnTo>
                    <a:lnTo>
                      <a:pt x="348" y="1572"/>
                    </a:lnTo>
                    <a:lnTo>
                      <a:pt x="329" y="1585"/>
                    </a:lnTo>
                    <a:lnTo>
                      <a:pt x="316" y="1604"/>
                    </a:lnTo>
                    <a:lnTo>
                      <a:pt x="307" y="1624"/>
                    </a:lnTo>
                    <a:lnTo>
                      <a:pt x="304" y="1648"/>
                    </a:lnTo>
                    <a:lnTo>
                      <a:pt x="307" y="1672"/>
                    </a:lnTo>
                    <a:lnTo>
                      <a:pt x="316" y="1692"/>
                    </a:lnTo>
                    <a:lnTo>
                      <a:pt x="329" y="1710"/>
                    </a:lnTo>
                    <a:lnTo>
                      <a:pt x="348" y="1724"/>
                    </a:lnTo>
                    <a:lnTo>
                      <a:pt x="368" y="1733"/>
                    </a:lnTo>
                    <a:lnTo>
                      <a:pt x="392" y="1736"/>
                    </a:lnTo>
                    <a:lnTo>
                      <a:pt x="1470" y="1736"/>
                    </a:lnTo>
                    <a:lnTo>
                      <a:pt x="1494" y="1733"/>
                    </a:lnTo>
                    <a:lnTo>
                      <a:pt x="1514" y="1724"/>
                    </a:lnTo>
                    <a:lnTo>
                      <a:pt x="1531" y="1710"/>
                    </a:lnTo>
                    <a:lnTo>
                      <a:pt x="1546" y="1692"/>
                    </a:lnTo>
                    <a:lnTo>
                      <a:pt x="1555" y="1672"/>
                    </a:lnTo>
                    <a:lnTo>
                      <a:pt x="1558" y="1648"/>
                    </a:lnTo>
                    <a:lnTo>
                      <a:pt x="1555" y="1624"/>
                    </a:lnTo>
                    <a:lnTo>
                      <a:pt x="1546" y="1604"/>
                    </a:lnTo>
                    <a:lnTo>
                      <a:pt x="1531" y="1585"/>
                    </a:lnTo>
                    <a:lnTo>
                      <a:pt x="1514" y="1572"/>
                    </a:lnTo>
                    <a:lnTo>
                      <a:pt x="1494" y="1563"/>
                    </a:lnTo>
                    <a:lnTo>
                      <a:pt x="1470" y="1560"/>
                    </a:lnTo>
                    <a:lnTo>
                      <a:pt x="392" y="1560"/>
                    </a:lnTo>
                    <a:close/>
                    <a:moveTo>
                      <a:pt x="392" y="1031"/>
                    </a:moveTo>
                    <a:lnTo>
                      <a:pt x="372" y="1034"/>
                    </a:lnTo>
                    <a:lnTo>
                      <a:pt x="354" y="1040"/>
                    </a:lnTo>
                    <a:lnTo>
                      <a:pt x="338" y="1050"/>
                    </a:lnTo>
                    <a:lnTo>
                      <a:pt x="323" y="1064"/>
                    </a:lnTo>
                    <a:lnTo>
                      <a:pt x="313" y="1080"/>
                    </a:lnTo>
                    <a:lnTo>
                      <a:pt x="306" y="1099"/>
                    </a:lnTo>
                    <a:lnTo>
                      <a:pt x="304" y="1119"/>
                    </a:lnTo>
                    <a:lnTo>
                      <a:pt x="307" y="1143"/>
                    </a:lnTo>
                    <a:lnTo>
                      <a:pt x="316" y="1163"/>
                    </a:lnTo>
                    <a:lnTo>
                      <a:pt x="329" y="1182"/>
                    </a:lnTo>
                    <a:lnTo>
                      <a:pt x="348" y="1195"/>
                    </a:lnTo>
                    <a:lnTo>
                      <a:pt x="368" y="1204"/>
                    </a:lnTo>
                    <a:lnTo>
                      <a:pt x="392" y="1207"/>
                    </a:lnTo>
                    <a:lnTo>
                      <a:pt x="1470" y="1207"/>
                    </a:lnTo>
                    <a:lnTo>
                      <a:pt x="1494" y="1204"/>
                    </a:lnTo>
                    <a:lnTo>
                      <a:pt x="1514" y="1195"/>
                    </a:lnTo>
                    <a:lnTo>
                      <a:pt x="1531" y="1182"/>
                    </a:lnTo>
                    <a:lnTo>
                      <a:pt x="1546" y="1163"/>
                    </a:lnTo>
                    <a:lnTo>
                      <a:pt x="1555" y="1143"/>
                    </a:lnTo>
                    <a:lnTo>
                      <a:pt x="1558" y="1119"/>
                    </a:lnTo>
                    <a:lnTo>
                      <a:pt x="1555" y="1097"/>
                    </a:lnTo>
                    <a:lnTo>
                      <a:pt x="1546" y="1075"/>
                    </a:lnTo>
                    <a:lnTo>
                      <a:pt x="1531" y="1058"/>
                    </a:lnTo>
                    <a:lnTo>
                      <a:pt x="1514" y="1043"/>
                    </a:lnTo>
                    <a:lnTo>
                      <a:pt x="1494" y="1034"/>
                    </a:lnTo>
                    <a:lnTo>
                      <a:pt x="1470" y="1031"/>
                    </a:lnTo>
                    <a:lnTo>
                      <a:pt x="392" y="1031"/>
                    </a:lnTo>
                    <a:close/>
                    <a:moveTo>
                      <a:pt x="392" y="499"/>
                    </a:moveTo>
                    <a:lnTo>
                      <a:pt x="368" y="502"/>
                    </a:lnTo>
                    <a:lnTo>
                      <a:pt x="348" y="511"/>
                    </a:lnTo>
                    <a:lnTo>
                      <a:pt x="330" y="525"/>
                    </a:lnTo>
                    <a:lnTo>
                      <a:pt x="316" y="542"/>
                    </a:lnTo>
                    <a:lnTo>
                      <a:pt x="307" y="564"/>
                    </a:lnTo>
                    <a:lnTo>
                      <a:pt x="304" y="587"/>
                    </a:lnTo>
                    <a:lnTo>
                      <a:pt x="307" y="610"/>
                    </a:lnTo>
                    <a:lnTo>
                      <a:pt x="316" y="632"/>
                    </a:lnTo>
                    <a:lnTo>
                      <a:pt x="329" y="649"/>
                    </a:lnTo>
                    <a:lnTo>
                      <a:pt x="348" y="663"/>
                    </a:lnTo>
                    <a:lnTo>
                      <a:pt x="368" y="673"/>
                    </a:lnTo>
                    <a:lnTo>
                      <a:pt x="392" y="676"/>
                    </a:lnTo>
                    <a:lnTo>
                      <a:pt x="1470" y="676"/>
                    </a:lnTo>
                    <a:lnTo>
                      <a:pt x="1494" y="673"/>
                    </a:lnTo>
                    <a:lnTo>
                      <a:pt x="1514" y="663"/>
                    </a:lnTo>
                    <a:lnTo>
                      <a:pt x="1531" y="649"/>
                    </a:lnTo>
                    <a:lnTo>
                      <a:pt x="1546" y="632"/>
                    </a:lnTo>
                    <a:lnTo>
                      <a:pt x="1555" y="610"/>
                    </a:lnTo>
                    <a:lnTo>
                      <a:pt x="1558" y="587"/>
                    </a:lnTo>
                    <a:lnTo>
                      <a:pt x="1555" y="564"/>
                    </a:lnTo>
                    <a:lnTo>
                      <a:pt x="1546" y="542"/>
                    </a:lnTo>
                    <a:lnTo>
                      <a:pt x="1531" y="525"/>
                    </a:lnTo>
                    <a:lnTo>
                      <a:pt x="1514" y="511"/>
                    </a:lnTo>
                    <a:lnTo>
                      <a:pt x="1494" y="502"/>
                    </a:lnTo>
                    <a:lnTo>
                      <a:pt x="1470" y="499"/>
                    </a:lnTo>
                    <a:lnTo>
                      <a:pt x="392" y="499"/>
                    </a:lnTo>
                    <a:close/>
                    <a:moveTo>
                      <a:pt x="0" y="0"/>
                    </a:moveTo>
                    <a:lnTo>
                      <a:pt x="1719" y="0"/>
                    </a:lnTo>
                    <a:lnTo>
                      <a:pt x="1719" y="774"/>
                    </a:lnTo>
                    <a:lnTo>
                      <a:pt x="1722" y="798"/>
                    </a:lnTo>
                    <a:lnTo>
                      <a:pt x="1731" y="819"/>
                    </a:lnTo>
                    <a:lnTo>
                      <a:pt x="1744" y="837"/>
                    </a:lnTo>
                    <a:lnTo>
                      <a:pt x="1763" y="851"/>
                    </a:lnTo>
                    <a:lnTo>
                      <a:pt x="1783" y="859"/>
                    </a:lnTo>
                    <a:lnTo>
                      <a:pt x="1807" y="863"/>
                    </a:lnTo>
                    <a:lnTo>
                      <a:pt x="2580" y="863"/>
                    </a:lnTo>
                    <a:lnTo>
                      <a:pt x="2580" y="1360"/>
                    </a:lnTo>
                    <a:lnTo>
                      <a:pt x="1777" y="2167"/>
                    </a:lnTo>
                    <a:lnTo>
                      <a:pt x="1500" y="3085"/>
                    </a:lnTo>
                    <a:lnTo>
                      <a:pt x="2314" y="2910"/>
                    </a:lnTo>
                    <a:lnTo>
                      <a:pt x="2584" y="2639"/>
                    </a:lnTo>
                    <a:lnTo>
                      <a:pt x="2584" y="3376"/>
                    </a:lnTo>
                    <a:lnTo>
                      <a:pt x="0" y="33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Freeform 240">
                <a:extLst>
                  <a:ext uri="{FF2B5EF4-FFF2-40B4-BE49-F238E27FC236}">
                    <a16:creationId xmlns:a16="http://schemas.microsoft.com/office/drawing/2014/main" id="{F9AC1BDB-3B45-6771-CAFF-45AB9BD8D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0675" y="1271588"/>
                <a:ext cx="147638" cy="147638"/>
              </a:xfrm>
              <a:custGeom>
                <a:avLst/>
                <a:gdLst>
                  <a:gd name="T0" fmla="*/ 906 w 1294"/>
                  <a:gd name="T1" fmla="*/ 0 h 1301"/>
                  <a:gd name="T2" fmla="*/ 1294 w 1294"/>
                  <a:gd name="T3" fmla="*/ 391 h 1301"/>
                  <a:gd name="T4" fmla="*/ 390 w 1294"/>
                  <a:gd name="T5" fmla="*/ 1301 h 1301"/>
                  <a:gd name="T6" fmla="*/ 0 w 1294"/>
                  <a:gd name="T7" fmla="*/ 910 h 1301"/>
                  <a:gd name="T8" fmla="*/ 906 w 1294"/>
                  <a:gd name="T9" fmla="*/ 0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4" h="1301">
                    <a:moveTo>
                      <a:pt x="906" y="0"/>
                    </a:moveTo>
                    <a:lnTo>
                      <a:pt x="1294" y="391"/>
                    </a:lnTo>
                    <a:lnTo>
                      <a:pt x="390" y="1301"/>
                    </a:lnTo>
                    <a:lnTo>
                      <a:pt x="0" y="910"/>
                    </a:lnTo>
                    <a:lnTo>
                      <a:pt x="9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Freeform 241">
                <a:extLst>
                  <a:ext uri="{FF2B5EF4-FFF2-40B4-BE49-F238E27FC236}">
                    <a16:creationId xmlns:a16="http://schemas.microsoft.com/office/drawing/2014/main" id="{A25D310D-3333-12A8-6D88-9D584750E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5275" y="1392238"/>
                <a:ext cx="52388" cy="53975"/>
              </a:xfrm>
              <a:custGeom>
                <a:avLst/>
                <a:gdLst>
                  <a:gd name="T0" fmla="*/ 141 w 464"/>
                  <a:gd name="T1" fmla="*/ 0 h 469"/>
                  <a:gd name="T2" fmla="*/ 464 w 464"/>
                  <a:gd name="T3" fmla="*/ 325 h 469"/>
                  <a:gd name="T4" fmla="*/ 0 w 464"/>
                  <a:gd name="T5" fmla="*/ 469 h 469"/>
                  <a:gd name="T6" fmla="*/ 141 w 464"/>
                  <a:gd name="T7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69">
                    <a:moveTo>
                      <a:pt x="141" y="0"/>
                    </a:moveTo>
                    <a:lnTo>
                      <a:pt x="464" y="325"/>
                    </a:lnTo>
                    <a:lnTo>
                      <a:pt x="0" y="469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3" name="Freeform 39">
              <a:extLst>
                <a:ext uri="{FF2B5EF4-FFF2-40B4-BE49-F238E27FC236}">
                  <a16:creationId xmlns:a16="http://schemas.microsoft.com/office/drawing/2014/main" id="{666D4F91-5076-87DA-0FC8-03E7BF8C8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03" y="7989419"/>
              <a:ext cx="277963" cy="509600"/>
            </a:xfrm>
            <a:custGeom>
              <a:avLst/>
              <a:gdLst>
                <a:gd name="T0" fmla="*/ 537 w 537"/>
                <a:gd name="T1" fmla="*/ 0 h 1003"/>
                <a:gd name="T2" fmla="*/ 537 w 537"/>
                <a:gd name="T3" fmla="*/ 944 h 1003"/>
                <a:gd name="T4" fmla="*/ 535 w 537"/>
                <a:gd name="T5" fmla="*/ 960 h 1003"/>
                <a:gd name="T6" fmla="*/ 529 w 537"/>
                <a:gd name="T7" fmla="*/ 974 h 1003"/>
                <a:gd name="T8" fmla="*/ 520 w 537"/>
                <a:gd name="T9" fmla="*/ 986 h 1003"/>
                <a:gd name="T10" fmla="*/ 508 w 537"/>
                <a:gd name="T11" fmla="*/ 995 h 1003"/>
                <a:gd name="T12" fmla="*/ 493 w 537"/>
                <a:gd name="T13" fmla="*/ 1001 h 1003"/>
                <a:gd name="T14" fmla="*/ 477 w 537"/>
                <a:gd name="T15" fmla="*/ 1003 h 1003"/>
                <a:gd name="T16" fmla="*/ 61 w 537"/>
                <a:gd name="T17" fmla="*/ 1003 h 1003"/>
                <a:gd name="T18" fmla="*/ 44 w 537"/>
                <a:gd name="T19" fmla="*/ 1001 h 1003"/>
                <a:gd name="T20" fmla="*/ 30 w 537"/>
                <a:gd name="T21" fmla="*/ 995 h 1003"/>
                <a:gd name="T22" fmla="*/ 18 w 537"/>
                <a:gd name="T23" fmla="*/ 986 h 1003"/>
                <a:gd name="T24" fmla="*/ 8 w 537"/>
                <a:gd name="T25" fmla="*/ 973 h 1003"/>
                <a:gd name="T26" fmla="*/ 2 w 537"/>
                <a:gd name="T27" fmla="*/ 959 h 1003"/>
                <a:gd name="T28" fmla="*/ 0 w 537"/>
                <a:gd name="T29" fmla="*/ 944 h 1003"/>
                <a:gd name="T30" fmla="*/ 0 w 537"/>
                <a:gd name="T31" fmla="*/ 407 h 1003"/>
                <a:gd name="T32" fmla="*/ 43 w 537"/>
                <a:gd name="T33" fmla="*/ 402 h 1003"/>
                <a:gd name="T34" fmla="*/ 86 w 537"/>
                <a:gd name="T35" fmla="*/ 391 h 1003"/>
                <a:gd name="T36" fmla="*/ 126 w 537"/>
                <a:gd name="T37" fmla="*/ 376 h 1003"/>
                <a:gd name="T38" fmla="*/ 165 w 537"/>
                <a:gd name="T39" fmla="*/ 355 h 1003"/>
                <a:gd name="T40" fmla="*/ 201 w 537"/>
                <a:gd name="T41" fmla="*/ 330 h 1003"/>
                <a:gd name="T42" fmla="*/ 235 w 537"/>
                <a:gd name="T43" fmla="*/ 301 h 1003"/>
                <a:gd name="T44" fmla="*/ 537 w 537"/>
                <a:gd name="T45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7" h="1003">
                  <a:moveTo>
                    <a:pt x="537" y="0"/>
                  </a:moveTo>
                  <a:lnTo>
                    <a:pt x="537" y="944"/>
                  </a:lnTo>
                  <a:lnTo>
                    <a:pt x="535" y="960"/>
                  </a:lnTo>
                  <a:lnTo>
                    <a:pt x="529" y="974"/>
                  </a:lnTo>
                  <a:lnTo>
                    <a:pt x="520" y="986"/>
                  </a:lnTo>
                  <a:lnTo>
                    <a:pt x="508" y="995"/>
                  </a:lnTo>
                  <a:lnTo>
                    <a:pt x="493" y="1001"/>
                  </a:lnTo>
                  <a:lnTo>
                    <a:pt x="477" y="1003"/>
                  </a:lnTo>
                  <a:lnTo>
                    <a:pt x="61" y="1003"/>
                  </a:lnTo>
                  <a:lnTo>
                    <a:pt x="44" y="1001"/>
                  </a:lnTo>
                  <a:lnTo>
                    <a:pt x="30" y="995"/>
                  </a:lnTo>
                  <a:lnTo>
                    <a:pt x="18" y="986"/>
                  </a:lnTo>
                  <a:lnTo>
                    <a:pt x="8" y="973"/>
                  </a:lnTo>
                  <a:lnTo>
                    <a:pt x="2" y="959"/>
                  </a:lnTo>
                  <a:lnTo>
                    <a:pt x="0" y="944"/>
                  </a:lnTo>
                  <a:lnTo>
                    <a:pt x="0" y="407"/>
                  </a:lnTo>
                  <a:lnTo>
                    <a:pt x="43" y="402"/>
                  </a:lnTo>
                  <a:lnTo>
                    <a:pt x="86" y="391"/>
                  </a:lnTo>
                  <a:lnTo>
                    <a:pt x="126" y="376"/>
                  </a:lnTo>
                  <a:lnTo>
                    <a:pt x="165" y="355"/>
                  </a:lnTo>
                  <a:lnTo>
                    <a:pt x="201" y="330"/>
                  </a:lnTo>
                  <a:lnTo>
                    <a:pt x="235" y="30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40">
              <a:extLst>
                <a:ext uri="{FF2B5EF4-FFF2-40B4-BE49-F238E27FC236}">
                  <a16:creationId xmlns:a16="http://schemas.microsoft.com/office/drawing/2014/main" id="{7E76FAFF-0DC9-8005-8569-F1297A282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62" y="7981700"/>
              <a:ext cx="270240" cy="517320"/>
            </a:xfrm>
            <a:custGeom>
              <a:avLst/>
              <a:gdLst>
                <a:gd name="T0" fmla="*/ 0 w 537"/>
                <a:gd name="T1" fmla="*/ 0 h 1010"/>
                <a:gd name="T2" fmla="*/ 286 w 537"/>
                <a:gd name="T3" fmla="*/ 285 h 1010"/>
                <a:gd name="T4" fmla="*/ 317 w 537"/>
                <a:gd name="T5" fmla="*/ 312 h 1010"/>
                <a:gd name="T6" fmla="*/ 349 w 537"/>
                <a:gd name="T7" fmla="*/ 334 h 1010"/>
                <a:gd name="T8" fmla="*/ 383 w 537"/>
                <a:gd name="T9" fmla="*/ 354 h 1010"/>
                <a:gd name="T10" fmla="*/ 420 w 537"/>
                <a:gd name="T11" fmla="*/ 369 h 1010"/>
                <a:gd name="T12" fmla="*/ 457 w 537"/>
                <a:gd name="T13" fmla="*/ 381 h 1010"/>
                <a:gd name="T14" fmla="*/ 496 w 537"/>
                <a:gd name="T15" fmla="*/ 388 h 1010"/>
                <a:gd name="T16" fmla="*/ 537 w 537"/>
                <a:gd name="T17" fmla="*/ 391 h 1010"/>
                <a:gd name="T18" fmla="*/ 537 w 537"/>
                <a:gd name="T19" fmla="*/ 951 h 1010"/>
                <a:gd name="T20" fmla="*/ 535 w 537"/>
                <a:gd name="T21" fmla="*/ 967 h 1010"/>
                <a:gd name="T22" fmla="*/ 529 w 537"/>
                <a:gd name="T23" fmla="*/ 981 h 1010"/>
                <a:gd name="T24" fmla="*/ 519 w 537"/>
                <a:gd name="T25" fmla="*/ 993 h 1010"/>
                <a:gd name="T26" fmla="*/ 507 w 537"/>
                <a:gd name="T27" fmla="*/ 1002 h 1010"/>
                <a:gd name="T28" fmla="*/ 492 w 537"/>
                <a:gd name="T29" fmla="*/ 1008 h 1010"/>
                <a:gd name="T30" fmla="*/ 477 w 537"/>
                <a:gd name="T31" fmla="*/ 1010 h 1010"/>
                <a:gd name="T32" fmla="*/ 60 w 537"/>
                <a:gd name="T33" fmla="*/ 1010 h 1010"/>
                <a:gd name="T34" fmla="*/ 44 w 537"/>
                <a:gd name="T35" fmla="*/ 1008 h 1010"/>
                <a:gd name="T36" fmla="*/ 30 w 537"/>
                <a:gd name="T37" fmla="*/ 1002 h 1010"/>
                <a:gd name="T38" fmla="*/ 18 w 537"/>
                <a:gd name="T39" fmla="*/ 993 h 1010"/>
                <a:gd name="T40" fmla="*/ 8 w 537"/>
                <a:gd name="T41" fmla="*/ 980 h 1010"/>
                <a:gd name="T42" fmla="*/ 2 w 537"/>
                <a:gd name="T43" fmla="*/ 966 h 1010"/>
                <a:gd name="T44" fmla="*/ 0 w 537"/>
                <a:gd name="T45" fmla="*/ 951 h 1010"/>
                <a:gd name="T46" fmla="*/ 0 w 537"/>
                <a:gd name="T47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" h="1010">
                  <a:moveTo>
                    <a:pt x="0" y="0"/>
                  </a:moveTo>
                  <a:lnTo>
                    <a:pt x="286" y="285"/>
                  </a:lnTo>
                  <a:lnTo>
                    <a:pt x="317" y="312"/>
                  </a:lnTo>
                  <a:lnTo>
                    <a:pt x="349" y="334"/>
                  </a:lnTo>
                  <a:lnTo>
                    <a:pt x="383" y="354"/>
                  </a:lnTo>
                  <a:lnTo>
                    <a:pt x="420" y="369"/>
                  </a:lnTo>
                  <a:lnTo>
                    <a:pt x="457" y="381"/>
                  </a:lnTo>
                  <a:lnTo>
                    <a:pt x="496" y="388"/>
                  </a:lnTo>
                  <a:lnTo>
                    <a:pt x="537" y="391"/>
                  </a:lnTo>
                  <a:lnTo>
                    <a:pt x="537" y="951"/>
                  </a:lnTo>
                  <a:lnTo>
                    <a:pt x="535" y="967"/>
                  </a:lnTo>
                  <a:lnTo>
                    <a:pt x="529" y="981"/>
                  </a:lnTo>
                  <a:lnTo>
                    <a:pt x="519" y="993"/>
                  </a:lnTo>
                  <a:lnTo>
                    <a:pt x="507" y="1002"/>
                  </a:lnTo>
                  <a:lnTo>
                    <a:pt x="492" y="1008"/>
                  </a:lnTo>
                  <a:lnTo>
                    <a:pt x="477" y="1010"/>
                  </a:lnTo>
                  <a:lnTo>
                    <a:pt x="60" y="1010"/>
                  </a:lnTo>
                  <a:lnTo>
                    <a:pt x="44" y="1008"/>
                  </a:lnTo>
                  <a:lnTo>
                    <a:pt x="30" y="1002"/>
                  </a:lnTo>
                  <a:lnTo>
                    <a:pt x="18" y="993"/>
                  </a:lnTo>
                  <a:lnTo>
                    <a:pt x="8" y="980"/>
                  </a:lnTo>
                  <a:lnTo>
                    <a:pt x="2" y="966"/>
                  </a:lnTo>
                  <a:lnTo>
                    <a:pt x="0" y="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41">
              <a:extLst>
                <a:ext uri="{FF2B5EF4-FFF2-40B4-BE49-F238E27FC236}">
                  <a16:creationId xmlns:a16="http://schemas.microsoft.com/office/drawing/2014/main" id="{1B7851EA-3633-1E03-0EDC-5F5C6828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398" y="7881323"/>
              <a:ext cx="277963" cy="617696"/>
            </a:xfrm>
            <a:custGeom>
              <a:avLst/>
              <a:gdLst>
                <a:gd name="T0" fmla="*/ 537 w 537"/>
                <a:gd name="T1" fmla="*/ 0 h 1201"/>
                <a:gd name="T2" fmla="*/ 537 w 537"/>
                <a:gd name="T3" fmla="*/ 1142 h 1201"/>
                <a:gd name="T4" fmla="*/ 535 w 537"/>
                <a:gd name="T5" fmla="*/ 1158 h 1201"/>
                <a:gd name="T6" fmla="*/ 529 w 537"/>
                <a:gd name="T7" fmla="*/ 1172 h 1201"/>
                <a:gd name="T8" fmla="*/ 520 w 537"/>
                <a:gd name="T9" fmla="*/ 1184 h 1201"/>
                <a:gd name="T10" fmla="*/ 507 w 537"/>
                <a:gd name="T11" fmla="*/ 1193 h 1201"/>
                <a:gd name="T12" fmla="*/ 493 w 537"/>
                <a:gd name="T13" fmla="*/ 1199 h 1201"/>
                <a:gd name="T14" fmla="*/ 478 w 537"/>
                <a:gd name="T15" fmla="*/ 1201 h 1201"/>
                <a:gd name="T16" fmla="*/ 61 w 537"/>
                <a:gd name="T17" fmla="*/ 1201 h 1201"/>
                <a:gd name="T18" fmla="*/ 45 w 537"/>
                <a:gd name="T19" fmla="*/ 1199 h 1201"/>
                <a:gd name="T20" fmla="*/ 30 w 537"/>
                <a:gd name="T21" fmla="*/ 1193 h 1201"/>
                <a:gd name="T22" fmla="*/ 18 w 537"/>
                <a:gd name="T23" fmla="*/ 1184 h 1201"/>
                <a:gd name="T24" fmla="*/ 9 w 537"/>
                <a:gd name="T25" fmla="*/ 1171 h 1201"/>
                <a:gd name="T26" fmla="*/ 2 w 537"/>
                <a:gd name="T27" fmla="*/ 1157 h 1201"/>
                <a:gd name="T28" fmla="*/ 0 w 537"/>
                <a:gd name="T29" fmla="*/ 1142 h 1201"/>
                <a:gd name="T30" fmla="*/ 0 w 537"/>
                <a:gd name="T31" fmla="*/ 523 h 1201"/>
                <a:gd name="T32" fmla="*/ 32 w 537"/>
                <a:gd name="T33" fmla="*/ 501 h 1201"/>
                <a:gd name="T34" fmla="*/ 60 w 537"/>
                <a:gd name="T35" fmla="*/ 475 h 1201"/>
                <a:gd name="T36" fmla="*/ 537 w 537"/>
                <a:gd name="T37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1201">
                  <a:moveTo>
                    <a:pt x="537" y="0"/>
                  </a:moveTo>
                  <a:lnTo>
                    <a:pt x="537" y="1142"/>
                  </a:lnTo>
                  <a:lnTo>
                    <a:pt x="535" y="1158"/>
                  </a:lnTo>
                  <a:lnTo>
                    <a:pt x="529" y="1172"/>
                  </a:lnTo>
                  <a:lnTo>
                    <a:pt x="520" y="1184"/>
                  </a:lnTo>
                  <a:lnTo>
                    <a:pt x="507" y="1193"/>
                  </a:lnTo>
                  <a:lnTo>
                    <a:pt x="493" y="1199"/>
                  </a:lnTo>
                  <a:lnTo>
                    <a:pt x="478" y="1201"/>
                  </a:lnTo>
                  <a:lnTo>
                    <a:pt x="61" y="1201"/>
                  </a:lnTo>
                  <a:lnTo>
                    <a:pt x="45" y="1199"/>
                  </a:lnTo>
                  <a:lnTo>
                    <a:pt x="30" y="1193"/>
                  </a:lnTo>
                  <a:lnTo>
                    <a:pt x="18" y="1184"/>
                  </a:lnTo>
                  <a:lnTo>
                    <a:pt x="9" y="1171"/>
                  </a:lnTo>
                  <a:lnTo>
                    <a:pt x="2" y="1157"/>
                  </a:lnTo>
                  <a:lnTo>
                    <a:pt x="0" y="1142"/>
                  </a:lnTo>
                  <a:lnTo>
                    <a:pt x="0" y="523"/>
                  </a:lnTo>
                  <a:lnTo>
                    <a:pt x="32" y="501"/>
                  </a:lnTo>
                  <a:lnTo>
                    <a:pt x="60" y="475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42">
              <a:extLst>
                <a:ext uri="{FF2B5EF4-FFF2-40B4-BE49-F238E27FC236}">
                  <a16:creationId xmlns:a16="http://schemas.microsoft.com/office/drawing/2014/main" id="{FFCDE678-DE99-40E0-D3E5-1DD5E295F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456" y="7526148"/>
              <a:ext cx="277963" cy="972872"/>
            </a:xfrm>
            <a:custGeom>
              <a:avLst/>
              <a:gdLst>
                <a:gd name="T0" fmla="*/ 497 w 537"/>
                <a:gd name="T1" fmla="*/ 0 h 1902"/>
                <a:gd name="T2" fmla="*/ 506 w 537"/>
                <a:gd name="T3" fmla="*/ 9 h 1902"/>
                <a:gd name="T4" fmla="*/ 514 w 537"/>
                <a:gd name="T5" fmla="*/ 17 h 1902"/>
                <a:gd name="T6" fmla="*/ 525 w 537"/>
                <a:gd name="T7" fmla="*/ 27 h 1902"/>
                <a:gd name="T8" fmla="*/ 537 w 537"/>
                <a:gd name="T9" fmla="*/ 38 h 1902"/>
                <a:gd name="T10" fmla="*/ 537 w 537"/>
                <a:gd name="T11" fmla="*/ 1843 h 1902"/>
                <a:gd name="T12" fmla="*/ 535 w 537"/>
                <a:gd name="T13" fmla="*/ 1859 h 1902"/>
                <a:gd name="T14" fmla="*/ 529 w 537"/>
                <a:gd name="T15" fmla="*/ 1873 h 1902"/>
                <a:gd name="T16" fmla="*/ 519 w 537"/>
                <a:gd name="T17" fmla="*/ 1885 h 1902"/>
                <a:gd name="T18" fmla="*/ 507 w 537"/>
                <a:gd name="T19" fmla="*/ 1894 h 1902"/>
                <a:gd name="T20" fmla="*/ 493 w 537"/>
                <a:gd name="T21" fmla="*/ 1900 h 1902"/>
                <a:gd name="T22" fmla="*/ 476 w 537"/>
                <a:gd name="T23" fmla="*/ 1902 h 1902"/>
                <a:gd name="T24" fmla="*/ 60 w 537"/>
                <a:gd name="T25" fmla="*/ 1902 h 1902"/>
                <a:gd name="T26" fmla="*/ 45 w 537"/>
                <a:gd name="T27" fmla="*/ 1900 h 1902"/>
                <a:gd name="T28" fmla="*/ 29 w 537"/>
                <a:gd name="T29" fmla="*/ 1894 h 1902"/>
                <a:gd name="T30" fmla="*/ 17 w 537"/>
                <a:gd name="T31" fmla="*/ 1885 h 1902"/>
                <a:gd name="T32" fmla="*/ 8 w 537"/>
                <a:gd name="T33" fmla="*/ 1872 h 1902"/>
                <a:gd name="T34" fmla="*/ 2 w 537"/>
                <a:gd name="T35" fmla="*/ 1858 h 1902"/>
                <a:gd name="T36" fmla="*/ 0 w 537"/>
                <a:gd name="T37" fmla="*/ 1843 h 1902"/>
                <a:gd name="T38" fmla="*/ 0 w 537"/>
                <a:gd name="T39" fmla="*/ 494 h 1902"/>
                <a:gd name="T40" fmla="*/ 497 w 537"/>
                <a:gd name="T41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7" h="1902">
                  <a:moveTo>
                    <a:pt x="497" y="0"/>
                  </a:moveTo>
                  <a:lnTo>
                    <a:pt x="506" y="9"/>
                  </a:lnTo>
                  <a:lnTo>
                    <a:pt x="514" y="17"/>
                  </a:lnTo>
                  <a:lnTo>
                    <a:pt x="525" y="27"/>
                  </a:lnTo>
                  <a:lnTo>
                    <a:pt x="537" y="38"/>
                  </a:lnTo>
                  <a:lnTo>
                    <a:pt x="537" y="1843"/>
                  </a:lnTo>
                  <a:lnTo>
                    <a:pt x="535" y="1859"/>
                  </a:lnTo>
                  <a:lnTo>
                    <a:pt x="529" y="1873"/>
                  </a:lnTo>
                  <a:lnTo>
                    <a:pt x="519" y="1885"/>
                  </a:lnTo>
                  <a:lnTo>
                    <a:pt x="507" y="1894"/>
                  </a:lnTo>
                  <a:lnTo>
                    <a:pt x="493" y="1900"/>
                  </a:lnTo>
                  <a:lnTo>
                    <a:pt x="476" y="1902"/>
                  </a:lnTo>
                  <a:lnTo>
                    <a:pt x="60" y="1902"/>
                  </a:lnTo>
                  <a:lnTo>
                    <a:pt x="45" y="1900"/>
                  </a:lnTo>
                  <a:lnTo>
                    <a:pt x="29" y="1894"/>
                  </a:lnTo>
                  <a:lnTo>
                    <a:pt x="17" y="1885"/>
                  </a:lnTo>
                  <a:lnTo>
                    <a:pt x="8" y="1872"/>
                  </a:lnTo>
                  <a:lnTo>
                    <a:pt x="2" y="1858"/>
                  </a:lnTo>
                  <a:lnTo>
                    <a:pt x="0" y="1843"/>
                  </a:lnTo>
                  <a:lnTo>
                    <a:pt x="0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43">
              <a:extLst>
                <a:ext uri="{FF2B5EF4-FFF2-40B4-BE49-F238E27FC236}">
                  <a16:creationId xmlns:a16="http://schemas.microsoft.com/office/drawing/2014/main" id="{AB3427F3-BC94-EBDF-145C-BA4BA418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85" y="7055155"/>
              <a:ext cx="1714101" cy="1042363"/>
            </a:xfrm>
            <a:custGeom>
              <a:avLst/>
              <a:gdLst>
                <a:gd name="T0" fmla="*/ 3208 w 3324"/>
                <a:gd name="T1" fmla="*/ 0 h 2016"/>
                <a:gd name="T2" fmla="*/ 3258 w 3324"/>
                <a:gd name="T3" fmla="*/ 8 h 2016"/>
                <a:gd name="T4" fmla="*/ 3296 w 3324"/>
                <a:gd name="T5" fmla="*/ 32 h 2016"/>
                <a:gd name="T6" fmla="*/ 3318 w 3324"/>
                <a:gd name="T7" fmla="*/ 71 h 2016"/>
                <a:gd name="T8" fmla="*/ 3324 w 3324"/>
                <a:gd name="T9" fmla="*/ 123 h 2016"/>
                <a:gd name="T10" fmla="*/ 3297 w 3324"/>
                <a:gd name="T11" fmla="*/ 688 h 2016"/>
                <a:gd name="T12" fmla="*/ 3292 w 3324"/>
                <a:gd name="T13" fmla="*/ 726 h 2016"/>
                <a:gd name="T14" fmla="*/ 3276 w 3324"/>
                <a:gd name="T15" fmla="*/ 765 h 2016"/>
                <a:gd name="T16" fmla="*/ 3247 w 3324"/>
                <a:gd name="T17" fmla="*/ 794 h 2016"/>
                <a:gd name="T18" fmla="*/ 3216 w 3324"/>
                <a:gd name="T19" fmla="*/ 811 h 2016"/>
                <a:gd name="T20" fmla="*/ 3184 w 3324"/>
                <a:gd name="T21" fmla="*/ 817 h 2016"/>
                <a:gd name="T22" fmla="*/ 3150 w 3324"/>
                <a:gd name="T23" fmla="*/ 810 h 2016"/>
                <a:gd name="T24" fmla="*/ 3124 w 3324"/>
                <a:gd name="T25" fmla="*/ 794 h 2016"/>
                <a:gd name="T26" fmla="*/ 3104 w 3324"/>
                <a:gd name="T27" fmla="*/ 775 h 2016"/>
                <a:gd name="T28" fmla="*/ 1633 w 3324"/>
                <a:gd name="T29" fmla="*/ 1943 h 2016"/>
                <a:gd name="T30" fmla="*/ 1589 w 3324"/>
                <a:gd name="T31" fmla="*/ 1974 h 2016"/>
                <a:gd name="T32" fmla="*/ 1540 w 3324"/>
                <a:gd name="T33" fmla="*/ 1990 h 2016"/>
                <a:gd name="T34" fmla="*/ 1486 w 3324"/>
                <a:gd name="T35" fmla="*/ 1990 h 2016"/>
                <a:gd name="T36" fmla="*/ 1437 w 3324"/>
                <a:gd name="T37" fmla="*/ 1974 h 2016"/>
                <a:gd name="T38" fmla="*/ 1395 w 3324"/>
                <a:gd name="T39" fmla="*/ 1943 h 2016"/>
                <a:gd name="T40" fmla="*/ 317 w 3324"/>
                <a:gd name="T41" fmla="*/ 1967 h 2016"/>
                <a:gd name="T42" fmla="*/ 274 w 3324"/>
                <a:gd name="T43" fmla="*/ 1998 h 2016"/>
                <a:gd name="T44" fmla="*/ 225 w 3324"/>
                <a:gd name="T45" fmla="*/ 2014 h 2016"/>
                <a:gd name="T46" fmla="*/ 172 w 3324"/>
                <a:gd name="T47" fmla="*/ 2014 h 2016"/>
                <a:gd name="T48" fmla="*/ 122 w 3324"/>
                <a:gd name="T49" fmla="*/ 1998 h 2016"/>
                <a:gd name="T50" fmla="*/ 80 w 3324"/>
                <a:gd name="T51" fmla="*/ 1967 h 2016"/>
                <a:gd name="T52" fmla="*/ 28 w 3324"/>
                <a:gd name="T53" fmla="*/ 1912 h 2016"/>
                <a:gd name="T54" fmla="*/ 4 w 3324"/>
                <a:gd name="T55" fmla="*/ 1860 h 2016"/>
                <a:gd name="T56" fmla="*/ 0 w 3324"/>
                <a:gd name="T57" fmla="*/ 1804 h 2016"/>
                <a:gd name="T58" fmla="*/ 14 w 3324"/>
                <a:gd name="T59" fmla="*/ 1749 h 2016"/>
                <a:gd name="T60" fmla="*/ 48 w 3324"/>
                <a:gd name="T61" fmla="*/ 1700 h 2016"/>
                <a:gd name="T62" fmla="*/ 770 w 3324"/>
                <a:gd name="T63" fmla="*/ 986 h 2016"/>
                <a:gd name="T64" fmla="*/ 816 w 3324"/>
                <a:gd name="T65" fmla="*/ 962 h 2016"/>
                <a:gd name="T66" fmla="*/ 868 w 3324"/>
                <a:gd name="T67" fmla="*/ 954 h 2016"/>
                <a:gd name="T68" fmla="*/ 920 w 3324"/>
                <a:gd name="T69" fmla="*/ 962 h 2016"/>
                <a:gd name="T70" fmla="*/ 967 w 3324"/>
                <a:gd name="T71" fmla="*/ 986 h 2016"/>
                <a:gd name="T72" fmla="*/ 1514 w 3324"/>
                <a:gd name="T73" fmla="*/ 1527 h 2016"/>
                <a:gd name="T74" fmla="*/ 2583 w 3324"/>
                <a:gd name="T75" fmla="*/ 259 h 2016"/>
                <a:gd name="T76" fmla="*/ 2528 w 3324"/>
                <a:gd name="T77" fmla="*/ 203 h 2016"/>
                <a:gd name="T78" fmla="*/ 2513 w 3324"/>
                <a:gd name="T79" fmla="*/ 184 h 2016"/>
                <a:gd name="T80" fmla="*/ 2500 w 3324"/>
                <a:gd name="T81" fmla="*/ 159 h 2016"/>
                <a:gd name="T82" fmla="*/ 2494 w 3324"/>
                <a:gd name="T83" fmla="*/ 127 h 2016"/>
                <a:gd name="T84" fmla="*/ 2505 w 3324"/>
                <a:gd name="T85" fmla="*/ 88 h 2016"/>
                <a:gd name="T86" fmla="*/ 2526 w 3324"/>
                <a:gd name="T87" fmla="*/ 57 h 2016"/>
                <a:gd name="T88" fmla="*/ 2556 w 3324"/>
                <a:gd name="T89" fmla="*/ 37 h 2016"/>
                <a:gd name="T90" fmla="*/ 2586 w 3324"/>
                <a:gd name="T91" fmla="*/ 29 h 2016"/>
                <a:gd name="T92" fmla="*/ 2616 w 3324"/>
                <a:gd name="T93" fmla="*/ 27 h 2016"/>
                <a:gd name="T94" fmla="*/ 3197 w 3324"/>
                <a:gd name="T95" fmla="*/ 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4" h="2016">
                  <a:moveTo>
                    <a:pt x="3197" y="0"/>
                  </a:moveTo>
                  <a:lnTo>
                    <a:pt x="3208" y="0"/>
                  </a:lnTo>
                  <a:lnTo>
                    <a:pt x="3234" y="2"/>
                  </a:lnTo>
                  <a:lnTo>
                    <a:pt x="3258" y="8"/>
                  </a:lnTo>
                  <a:lnTo>
                    <a:pt x="3279" y="18"/>
                  </a:lnTo>
                  <a:lnTo>
                    <a:pt x="3296" y="32"/>
                  </a:lnTo>
                  <a:lnTo>
                    <a:pt x="3309" y="49"/>
                  </a:lnTo>
                  <a:lnTo>
                    <a:pt x="3318" y="71"/>
                  </a:lnTo>
                  <a:lnTo>
                    <a:pt x="3323" y="95"/>
                  </a:lnTo>
                  <a:lnTo>
                    <a:pt x="3324" y="123"/>
                  </a:lnTo>
                  <a:lnTo>
                    <a:pt x="3315" y="311"/>
                  </a:lnTo>
                  <a:lnTo>
                    <a:pt x="3297" y="688"/>
                  </a:lnTo>
                  <a:lnTo>
                    <a:pt x="3296" y="706"/>
                  </a:lnTo>
                  <a:lnTo>
                    <a:pt x="3292" y="726"/>
                  </a:lnTo>
                  <a:lnTo>
                    <a:pt x="3286" y="745"/>
                  </a:lnTo>
                  <a:lnTo>
                    <a:pt x="3276" y="765"/>
                  </a:lnTo>
                  <a:lnTo>
                    <a:pt x="3260" y="783"/>
                  </a:lnTo>
                  <a:lnTo>
                    <a:pt x="3247" y="794"/>
                  </a:lnTo>
                  <a:lnTo>
                    <a:pt x="3232" y="804"/>
                  </a:lnTo>
                  <a:lnTo>
                    <a:pt x="3216" y="811"/>
                  </a:lnTo>
                  <a:lnTo>
                    <a:pt x="3200" y="816"/>
                  </a:lnTo>
                  <a:lnTo>
                    <a:pt x="3184" y="817"/>
                  </a:lnTo>
                  <a:lnTo>
                    <a:pt x="3167" y="815"/>
                  </a:lnTo>
                  <a:lnTo>
                    <a:pt x="3150" y="810"/>
                  </a:lnTo>
                  <a:lnTo>
                    <a:pt x="3137" y="803"/>
                  </a:lnTo>
                  <a:lnTo>
                    <a:pt x="3124" y="794"/>
                  </a:lnTo>
                  <a:lnTo>
                    <a:pt x="3114" y="784"/>
                  </a:lnTo>
                  <a:lnTo>
                    <a:pt x="3104" y="775"/>
                  </a:lnTo>
                  <a:lnTo>
                    <a:pt x="2955" y="627"/>
                  </a:lnTo>
                  <a:lnTo>
                    <a:pt x="1633" y="1943"/>
                  </a:lnTo>
                  <a:lnTo>
                    <a:pt x="1612" y="1960"/>
                  </a:lnTo>
                  <a:lnTo>
                    <a:pt x="1589" y="1974"/>
                  </a:lnTo>
                  <a:lnTo>
                    <a:pt x="1565" y="1984"/>
                  </a:lnTo>
                  <a:lnTo>
                    <a:pt x="1540" y="1990"/>
                  </a:lnTo>
                  <a:lnTo>
                    <a:pt x="1514" y="1992"/>
                  </a:lnTo>
                  <a:lnTo>
                    <a:pt x="1486" y="1990"/>
                  </a:lnTo>
                  <a:lnTo>
                    <a:pt x="1461" y="1984"/>
                  </a:lnTo>
                  <a:lnTo>
                    <a:pt x="1437" y="1974"/>
                  </a:lnTo>
                  <a:lnTo>
                    <a:pt x="1415" y="1960"/>
                  </a:lnTo>
                  <a:lnTo>
                    <a:pt x="1395" y="1943"/>
                  </a:lnTo>
                  <a:lnTo>
                    <a:pt x="868" y="1419"/>
                  </a:lnTo>
                  <a:lnTo>
                    <a:pt x="317" y="1967"/>
                  </a:lnTo>
                  <a:lnTo>
                    <a:pt x="297" y="1984"/>
                  </a:lnTo>
                  <a:lnTo>
                    <a:pt x="274" y="1998"/>
                  </a:lnTo>
                  <a:lnTo>
                    <a:pt x="250" y="2008"/>
                  </a:lnTo>
                  <a:lnTo>
                    <a:pt x="225" y="2014"/>
                  </a:lnTo>
                  <a:lnTo>
                    <a:pt x="199" y="2016"/>
                  </a:lnTo>
                  <a:lnTo>
                    <a:pt x="172" y="2014"/>
                  </a:lnTo>
                  <a:lnTo>
                    <a:pt x="146" y="2008"/>
                  </a:lnTo>
                  <a:lnTo>
                    <a:pt x="122" y="1998"/>
                  </a:lnTo>
                  <a:lnTo>
                    <a:pt x="100" y="1984"/>
                  </a:lnTo>
                  <a:lnTo>
                    <a:pt x="80" y="1967"/>
                  </a:lnTo>
                  <a:lnTo>
                    <a:pt x="48" y="1936"/>
                  </a:lnTo>
                  <a:lnTo>
                    <a:pt x="28" y="1912"/>
                  </a:lnTo>
                  <a:lnTo>
                    <a:pt x="14" y="1887"/>
                  </a:lnTo>
                  <a:lnTo>
                    <a:pt x="4" y="1860"/>
                  </a:lnTo>
                  <a:lnTo>
                    <a:pt x="0" y="1832"/>
                  </a:lnTo>
                  <a:lnTo>
                    <a:pt x="0" y="1804"/>
                  </a:lnTo>
                  <a:lnTo>
                    <a:pt x="4" y="1776"/>
                  </a:lnTo>
                  <a:lnTo>
                    <a:pt x="14" y="1749"/>
                  </a:lnTo>
                  <a:lnTo>
                    <a:pt x="28" y="1723"/>
                  </a:lnTo>
                  <a:lnTo>
                    <a:pt x="48" y="1700"/>
                  </a:lnTo>
                  <a:lnTo>
                    <a:pt x="750" y="1003"/>
                  </a:lnTo>
                  <a:lnTo>
                    <a:pt x="770" y="986"/>
                  </a:lnTo>
                  <a:lnTo>
                    <a:pt x="792" y="972"/>
                  </a:lnTo>
                  <a:lnTo>
                    <a:pt x="816" y="962"/>
                  </a:lnTo>
                  <a:lnTo>
                    <a:pt x="842" y="956"/>
                  </a:lnTo>
                  <a:lnTo>
                    <a:pt x="868" y="954"/>
                  </a:lnTo>
                  <a:lnTo>
                    <a:pt x="894" y="956"/>
                  </a:lnTo>
                  <a:lnTo>
                    <a:pt x="920" y="962"/>
                  </a:lnTo>
                  <a:lnTo>
                    <a:pt x="945" y="972"/>
                  </a:lnTo>
                  <a:lnTo>
                    <a:pt x="967" y="986"/>
                  </a:lnTo>
                  <a:lnTo>
                    <a:pt x="987" y="1003"/>
                  </a:lnTo>
                  <a:lnTo>
                    <a:pt x="1514" y="1527"/>
                  </a:lnTo>
                  <a:lnTo>
                    <a:pt x="2685" y="360"/>
                  </a:lnTo>
                  <a:lnTo>
                    <a:pt x="2583" y="259"/>
                  </a:lnTo>
                  <a:lnTo>
                    <a:pt x="2535" y="210"/>
                  </a:lnTo>
                  <a:lnTo>
                    <a:pt x="2528" y="203"/>
                  </a:lnTo>
                  <a:lnTo>
                    <a:pt x="2521" y="194"/>
                  </a:lnTo>
                  <a:lnTo>
                    <a:pt x="2513" y="184"/>
                  </a:lnTo>
                  <a:lnTo>
                    <a:pt x="2506" y="172"/>
                  </a:lnTo>
                  <a:lnTo>
                    <a:pt x="2500" y="159"/>
                  </a:lnTo>
                  <a:lnTo>
                    <a:pt x="2495" y="144"/>
                  </a:lnTo>
                  <a:lnTo>
                    <a:pt x="2494" y="127"/>
                  </a:lnTo>
                  <a:lnTo>
                    <a:pt x="2498" y="108"/>
                  </a:lnTo>
                  <a:lnTo>
                    <a:pt x="2505" y="88"/>
                  </a:lnTo>
                  <a:lnTo>
                    <a:pt x="2514" y="72"/>
                  </a:lnTo>
                  <a:lnTo>
                    <a:pt x="2526" y="57"/>
                  </a:lnTo>
                  <a:lnTo>
                    <a:pt x="2540" y="45"/>
                  </a:lnTo>
                  <a:lnTo>
                    <a:pt x="2556" y="37"/>
                  </a:lnTo>
                  <a:lnTo>
                    <a:pt x="2571" y="32"/>
                  </a:lnTo>
                  <a:lnTo>
                    <a:pt x="2586" y="29"/>
                  </a:lnTo>
                  <a:lnTo>
                    <a:pt x="2601" y="28"/>
                  </a:lnTo>
                  <a:lnTo>
                    <a:pt x="2616" y="27"/>
                  </a:lnTo>
                  <a:lnTo>
                    <a:pt x="2906" y="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8" name="Group 1990">
              <a:extLst>
                <a:ext uri="{FF2B5EF4-FFF2-40B4-BE49-F238E27FC236}">
                  <a16:creationId xmlns:a16="http://schemas.microsoft.com/office/drawing/2014/main" id="{BDAA1E16-7BBA-09C3-562C-FBD2EB8B7013}"/>
                </a:ext>
              </a:extLst>
            </p:cNvPr>
            <p:cNvGrpSpPr/>
            <p:nvPr/>
          </p:nvGrpSpPr>
          <p:grpSpPr>
            <a:xfrm>
              <a:off x="267479" y="9234001"/>
              <a:ext cx="1973400" cy="1798243"/>
              <a:chOff x="1132678" y="2596557"/>
              <a:chExt cx="346265" cy="314347"/>
            </a:xfrm>
            <a:solidFill>
              <a:srgbClr val="FFFFFF"/>
            </a:solidFill>
          </p:grpSpPr>
          <p:sp>
            <p:nvSpPr>
              <p:cNvPr id="277" name="Freeform: Shape 1211">
                <a:extLst>
                  <a:ext uri="{FF2B5EF4-FFF2-40B4-BE49-F238E27FC236}">
                    <a16:creationId xmlns:a16="http://schemas.microsoft.com/office/drawing/2014/main" id="{26EEBA2D-5667-9ECD-0E31-740770A89ADE}"/>
                  </a:ext>
                </a:extLst>
              </p:cNvPr>
              <p:cNvSpPr/>
              <p:nvPr/>
            </p:nvSpPr>
            <p:spPr>
              <a:xfrm>
                <a:off x="1132678" y="2615657"/>
                <a:ext cx="149805" cy="149805"/>
              </a:xfrm>
              <a:custGeom>
                <a:avLst/>
                <a:gdLst>
                  <a:gd name="connsiteX0" fmla="*/ 29489 w 149805"/>
                  <a:gd name="connsiteY0" fmla="*/ 151287 h 149805"/>
                  <a:gd name="connsiteX1" fmla="*/ 18807 w 149805"/>
                  <a:gd name="connsiteY1" fmla="*/ 146858 h 149805"/>
                  <a:gd name="connsiteX2" fmla="*/ 18807 w 149805"/>
                  <a:gd name="connsiteY2" fmla="*/ 146858 h 149805"/>
                  <a:gd name="connsiteX3" fmla="*/ 1221 w 149805"/>
                  <a:gd name="connsiteY3" fmla="*/ 129272 h 149805"/>
                  <a:gd name="connsiteX4" fmla="*/ 1221 w 149805"/>
                  <a:gd name="connsiteY4" fmla="*/ 123410 h 149805"/>
                  <a:gd name="connsiteX5" fmla="*/ 123410 w 149805"/>
                  <a:gd name="connsiteY5" fmla="*/ 1221 h 149805"/>
                  <a:gd name="connsiteX6" fmla="*/ 129272 w 149805"/>
                  <a:gd name="connsiteY6" fmla="*/ 1221 h 149805"/>
                  <a:gd name="connsiteX7" fmla="*/ 146858 w 149805"/>
                  <a:gd name="connsiteY7" fmla="*/ 18807 h 149805"/>
                  <a:gd name="connsiteX8" fmla="*/ 146858 w 149805"/>
                  <a:gd name="connsiteY8" fmla="*/ 40105 h 149805"/>
                  <a:gd name="connsiteX9" fmla="*/ 40105 w 149805"/>
                  <a:gd name="connsiteY9" fmla="*/ 146858 h 149805"/>
                  <a:gd name="connsiteX10" fmla="*/ 29489 w 149805"/>
                  <a:gd name="connsiteY10" fmla="*/ 151287 h 149805"/>
                  <a:gd name="connsiteX11" fmla="*/ 24734 w 149805"/>
                  <a:gd name="connsiteY11" fmla="*/ 140931 h 149805"/>
                  <a:gd name="connsiteX12" fmla="*/ 34244 w 149805"/>
                  <a:gd name="connsiteY12" fmla="*/ 140931 h 149805"/>
                  <a:gd name="connsiteX13" fmla="*/ 140996 w 149805"/>
                  <a:gd name="connsiteY13" fmla="*/ 34178 h 149805"/>
                  <a:gd name="connsiteX14" fmla="*/ 140996 w 149805"/>
                  <a:gd name="connsiteY14" fmla="*/ 24669 h 149805"/>
                  <a:gd name="connsiteX15" fmla="*/ 126341 w 149805"/>
                  <a:gd name="connsiteY15" fmla="*/ 10014 h 149805"/>
                  <a:gd name="connsiteX16" fmla="*/ 10079 w 149805"/>
                  <a:gd name="connsiteY16" fmla="*/ 126276 h 149805"/>
                  <a:gd name="connsiteX17" fmla="*/ 24734 w 149805"/>
                  <a:gd name="connsiteY17" fmla="*/ 140931 h 14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805" h="149805">
                    <a:moveTo>
                      <a:pt x="29489" y="151287"/>
                    </a:moveTo>
                    <a:cubicBezTo>
                      <a:pt x="25646" y="151287"/>
                      <a:pt x="21803" y="149789"/>
                      <a:pt x="18807" y="146858"/>
                    </a:cubicBezTo>
                    <a:lnTo>
                      <a:pt x="18807" y="146858"/>
                    </a:lnTo>
                    <a:lnTo>
                      <a:pt x="1221" y="129272"/>
                    </a:lnTo>
                    <a:cubicBezTo>
                      <a:pt x="-407" y="127644"/>
                      <a:pt x="-407" y="124973"/>
                      <a:pt x="1221" y="123410"/>
                    </a:cubicBezTo>
                    <a:lnTo>
                      <a:pt x="123410" y="1221"/>
                    </a:lnTo>
                    <a:cubicBezTo>
                      <a:pt x="125039" y="-407"/>
                      <a:pt x="127644" y="-407"/>
                      <a:pt x="129272" y="1221"/>
                    </a:cubicBezTo>
                    <a:lnTo>
                      <a:pt x="146858" y="18807"/>
                    </a:lnTo>
                    <a:cubicBezTo>
                      <a:pt x="152720" y="24669"/>
                      <a:pt x="152720" y="34244"/>
                      <a:pt x="146858" y="40105"/>
                    </a:cubicBezTo>
                    <a:lnTo>
                      <a:pt x="40105" y="146858"/>
                    </a:lnTo>
                    <a:cubicBezTo>
                      <a:pt x="37175" y="149789"/>
                      <a:pt x="33332" y="151287"/>
                      <a:pt x="29489" y="151287"/>
                    </a:cubicBezTo>
                    <a:close/>
                    <a:moveTo>
                      <a:pt x="24734" y="140931"/>
                    </a:moveTo>
                    <a:cubicBezTo>
                      <a:pt x="27339" y="143536"/>
                      <a:pt x="31638" y="143536"/>
                      <a:pt x="34244" y="140931"/>
                    </a:cubicBezTo>
                    <a:lnTo>
                      <a:pt x="140996" y="34178"/>
                    </a:lnTo>
                    <a:cubicBezTo>
                      <a:pt x="143601" y="31573"/>
                      <a:pt x="143601" y="27274"/>
                      <a:pt x="140996" y="24669"/>
                    </a:cubicBezTo>
                    <a:lnTo>
                      <a:pt x="126341" y="10014"/>
                    </a:lnTo>
                    <a:lnTo>
                      <a:pt x="10079" y="126276"/>
                    </a:lnTo>
                    <a:lnTo>
                      <a:pt x="24734" y="140931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1212">
                <a:extLst>
                  <a:ext uri="{FF2B5EF4-FFF2-40B4-BE49-F238E27FC236}">
                    <a16:creationId xmlns:a16="http://schemas.microsoft.com/office/drawing/2014/main" id="{0F7BBF21-73A2-B8A0-F540-404B78D119F6}"/>
                  </a:ext>
                </a:extLst>
              </p:cNvPr>
              <p:cNvSpPr/>
              <p:nvPr/>
            </p:nvSpPr>
            <p:spPr>
              <a:xfrm>
                <a:off x="1329138" y="2596557"/>
                <a:ext cx="149805" cy="143292"/>
              </a:xfrm>
              <a:custGeom>
                <a:avLst/>
                <a:gdLst>
                  <a:gd name="connsiteX0" fmla="*/ 126907 w 149805"/>
                  <a:gd name="connsiteY0" fmla="*/ 147721 h 143291"/>
                  <a:gd name="connsiteX1" fmla="*/ 117723 w 149805"/>
                  <a:gd name="connsiteY1" fmla="*/ 144139 h 143291"/>
                  <a:gd name="connsiteX2" fmla="*/ 4392 w 149805"/>
                  <a:gd name="connsiteY2" fmla="*/ 39991 h 143291"/>
                  <a:gd name="connsiteX3" fmla="*/ 3546 w 149805"/>
                  <a:gd name="connsiteY3" fmla="*/ 20777 h 143291"/>
                  <a:gd name="connsiteX4" fmla="*/ 6607 w 149805"/>
                  <a:gd name="connsiteY4" fmla="*/ 23578 h 143291"/>
                  <a:gd name="connsiteX5" fmla="*/ 3546 w 149805"/>
                  <a:gd name="connsiteY5" fmla="*/ 20777 h 143291"/>
                  <a:gd name="connsiteX6" fmla="*/ 21392 w 149805"/>
                  <a:gd name="connsiteY6" fmla="*/ 1368 h 143291"/>
                  <a:gd name="connsiteX7" fmla="*/ 24258 w 149805"/>
                  <a:gd name="connsiteY7" fmla="*/ 0 h 143291"/>
                  <a:gd name="connsiteX8" fmla="*/ 27254 w 149805"/>
                  <a:gd name="connsiteY8" fmla="*/ 1107 h 143291"/>
                  <a:gd name="connsiteX9" fmla="*/ 154458 w 149805"/>
                  <a:gd name="connsiteY9" fmla="*/ 118020 h 143291"/>
                  <a:gd name="connsiteX10" fmla="*/ 154719 w 149805"/>
                  <a:gd name="connsiteY10" fmla="*/ 123882 h 143291"/>
                  <a:gd name="connsiteX11" fmla="*/ 136872 w 149805"/>
                  <a:gd name="connsiteY11" fmla="*/ 143292 h 143291"/>
                  <a:gd name="connsiteX12" fmla="*/ 127428 w 149805"/>
                  <a:gd name="connsiteY12" fmla="*/ 147656 h 143291"/>
                  <a:gd name="connsiteX13" fmla="*/ 126907 w 149805"/>
                  <a:gd name="connsiteY13" fmla="*/ 147721 h 143291"/>
                  <a:gd name="connsiteX14" fmla="*/ 24714 w 149805"/>
                  <a:gd name="connsiteY14" fmla="*/ 10096 h 143291"/>
                  <a:gd name="connsiteX15" fmla="*/ 9733 w 149805"/>
                  <a:gd name="connsiteY15" fmla="*/ 26444 h 143291"/>
                  <a:gd name="connsiteX16" fmla="*/ 9733 w 149805"/>
                  <a:gd name="connsiteY16" fmla="*/ 26444 h 143291"/>
                  <a:gd name="connsiteX17" fmla="*/ 10059 w 149805"/>
                  <a:gd name="connsiteY17" fmla="*/ 33869 h 143291"/>
                  <a:gd name="connsiteX18" fmla="*/ 123390 w 149805"/>
                  <a:gd name="connsiteY18" fmla="*/ 138016 h 143291"/>
                  <a:gd name="connsiteX19" fmla="*/ 130815 w 149805"/>
                  <a:gd name="connsiteY19" fmla="*/ 137691 h 143291"/>
                  <a:gd name="connsiteX20" fmla="*/ 145796 w 149805"/>
                  <a:gd name="connsiteY20" fmla="*/ 121342 h 143291"/>
                  <a:gd name="connsiteX21" fmla="*/ 24714 w 149805"/>
                  <a:gd name="connsiteY21" fmla="*/ 10096 h 14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9805" h="143291">
                    <a:moveTo>
                      <a:pt x="126907" y="147721"/>
                    </a:moveTo>
                    <a:cubicBezTo>
                      <a:pt x="123520" y="147721"/>
                      <a:pt x="120264" y="146483"/>
                      <a:pt x="117723" y="144139"/>
                    </a:cubicBezTo>
                    <a:lnTo>
                      <a:pt x="4392" y="39991"/>
                    </a:lnTo>
                    <a:cubicBezTo>
                      <a:pt x="-1144" y="34911"/>
                      <a:pt x="-1470" y="26314"/>
                      <a:pt x="3546" y="20777"/>
                    </a:cubicBezTo>
                    <a:lnTo>
                      <a:pt x="6607" y="23578"/>
                    </a:lnTo>
                    <a:lnTo>
                      <a:pt x="3546" y="20777"/>
                    </a:lnTo>
                    <a:lnTo>
                      <a:pt x="21392" y="1368"/>
                    </a:lnTo>
                    <a:cubicBezTo>
                      <a:pt x="22174" y="521"/>
                      <a:pt x="23216" y="65"/>
                      <a:pt x="24258" y="0"/>
                    </a:cubicBezTo>
                    <a:cubicBezTo>
                      <a:pt x="25495" y="0"/>
                      <a:pt x="26407" y="326"/>
                      <a:pt x="27254" y="1107"/>
                    </a:cubicBezTo>
                    <a:lnTo>
                      <a:pt x="154458" y="118020"/>
                    </a:lnTo>
                    <a:cubicBezTo>
                      <a:pt x="156152" y="119584"/>
                      <a:pt x="156282" y="122189"/>
                      <a:pt x="154719" y="123882"/>
                    </a:cubicBezTo>
                    <a:lnTo>
                      <a:pt x="136872" y="143292"/>
                    </a:lnTo>
                    <a:cubicBezTo>
                      <a:pt x="134397" y="145962"/>
                      <a:pt x="131076" y="147526"/>
                      <a:pt x="127428" y="147656"/>
                    </a:cubicBezTo>
                    <a:cubicBezTo>
                      <a:pt x="127298" y="147721"/>
                      <a:pt x="127102" y="147721"/>
                      <a:pt x="126907" y="147721"/>
                    </a:cubicBezTo>
                    <a:close/>
                    <a:moveTo>
                      <a:pt x="24714" y="10096"/>
                    </a:moveTo>
                    <a:lnTo>
                      <a:pt x="9733" y="26444"/>
                    </a:lnTo>
                    <a:lnTo>
                      <a:pt x="9733" y="26444"/>
                    </a:lnTo>
                    <a:cubicBezTo>
                      <a:pt x="7779" y="28593"/>
                      <a:pt x="7910" y="31915"/>
                      <a:pt x="10059" y="33869"/>
                    </a:cubicBezTo>
                    <a:lnTo>
                      <a:pt x="123390" y="138016"/>
                    </a:lnTo>
                    <a:cubicBezTo>
                      <a:pt x="125539" y="139970"/>
                      <a:pt x="128861" y="139840"/>
                      <a:pt x="130815" y="137691"/>
                    </a:cubicBezTo>
                    <a:lnTo>
                      <a:pt x="145796" y="121342"/>
                    </a:lnTo>
                    <a:lnTo>
                      <a:pt x="24714" y="10096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1213">
                <a:extLst>
                  <a:ext uri="{FF2B5EF4-FFF2-40B4-BE49-F238E27FC236}">
                    <a16:creationId xmlns:a16="http://schemas.microsoft.com/office/drawing/2014/main" id="{02A34818-4B92-B2A8-ED2C-D5ECD78D85EE}"/>
                  </a:ext>
                </a:extLst>
              </p:cNvPr>
              <p:cNvSpPr/>
              <p:nvPr/>
            </p:nvSpPr>
            <p:spPr>
              <a:xfrm>
                <a:off x="1332896" y="2693621"/>
                <a:ext cx="39080" cy="39080"/>
              </a:xfrm>
              <a:custGeom>
                <a:avLst/>
                <a:gdLst>
                  <a:gd name="connsiteX0" fmla="*/ 38673 w 39079"/>
                  <a:gd name="connsiteY0" fmla="*/ 42841 h 39079"/>
                  <a:gd name="connsiteX1" fmla="*/ 35742 w 39079"/>
                  <a:gd name="connsiteY1" fmla="*/ 41604 h 39079"/>
                  <a:gd name="connsiteX2" fmla="*/ 1221 w 39079"/>
                  <a:gd name="connsiteY2" fmla="*/ 7083 h 39079"/>
                  <a:gd name="connsiteX3" fmla="*/ 1221 w 39079"/>
                  <a:gd name="connsiteY3" fmla="*/ 1221 h 39079"/>
                  <a:gd name="connsiteX4" fmla="*/ 7083 w 39079"/>
                  <a:gd name="connsiteY4" fmla="*/ 1221 h 39079"/>
                  <a:gd name="connsiteX5" fmla="*/ 41604 w 39079"/>
                  <a:gd name="connsiteY5" fmla="*/ 35742 h 39079"/>
                  <a:gd name="connsiteX6" fmla="*/ 41604 w 39079"/>
                  <a:gd name="connsiteY6" fmla="*/ 41604 h 39079"/>
                  <a:gd name="connsiteX7" fmla="*/ 38673 w 39079"/>
                  <a:gd name="connsiteY7" fmla="*/ 42841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079" h="39079">
                    <a:moveTo>
                      <a:pt x="38673" y="42841"/>
                    </a:moveTo>
                    <a:cubicBezTo>
                      <a:pt x="37630" y="42841"/>
                      <a:pt x="36523" y="42450"/>
                      <a:pt x="35742" y="41604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41604" y="35742"/>
                    </a:lnTo>
                    <a:cubicBezTo>
                      <a:pt x="43232" y="37370"/>
                      <a:pt x="43232" y="39975"/>
                      <a:pt x="41604" y="41604"/>
                    </a:cubicBezTo>
                    <a:cubicBezTo>
                      <a:pt x="40757" y="42450"/>
                      <a:pt x="39715" y="42841"/>
                      <a:pt x="38673" y="4284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1214">
                <a:extLst>
                  <a:ext uri="{FF2B5EF4-FFF2-40B4-BE49-F238E27FC236}">
                    <a16:creationId xmlns:a16="http://schemas.microsoft.com/office/drawing/2014/main" id="{561C43A0-C688-040D-94C5-1BE17C3B2626}"/>
                  </a:ext>
                </a:extLst>
              </p:cNvPr>
              <p:cNvSpPr/>
              <p:nvPr/>
            </p:nvSpPr>
            <p:spPr>
              <a:xfrm>
                <a:off x="1223864" y="2829032"/>
                <a:ext cx="6513" cy="6513"/>
              </a:xfrm>
              <a:custGeom>
                <a:avLst/>
                <a:gdLst>
                  <a:gd name="connsiteX0" fmla="*/ 4804 w 6513"/>
                  <a:gd name="connsiteY0" fmla="*/ 8972 h 6513"/>
                  <a:gd name="connsiteX1" fmla="*/ 1807 w 6513"/>
                  <a:gd name="connsiteY1" fmla="*/ 7735 h 6513"/>
                  <a:gd name="connsiteX2" fmla="*/ 1221 w 6513"/>
                  <a:gd name="connsiteY2" fmla="*/ 7148 h 6513"/>
                  <a:gd name="connsiteX3" fmla="*/ 1221 w 6513"/>
                  <a:gd name="connsiteY3" fmla="*/ 1221 h 6513"/>
                  <a:gd name="connsiteX4" fmla="*/ 7148 w 6513"/>
                  <a:gd name="connsiteY4" fmla="*/ 1221 h 6513"/>
                  <a:gd name="connsiteX5" fmla="*/ 7735 w 6513"/>
                  <a:gd name="connsiteY5" fmla="*/ 1807 h 6513"/>
                  <a:gd name="connsiteX6" fmla="*/ 7735 w 6513"/>
                  <a:gd name="connsiteY6" fmla="*/ 7735 h 6513"/>
                  <a:gd name="connsiteX7" fmla="*/ 4804 w 6513"/>
                  <a:gd name="connsiteY7" fmla="*/ 8972 h 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3" h="6513">
                    <a:moveTo>
                      <a:pt x="4804" y="8972"/>
                    </a:moveTo>
                    <a:cubicBezTo>
                      <a:pt x="3696" y="8972"/>
                      <a:pt x="2654" y="8581"/>
                      <a:pt x="1807" y="7735"/>
                    </a:cubicBezTo>
                    <a:lnTo>
                      <a:pt x="1221" y="7148"/>
                    </a:lnTo>
                    <a:cubicBezTo>
                      <a:pt x="-407" y="5520"/>
                      <a:pt x="-407" y="2850"/>
                      <a:pt x="1221" y="1221"/>
                    </a:cubicBezTo>
                    <a:cubicBezTo>
                      <a:pt x="2850" y="-407"/>
                      <a:pt x="5520" y="-407"/>
                      <a:pt x="7148" y="1221"/>
                    </a:cubicBezTo>
                    <a:lnTo>
                      <a:pt x="7735" y="1807"/>
                    </a:lnTo>
                    <a:cubicBezTo>
                      <a:pt x="9363" y="3436"/>
                      <a:pt x="9363" y="6106"/>
                      <a:pt x="7735" y="7735"/>
                    </a:cubicBezTo>
                    <a:cubicBezTo>
                      <a:pt x="6953" y="8581"/>
                      <a:pt x="5911" y="8972"/>
                      <a:pt x="4804" y="8972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1215">
                <a:extLst>
                  <a:ext uri="{FF2B5EF4-FFF2-40B4-BE49-F238E27FC236}">
                    <a16:creationId xmlns:a16="http://schemas.microsoft.com/office/drawing/2014/main" id="{33927791-90E3-40F9-14A7-1DC4BF66DB07}"/>
                  </a:ext>
                </a:extLst>
              </p:cNvPr>
              <p:cNvSpPr/>
              <p:nvPr/>
            </p:nvSpPr>
            <p:spPr>
              <a:xfrm>
                <a:off x="1172230" y="2654963"/>
                <a:ext cx="136779" cy="162832"/>
              </a:xfrm>
              <a:custGeom>
                <a:avLst/>
                <a:gdLst>
                  <a:gd name="connsiteX0" fmla="*/ 36312 w 136778"/>
                  <a:gd name="connsiteY0" fmla="*/ 162849 h 162831"/>
                  <a:gd name="connsiteX1" fmla="*/ 33381 w 136778"/>
                  <a:gd name="connsiteY1" fmla="*/ 161612 h 162831"/>
                  <a:gd name="connsiteX2" fmla="*/ 11235 w 136778"/>
                  <a:gd name="connsiteY2" fmla="*/ 139467 h 162831"/>
                  <a:gd name="connsiteX3" fmla="*/ 11235 w 136778"/>
                  <a:gd name="connsiteY3" fmla="*/ 85016 h 162831"/>
                  <a:gd name="connsiteX4" fmla="*/ 84901 w 136778"/>
                  <a:gd name="connsiteY4" fmla="*/ 11350 h 162831"/>
                  <a:gd name="connsiteX5" fmla="*/ 136876 w 136778"/>
                  <a:gd name="connsiteY5" fmla="*/ 9136 h 162831"/>
                  <a:gd name="connsiteX6" fmla="*/ 137398 w 136778"/>
                  <a:gd name="connsiteY6" fmla="*/ 14998 h 162831"/>
                  <a:gd name="connsiteX7" fmla="*/ 131536 w 136778"/>
                  <a:gd name="connsiteY7" fmla="*/ 15519 h 162831"/>
                  <a:gd name="connsiteX8" fmla="*/ 90828 w 136778"/>
                  <a:gd name="connsiteY8" fmla="*/ 17277 h 162831"/>
                  <a:gd name="connsiteX9" fmla="*/ 17162 w 136778"/>
                  <a:gd name="connsiteY9" fmla="*/ 90943 h 162831"/>
                  <a:gd name="connsiteX10" fmla="*/ 8304 w 136778"/>
                  <a:gd name="connsiteY10" fmla="*/ 112241 h 162831"/>
                  <a:gd name="connsiteX11" fmla="*/ 17162 w 136778"/>
                  <a:gd name="connsiteY11" fmla="*/ 133605 h 162831"/>
                  <a:gd name="connsiteX12" fmla="*/ 39308 w 136778"/>
                  <a:gd name="connsiteY12" fmla="*/ 155750 h 162831"/>
                  <a:gd name="connsiteX13" fmla="*/ 39308 w 136778"/>
                  <a:gd name="connsiteY13" fmla="*/ 161612 h 162831"/>
                  <a:gd name="connsiteX14" fmla="*/ 36312 w 136778"/>
                  <a:gd name="connsiteY14" fmla="*/ 162849 h 162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778" h="162831">
                    <a:moveTo>
                      <a:pt x="36312" y="162849"/>
                    </a:moveTo>
                    <a:cubicBezTo>
                      <a:pt x="35269" y="162849"/>
                      <a:pt x="34162" y="162458"/>
                      <a:pt x="33381" y="161612"/>
                    </a:cubicBezTo>
                    <a:lnTo>
                      <a:pt x="11235" y="139467"/>
                    </a:lnTo>
                    <a:cubicBezTo>
                      <a:pt x="-3745" y="124486"/>
                      <a:pt x="-3745" y="100061"/>
                      <a:pt x="11235" y="85016"/>
                    </a:cubicBezTo>
                    <a:lnTo>
                      <a:pt x="84901" y="11350"/>
                    </a:lnTo>
                    <a:cubicBezTo>
                      <a:pt x="99165" y="-2914"/>
                      <a:pt x="121505" y="-3825"/>
                      <a:pt x="136876" y="9136"/>
                    </a:cubicBezTo>
                    <a:cubicBezTo>
                      <a:pt x="138635" y="10634"/>
                      <a:pt x="138830" y="13239"/>
                      <a:pt x="137398" y="14998"/>
                    </a:cubicBezTo>
                    <a:cubicBezTo>
                      <a:pt x="135899" y="16756"/>
                      <a:pt x="133229" y="16952"/>
                      <a:pt x="131536" y="15519"/>
                    </a:cubicBezTo>
                    <a:cubicBezTo>
                      <a:pt x="119486" y="5358"/>
                      <a:pt x="101965" y="6140"/>
                      <a:pt x="90828" y="17277"/>
                    </a:cubicBezTo>
                    <a:lnTo>
                      <a:pt x="17162" y="90943"/>
                    </a:lnTo>
                    <a:cubicBezTo>
                      <a:pt x="11496" y="96674"/>
                      <a:pt x="8304" y="104230"/>
                      <a:pt x="8304" y="112241"/>
                    </a:cubicBezTo>
                    <a:cubicBezTo>
                      <a:pt x="8304" y="120318"/>
                      <a:pt x="11431" y="127873"/>
                      <a:pt x="17162" y="133605"/>
                    </a:cubicBezTo>
                    <a:lnTo>
                      <a:pt x="39308" y="155750"/>
                    </a:lnTo>
                    <a:cubicBezTo>
                      <a:pt x="40936" y="157378"/>
                      <a:pt x="40936" y="159983"/>
                      <a:pt x="39308" y="161612"/>
                    </a:cubicBezTo>
                    <a:cubicBezTo>
                      <a:pt x="38461" y="162458"/>
                      <a:pt x="37354" y="162849"/>
                      <a:pt x="36312" y="162849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1216">
                <a:extLst>
                  <a:ext uri="{FF2B5EF4-FFF2-40B4-BE49-F238E27FC236}">
                    <a16:creationId xmlns:a16="http://schemas.microsoft.com/office/drawing/2014/main" id="{F25CA543-FCDE-342E-29F9-0DE61E6DE0FF}"/>
                  </a:ext>
                </a:extLst>
              </p:cNvPr>
              <p:cNvSpPr/>
              <p:nvPr/>
            </p:nvSpPr>
            <p:spPr>
              <a:xfrm>
                <a:off x="1264246" y="2869349"/>
                <a:ext cx="6513" cy="6513"/>
              </a:xfrm>
              <a:custGeom>
                <a:avLst/>
                <a:gdLst>
                  <a:gd name="connsiteX0" fmla="*/ 4738 w 6513"/>
                  <a:gd name="connsiteY0" fmla="*/ 8907 h 6513"/>
                  <a:gd name="connsiteX1" fmla="*/ 1807 w 6513"/>
                  <a:gd name="connsiteY1" fmla="*/ 7669 h 6513"/>
                  <a:gd name="connsiteX2" fmla="*/ 1221 w 6513"/>
                  <a:gd name="connsiteY2" fmla="*/ 7083 h 6513"/>
                  <a:gd name="connsiteX3" fmla="*/ 1221 w 6513"/>
                  <a:gd name="connsiteY3" fmla="*/ 1221 h 6513"/>
                  <a:gd name="connsiteX4" fmla="*/ 7083 w 6513"/>
                  <a:gd name="connsiteY4" fmla="*/ 1221 h 6513"/>
                  <a:gd name="connsiteX5" fmla="*/ 7669 w 6513"/>
                  <a:gd name="connsiteY5" fmla="*/ 1808 h 6513"/>
                  <a:gd name="connsiteX6" fmla="*/ 7669 w 6513"/>
                  <a:gd name="connsiteY6" fmla="*/ 7669 h 6513"/>
                  <a:gd name="connsiteX7" fmla="*/ 4738 w 6513"/>
                  <a:gd name="connsiteY7" fmla="*/ 8907 h 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3" h="6513">
                    <a:moveTo>
                      <a:pt x="4738" y="8907"/>
                    </a:moveTo>
                    <a:cubicBezTo>
                      <a:pt x="3696" y="8907"/>
                      <a:pt x="2589" y="8516"/>
                      <a:pt x="1807" y="7669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7669" y="1808"/>
                    </a:lnTo>
                    <a:cubicBezTo>
                      <a:pt x="9298" y="3436"/>
                      <a:pt x="9298" y="6041"/>
                      <a:pt x="7669" y="7669"/>
                    </a:cubicBezTo>
                    <a:cubicBezTo>
                      <a:pt x="6888" y="8516"/>
                      <a:pt x="5781" y="8907"/>
                      <a:pt x="4738" y="8907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1217">
                <a:extLst>
                  <a:ext uri="{FF2B5EF4-FFF2-40B4-BE49-F238E27FC236}">
                    <a16:creationId xmlns:a16="http://schemas.microsoft.com/office/drawing/2014/main" id="{E3F74E85-921F-D1DE-9822-90E449D6C3DE}"/>
                  </a:ext>
                </a:extLst>
              </p:cNvPr>
              <p:cNvSpPr/>
              <p:nvPr/>
            </p:nvSpPr>
            <p:spPr>
              <a:xfrm>
                <a:off x="1275774" y="2819718"/>
                <a:ext cx="58619" cy="91186"/>
              </a:xfrm>
              <a:custGeom>
                <a:avLst/>
                <a:gdLst>
                  <a:gd name="connsiteX0" fmla="*/ 33853 w 58619"/>
                  <a:gd name="connsiteY0" fmla="*/ 91625 h 91185"/>
                  <a:gd name="connsiteX1" fmla="*/ 18025 w 58619"/>
                  <a:gd name="connsiteY1" fmla="*/ 85047 h 91185"/>
                  <a:gd name="connsiteX2" fmla="*/ 9884 w 58619"/>
                  <a:gd name="connsiteY2" fmla="*/ 76905 h 91185"/>
                  <a:gd name="connsiteX3" fmla="*/ 9884 w 58619"/>
                  <a:gd name="connsiteY3" fmla="*/ 70978 h 91185"/>
                  <a:gd name="connsiteX4" fmla="*/ 15811 w 58619"/>
                  <a:gd name="connsiteY4" fmla="*/ 70978 h 91185"/>
                  <a:gd name="connsiteX5" fmla="*/ 23953 w 58619"/>
                  <a:gd name="connsiteY5" fmla="*/ 79120 h 91185"/>
                  <a:gd name="connsiteX6" fmla="*/ 43818 w 58619"/>
                  <a:gd name="connsiteY6" fmla="*/ 79120 h 91185"/>
                  <a:gd name="connsiteX7" fmla="*/ 48573 w 58619"/>
                  <a:gd name="connsiteY7" fmla="*/ 74365 h 91185"/>
                  <a:gd name="connsiteX8" fmla="*/ 52676 w 58619"/>
                  <a:gd name="connsiteY8" fmla="*/ 64400 h 91185"/>
                  <a:gd name="connsiteX9" fmla="*/ 48573 w 58619"/>
                  <a:gd name="connsiteY9" fmla="*/ 54435 h 91185"/>
                  <a:gd name="connsiteX10" fmla="*/ 1221 w 58619"/>
                  <a:gd name="connsiteY10" fmla="*/ 7083 h 91185"/>
                  <a:gd name="connsiteX11" fmla="*/ 1221 w 58619"/>
                  <a:gd name="connsiteY11" fmla="*/ 1221 h 91185"/>
                  <a:gd name="connsiteX12" fmla="*/ 7083 w 58619"/>
                  <a:gd name="connsiteY12" fmla="*/ 1221 h 91185"/>
                  <a:gd name="connsiteX13" fmla="*/ 54435 w 58619"/>
                  <a:gd name="connsiteY13" fmla="*/ 48573 h 91185"/>
                  <a:gd name="connsiteX14" fmla="*/ 61013 w 58619"/>
                  <a:gd name="connsiteY14" fmla="*/ 64400 h 91185"/>
                  <a:gd name="connsiteX15" fmla="*/ 54435 w 58619"/>
                  <a:gd name="connsiteY15" fmla="*/ 80227 h 91185"/>
                  <a:gd name="connsiteX16" fmla="*/ 49680 w 58619"/>
                  <a:gd name="connsiteY16" fmla="*/ 84982 h 91185"/>
                  <a:gd name="connsiteX17" fmla="*/ 33853 w 58619"/>
                  <a:gd name="connsiteY17" fmla="*/ 91625 h 9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619" h="91185">
                    <a:moveTo>
                      <a:pt x="33853" y="91625"/>
                    </a:moveTo>
                    <a:cubicBezTo>
                      <a:pt x="28121" y="91625"/>
                      <a:pt x="22389" y="89476"/>
                      <a:pt x="18025" y="85047"/>
                    </a:cubicBezTo>
                    <a:lnTo>
                      <a:pt x="9884" y="76905"/>
                    </a:lnTo>
                    <a:cubicBezTo>
                      <a:pt x="8256" y="75277"/>
                      <a:pt x="8256" y="72607"/>
                      <a:pt x="9884" y="70978"/>
                    </a:cubicBezTo>
                    <a:cubicBezTo>
                      <a:pt x="11512" y="69350"/>
                      <a:pt x="14183" y="69350"/>
                      <a:pt x="15811" y="70978"/>
                    </a:cubicBezTo>
                    <a:lnTo>
                      <a:pt x="23953" y="79120"/>
                    </a:lnTo>
                    <a:cubicBezTo>
                      <a:pt x="29424" y="84591"/>
                      <a:pt x="38347" y="84591"/>
                      <a:pt x="43818" y="79120"/>
                    </a:cubicBezTo>
                    <a:lnTo>
                      <a:pt x="48573" y="74365"/>
                    </a:lnTo>
                    <a:cubicBezTo>
                      <a:pt x="51243" y="71695"/>
                      <a:pt x="52676" y="68178"/>
                      <a:pt x="52676" y="64400"/>
                    </a:cubicBezTo>
                    <a:cubicBezTo>
                      <a:pt x="52676" y="60622"/>
                      <a:pt x="51243" y="57105"/>
                      <a:pt x="48573" y="54435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54435" y="48573"/>
                    </a:lnTo>
                    <a:cubicBezTo>
                      <a:pt x="58668" y="52806"/>
                      <a:pt x="61013" y="58408"/>
                      <a:pt x="61013" y="64400"/>
                    </a:cubicBezTo>
                    <a:cubicBezTo>
                      <a:pt x="61013" y="70392"/>
                      <a:pt x="58668" y="75994"/>
                      <a:pt x="54435" y="80227"/>
                    </a:cubicBezTo>
                    <a:lnTo>
                      <a:pt x="49680" y="84982"/>
                    </a:lnTo>
                    <a:cubicBezTo>
                      <a:pt x="45316" y="89476"/>
                      <a:pt x="39584" y="91625"/>
                      <a:pt x="33853" y="91625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1218">
                <a:extLst>
                  <a:ext uri="{FF2B5EF4-FFF2-40B4-BE49-F238E27FC236}">
                    <a16:creationId xmlns:a16="http://schemas.microsoft.com/office/drawing/2014/main" id="{363F30F4-4A1B-9D4E-4DFA-2EA1A28C2AC5}"/>
                  </a:ext>
                </a:extLst>
              </p:cNvPr>
              <p:cNvSpPr/>
              <p:nvPr/>
            </p:nvSpPr>
            <p:spPr>
              <a:xfrm>
                <a:off x="1261510" y="2783308"/>
                <a:ext cx="117239" cy="110726"/>
              </a:xfrm>
              <a:custGeom>
                <a:avLst/>
                <a:gdLst>
                  <a:gd name="connsiteX0" fmla="*/ 93645 w 117238"/>
                  <a:gd name="connsiteY0" fmla="*/ 112468 h 110725"/>
                  <a:gd name="connsiteX1" fmla="*/ 77817 w 117238"/>
                  <a:gd name="connsiteY1" fmla="*/ 105955 h 110725"/>
                  <a:gd name="connsiteX2" fmla="*/ 1221 w 117238"/>
                  <a:gd name="connsiteY2" fmla="*/ 29359 h 110725"/>
                  <a:gd name="connsiteX3" fmla="*/ 1221 w 117238"/>
                  <a:gd name="connsiteY3" fmla="*/ 23497 h 110725"/>
                  <a:gd name="connsiteX4" fmla="*/ 7083 w 117238"/>
                  <a:gd name="connsiteY4" fmla="*/ 23497 h 110725"/>
                  <a:gd name="connsiteX5" fmla="*/ 83679 w 117238"/>
                  <a:gd name="connsiteY5" fmla="*/ 100093 h 110725"/>
                  <a:gd name="connsiteX6" fmla="*/ 103545 w 117238"/>
                  <a:gd name="connsiteY6" fmla="*/ 100093 h 110725"/>
                  <a:gd name="connsiteX7" fmla="*/ 108365 w 117238"/>
                  <a:gd name="connsiteY7" fmla="*/ 95273 h 110725"/>
                  <a:gd name="connsiteX8" fmla="*/ 112468 w 117238"/>
                  <a:gd name="connsiteY8" fmla="*/ 85373 h 110725"/>
                  <a:gd name="connsiteX9" fmla="*/ 108365 w 117238"/>
                  <a:gd name="connsiteY9" fmla="*/ 75407 h 110725"/>
                  <a:gd name="connsiteX10" fmla="*/ 40040 w 117238"/>
                  <a:gd name="connsiteY10" fmla="*/ 7083 h 110725"/>
                  <a:gd name="connsiteX11" fmla="*/ 40040 w 117238"/>
                  <a:gd name="connsiteY11" fmla="*/ 1221 h 110725"/>
                  <a:gd name="connsiteX12" fmla="*/ 45902 w 117238"/>
                  <a:gd name="connsiteY12" fmla="*/ 1221 h 110725"/>
                  <a:gd name="connsiteX13" fmla="*/ 114227 w 117238"/>
                  <a:gd name="connsiteY13" fmla="*/ 69545 h 110725"/>
                  <a:gd name="connsiteX14" fmla="*/ 114227 w 117238"/>
                  <a:gd name="connsiteY14" fmla="*/ 101200 h 110725"/>
                  <a:gd name="connsiteX15" fmla="*/ 109407 w 117238"/>
                  <a:gd name="connsiteY15" fmla="*/ 106020 h 110725"/>
                  <a:gd name="connsiteX16" fmla="*/ 93645 w 117238"/>
                  <a:gd name="connsiteY16" fmla="*/ 112468 h 11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7238" h="110725">
                    <a:moveTo>
                      <a:pt x="93645" y="112468"/>
                    </a:moveTo>
                    <a:cubicBezTo>
                      <a:pt x="87913" y="112468"/>
                      <a:pt x="82181" y="110319"/>
                      <a:pt x="77817" y="105955"/>
                    </a:cubicBezTo>
                    <a:lnTo>
                      <a:pt x="1221" y="29359"/>
                    </a:lnTo>
                    <a:cubicBezTo>
                      <a:pt x="-407" y="27730"/>
                      <a:pt x="-407" y="25125"/>
                      <a:pt x="1221" y="23497"/>
                    </a:cubicBezTo>
                    <a:cubicBezTo>
                      <a:pt x="2850" y="21868"/>
                      <a:pt x="5455" y="21868"/>
                      <a:pt x="7083" y="23497"/>
                    </a:cubicBezTo>
                    <a:lnTo>
                      <a:pt x="83679" y="100093"/>
                    </a:lnTo>
                    <a:cubicBezTo>
                      <a:pt x="89020" y="105434"/>
                      <a:pt x="98269" y="105368"/>
                      <a:pt x="103545" y="100093"/>
                    </a:cubicBezTo>
                    <a:lnTo>
                      <a:pt x="108365" y="95273"/>
                    </a:lnTo>
                    <a:cubicBezTo>
                      <a:pt x="111035" y="92602"/>
                      <a:pt x="112468" y="89085"/>
                      <a:pt x="112468" y="85373"/>
                    </a:cubicBezTo>
                    <a:cubicBezTo>
                      <a:pt x="112468" y="81595"/>
                      <a:pt x="111035" y="78078"/>
                      <a:pt x="108365" y="75407"/>
                    </a:cubicBezTo>
                    <a:lnTo>
                      <a:pt x="40040" y="7083"/>
                    </a:lnTo>
                    <a:cubicBezTo>
                      <a:pt x="38412" y="5455"/>
                      <a:pt x="38412" y="2850"/>
                      <a:pt x="40040" y="1221"/>
                    </a:cubicBezTo>
                    <a:cubicBezTo>
                      <a:pt x="41669" y="-407"/>
                      <a:pt x="44274" y="-407"/>
                      <a:pt x="45902" y="1221"/>
                    </a:cubicBezTo>
                    <a:lnTo>
                      <a:pt x="114227" y="69545"/>
                    </a:lnTo>
                    <a:cubicBezTo>
                      <a:pt x="122954" y="78273"/>
                      <a:pt x="122954" y="92472"/>
                      <a:pt x="114227" y="101200"/>
                    </a:cubicBezTo>
                    <a:lnTo>
                      <a:pt x="109407" y="106020"/>
                    </a:lnTo>
                    <a:cubicBezTo>
                      <a:pt x="105043" y="110253"/>
                      <a:pt x="99311" y="112468"/>
                      <a:pt x="93645" y="112468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1219">
                <a:extLst>
                  <a:ext uri="{FF2B5EF4-FFF2-40B4-BE49-F238E27FC236}">
                    <a16:creationId xmlns:a16="http://schemas.microsoft.com/office/drawing/2014/main" id="{CFC7B2F8-E4E5-E64A-3631-1FC17F955A3C}"/>
                  </a:ext>
                </a:extLst>
              </p:cNvPr>
              <p:cNvSpPr/>
              <p:nvPr/>
            </p:nvSpPr>
            <p:spPr>
              <a:xfrm>
                <a:off x="1306256" y="2758688"/>
                <a:ext cx="130265" cy="130265"/>
              </a:xfrm>
              <a:custGeom>
                <a:avLst/>
                <a:gdLst>
                  <a:gd name="connsiteX0" fmla="*/ 107192 w 130265"/>
                  <a:gd name="connsiteY0" fmla="*/ 132854 h 130265"/>
                  <a:gd name="connsiteX1" fmla="*/ 88304 w 130265"/>
                  <a:gd name="connsiteY1" fmla="*/ 124713 h 130265"/>
                  <a:gd name="connsiteX2" fmla="*/ 1221 w 130265"/>
                  <a:gd name="connsiteY2" fmla="*/ 37630 h 130265"/>
                  <a:gd name="connsiteX3" fmla="*/ 1221 w 130265"/>
                  <a:gd name="connsiteY3" fmla="*/ 31769 h 130265"/>
                  <a:gd name="connsiteX4" fmla="*/ 7083 w 130265"/>
                  <a:gd name="connsiteY4" fmla="*/ 31769 h 130265"/>
                  <a:gd name="connsiteX5" fmla="*/ 94166 w 130265"/>
                  <a:gd name="connsiteY5" fmla="*/ 118851 h 130265"/>
                  <a:gd name="connsiteX6" fmla="*/ 116181 w 130265"/>
                  <a:gd name="connsiteY6" fmla="*/ 121000 h 130265"/>
                  <a:gd name="connsiteX7" fmla="*/ 121000 w 130265"/>
                  <a:gd name="connsiteY7" fmla="*/ 116180 h 130265"/>
                  <a:gd name="connsiteX8" fmla="*/ 124517 w 130265"/>
                  <a:gd name="connsiteY8" fmla="*/ 105955 h 130265"/>
                  <a:gd name="connsiteX9" fmla="*/ 118851 w 130265"/>
                  <a:gd name="connsiteY9" fmla="*/ 94166 h 130265"/>
                  <a:gd name="connsiteX10" fmla="*/ 31768 w 130265"/>
                  <a:gd name="connsiteY10" fmla="*/ 7083 h 130265"/>
                  <a:gd name="connsiteX11" fmla="*/ 31768 w 130265"/>
                  <a:gd name="connsiteY11" fmla="*/ 1221 h 130265"/>
                  <a:gd name="connsiteX12" fmla="*/ 37630 w 130265"/>
                  <a:gd name="connsiteY12" fmla="*/ 1221 h 130265"/>
                  <a:gd name="connsiteX13" fmla="*/ 124713 w 130265"/>
                  <a:gd name="connsiteY13" fmla="*/ 88304 h 130265"/>
                  <a:gd name="connsiteX14" fmla="*/ 132789 w 130265"/>
                  <a:gd name="connsiteY14" fmla="*/ 105368 h 130265"/>
                  <a:gd name="connsiteX15" fmla="*/ 126862 w 130265"/>
                  <a:gd name="connsiteY15" fmla="*/ 122173 h 130265"/>
                  <a:gd name="connsiteX16" fmla="*/ 122042 w 130265"/>
                  <a:gd name="connsiteY16" fmla="*/ 126993 h 130265"/>
                  <a:gd name="connsiteX17" fmla="*/ 107192 w 130265"/>
                  <a:gd name="connsiteY17" fmla="*/ 132854 h 130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65" h="130265">
                    <a:moveTo>
                      <a:pt x="107192" y="132854"/>
                    </a:moveTo>
                    <a:cubicBezTo>
                      <a:pt x="100614" y="132854"/>
                      <a:pt x="93645" y="130119"/>
                      <a:pt x="88304" y="124713"/>
                    </a:cubicBezTo>
                    <a:lnTo>
                      <a:pt x="1221" y="37630"/>
                    </a:lnTo>
                    <a:cubicBezTo>
                      <a:pt x="-407" y="36002"/>
                      <a:pt x="-407" y="33397"/>
                      <a:pt x="1221" y="31769"/>
                    </a:cubicBezTo>
                    <a:cubicBezTo>
                      <a:pt x="2850" y="30140"/>
                      <a:pt x="5455" y="30140"/>
                      <a:pt x="7083" y="31769"/>
                    </a:cubicBezTo>
                    <a:lnTo>
                      <a:pt x="94166" y="118851"/>
                    </a:lnTo>
                    <a:cubicBezTo>
                      <a:pt x="100874" y="125494"/>
                      <a:pt x="110709" y="126471"/>
                      <a:pt x="116181" y="121000"/>
                    </a:cubicBezTo>
                    <a:lnTo>
                      <a:pt x="121000" y="116180"/>
                    </a:lnTo>
                    <a:cubicBezTo>
                      <a:pt x="123541" y="113640"/>
                      <a:pt x="124778" y="109993"/>
                      <a:pt x="124517" y="105955"/>
                    </a:cubicBezTo>
                    <a:cubicBezTo>
                      <a:pt x="124192" y="101656"/>
                      <a:pt x="122173" y="97487"/>
                      <a:pt x="118851" y="94166"/>
                    </a:cubicBezTo>
                    <a:lnTo>
                      <a:pt x="31768" y="7083"/>
                    </a:lnTo>
                    <a:cubicBezTo>
                      <a:pt x="30140" y="5455"/>
                      <a:pt x="30140" y="2850"/>
                      <a:pt x="31768" y="1221"/>
                    </a:cubicBezTo>
                    <a:cubicBezTo>
                      <a:pt x="33397" y="-407"/>
                      <a:pt x="36002" y="-407"/>
                      <a:pt x="37630" y="1221"/>
                    </a:cubicBezTo>
                    <a:lnTo>
                      <a:pt x="124713" y="88304"/>
                    </a:lnTo>
                    <a:cubicBezTo>
                      <a:pt x="129468" y="92993"/>
                      <a:pt x="132333" y="99051"/>
                      <a:pt x="132789" y="105368"/>
                    </a:cubicBezTo>
                    <a:cubicBezTo>
                      <a:pt x="133310" y="111882"/>
                      <a:pt x="131226" y="117809"/>
                      <a:pt x="126862" y="122173"/>
                    </a:cubicBezTo>
                    <a:lnTo>
                      <a:pt x="122042" y="126993"/>
                    </a:lnTo>
                    <a:cubicBezTo>
                      <a:pt x="118134" y="130900"/>
                      <a:pt x="112794" y="132854"/>
                      <a:pt x="107192" y="132854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1220">
                <a:extLst>
                  <a:ext uri="{FF2B5EF4-FFF2-40B4-BE49-F238E27FC236}">
                    <a16:creationId xmlns:a16="http://schemas.microsoft.com/office/drawing/2014/main" id="{CD5BDD05-0E0E-2DFD-1415-84C6BBA3F141}"/>
                  </a:ext>
                </a:extLst>
              </p:cNvPr>
              <p:cNvSpPr/>
              <p:nvPr/>
            </p:nvSpPr>
            <p:spPr>
              <a:xfrm>
                <a:off x="1336804" y="2728141"/>
                <a:ext cx="110726" cy="110726"/>
              </a:xfrm>
              <a:custGeom>
                <a:avLst/>
                <a:gdLst>
                  <a:gd name="connsiteX0" fmla="*/ 86740 w 110725"/>
                  <a:gd name="connsiteY0" fmla="*/ 112533 h 110725"/>
                  <a:gd name="connsiteX1" fmla="*/ 85047 w 110725"/>
                  <a:gd name="connsiteY1" fmla="*/ 112468 h 110725"/>
                  <a:gd name="connsiteX2" fmla="*/ 68113 w 110725"/>
                  <a:gd name="connsiteY2" fmla="*/ 104587 h 110725"/>
                  <a:gd name="connsiteX3" fmla="*/ 1221 w 110725"/>
                  <a:gd name="connsiteY3" fmla="*/ 37696 h 110725"/>
                  <a:gd name="connsiteX4" fmla="*/ 1221 w 110725"/>
                  <a:gd name="connsiteY4" fmla="*/ 31834 h 110725"/>
                  <a:gd name="connsiteX5" fmla="*/ 7083 w 110725"/>
                  <a:gd name="connsiteY5" fmla="*/ 31834 h 110725"/>
                  <a:gd name="connsiteX6" fmla="*/ 73974 w 110725"/>
                  <a:gd name="connsiteY6" fmla="*/ 98725 h 110725"/>
                  <a:gd name="connsiteX7" fmla="*/ 85568 w 110725"/>
                  <a:gd name="connsiteY7" fmla="*/ 104196 h 110725"/>
                  <a:gd name="connsiteX8" fmla="*/ 95794 w 110725"/>
                  <a:gd name="connsiteY8" fmla="*/ 100679 h 110725"/>
                  <a:gd name="connsiteX9" fmla="*/ 100614 w 110725"/>
                  <a:gd name="connsiteY9" fmla="*/ 95859 h 110725"/>
                  <a:gd name="connsiteX10" fmla="*/ 98660 w 110725"/>
                  <a:gd name="connsiteY10" fmla="*/ 74040 h 110725"/>
                  <a:gd name="connsiteX11" fmla="*/ 31768 w 110725"/>
                  <a:gd name="connsiteY11" fmla="*/ 7083 h 110725"/>
                  <a:gd name="connsiteX12" fmla="*/ 31768 w 110725"/>
                  <a:gd name="connsiteY12" fmla="*/ 1221 h 110725"/>
                  <a:gd name="connsiteX13" fmla="*/ 37630 w 110725"/>
                  <a:gd name="connsiteY13" fmla="*/ 1221 h 110725"/>
                  <a:gd name="connsiteX14" fmla="*/ 104522 w 110725"/>
                  <a:gd name="connsiteY14" fmla="*/ 68113 h 110725"/>
                  <a:gd name="connsiteX15" fmla="*/ 106476 w 110725"/>
                  <a:gd name="connsiteY15" fmla="*/ 101721 h 110725"/>
                  <a:gd name="connsiteX16" fmla="*/ 101656 w 110725"/>
                  <a:gd name="connsiteY16" fmla="*/ 106541 h 110725"/>
                  <a:gd name="connsiteX17" fmla="*/ 86740 w 110725"/>
                  <a:gd name="connsiteY17" fmla="*/ 112533 h 11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725" h="110725">
                    <a:moveTo>
                      <a:pt x="86740" y="112533"/>
                    </a:moveTo>
                    <a:cubicBezTo>
                      <a:pt x="86154" y="112533"/>
                      <a:pt x="85633" y="112533"/>
                      <a:pt x="85047" y="112468"/>
                    </a:cubicBezTo>
                    <a:cubicBezTo>
                      <a:pt x="78794" y="112012"/>
                      <a:pt x="72802" y="109211"/>
                      <a:pt x="68113" y="104587"/>
                    </a:cubicBezTo>
                    <a:lnTo>
                      <a:pt x="1221" y="37696"/>
                    </a:lnTo>
                    <a:cubicBezTo>
                      <a:pt x="-407" y="36067"/>
                      <a:pt x="-407" y="33462"/>
                      <a:pt x="1221" y="31834"/>
                    </a:cubicBezTo>
                    <a:cubicBezTo>
                      <a:pt x="2850" y="30205"/>
                      <a:pt x="5455" y="30205"/>
                      <a:pt x="7083" y="31834"/>
                    </a:cubicBezTo>
                    <a:lnTo>
                      <a:pt x="73974" y="98725"/>
                    </a:lnTo>
                    <a:cubicBezTo>
                      <a:pt x="77231" y="101982"/>
                      <a:pt x="81334" y="103936"/>
                      <a:pt x="85568" y="104196"/>
                    </a:cubicBezTo>
                    <a:cubicBezTo>
                      <a:pt x="89606" y="104522"/>
                      <a:pt x="93189" y="103219"/>
                      <a:pt x="95794" y="100679"/>
                    </a:cubicBezTo>
                    <a:lnTo>
                      <a:pt x="100614" y="95859"/>
                    </a:lnTo>
                    <a:cubicBezTo>
                      <a:pt x="106085" y="90388"/>
                      <a:pt x="105238" y="80618"/>
                      <a:pt x="98660" y="74040"/>
                    </a:cubicBezTo>
                    <a:lnTo>
                      <a:pt x="31768" y="7083"/>
                    </a:lnTo>
                    <a:cubicBezTo>
                      <a:pt x="30140" y="5455"/>
                      <a:pt x="30140" y="2850"/>
                      <a:pt x="31768" y="1221"/>
                    </a:cubicBezTo>
                    <a:cubicBezTo>
                      <a:pt x="33397" y="-407"/>
                      <a:pt x="36002" y="-407"/>
                      <a:pt x="37630" y="1221"/>
                    </a:cubicBezTo>
                    <a:lnTo>
                      <a:pt x="104522" y="68113"/>
                    </a:lnTo>
                    <a:cubicBezTo>
                      <a:pt x="114292" y="77882"/>
                      <a:pt x="115204" y="92993"/>
                      <a:pt x="106476" y="101721"/>
                    </a:cubicBezTo>
                    <a:lnTo>
                      <a:pt x="101656" y="106541"/>
                    </a:lnTo>
                    <a:cubicBezTo>
                      <a:pt x="97813" y="110449"/>
                      <a:pt x="92537" y="112533"/>
                      <a:pt x="86740" y="112533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1221">
                <a:extLst>
                  <a:ext uri="{FF2B5EF4-FFF2-40B4-BE49-F238E27FC236}">
                    <a16:creationId xmlns:a16="http://schemas.microsoft.com/office/drawing/2014/main" id="{CE553340-0796-4440-2177-83FAA129ABCC}"/>
                  </a:ext>
                </a:extLst>
              </p:cNvPr>
              <p:cNvSpPr/>
              <p:nvPr/>
            </p:nvSpPr>
            <p:spPr>
              <a:xfrm>
                <a:off x="1270319" y="2632722"/>
                <a:ext cx="71646" cy="97699"/>
              </a:xfrm>
              <a:custGeom>
                <a:avLst/>
                <a:gdLst>
                  <a:gd name="connsiteX0" fmla="*/ 27193 w 71646"/>
                  <a:gd name="connsiteY0" fmla="*/ 101200 h 97699"/>
                  <a:gd name="connsiteX1" fmla="*/ 11366 w 71646"/>
                  <a:gd name="connsiteY1" fmla="*/ 94622 h 97699"/>
                  <a:gd name="connsiteX2" fmla="*/ 6546 w 71646"/>
                  <a:gd name="connsiteY2" fmla="*/ 89867 h 97699"/>
                  <a:gd name="connsiteX3" fmla="*/ 6546 w 71646"/>
                  <a:gd name="connsiteY3" fmla="*/ 58212 h 97699"/>
                  <a:gd name="connsiteX4" fmla="*/ 63537 w 71646"/>
                  <a:gd name="connsiteY4" fmla="*/ 1221 h 97699"/>
                  <a:gd name="connsiteX5" fmla="*/ 69399 w 71646"/>
                  <a:gd name="connsiteY5" fmla="*/ 1221 h 97699"/>
                  <a:gd name="connsiteX6" fmla="*/ 69399 w 71646"/>
                  <a:gd name="connsiteY6" fmla="*/ 7083 h 97699"/>
                  <a:gd name="connsiteX7" fmla="*/ 12408 w 71646"/>
                  <a:gd name="connsiteY7" fmla="*/ 64074 h 97699"/>
                  <a:gd name="connsiteX8" fmla="*/ 12408 w 71646"/>
                  <a:gd name="connsiteY8" fmla="*/ 83940 h 97699"/>
                  <a:gd name="connsiteX9" fmla="*/ 17162 w 71646"/>
                  <a:gd name="connsiteY9" fmla="*/ 88695 h 97699"/>
                  <a:gd name="connsiteX10" fmla="*/ 37028 w 71646"/>
                  <a:gd name="connsiteY10" fmla="*/ 88695 h 97699"/>
                  <a:gd name="connsiteX11" fmla="*/ 70897 w 71646"/>
                  <a:gd name="connsiteY11" fmla="*/ 54826 h 97699"/>
                  <a:gd name="connsiteX12" fmla="*/ 76824 w 71646"/>
                  <a:gd name="connsiteY12" fmla="*/ 54826 h 97699"/>
                  <a:gd name="connsiteX13" fmla="*/ 76824 w 71646"/>
                  <a:gd name="connsiteY13" fmla="*/ 60753 h 97699"/>
                  <a:gd name="connsiteX14" fmla="*/ 42955 w 71646"/>
                  <a:gd name="connsiteY14" fmla="*/ 94556 h 97699"/>
                  <a:gd name="connsiteX15" fmla="*/ 27193 w 71646"/>
                  <a:gd name="connsiteY15" fmla="*/ 101200 h 9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1646" h="97699">
                    <a:moveTo>
                      <a:pt x="27193" y="101200"/>
                    </a:moveTo>
                    <a:cubicBezTo>
                      <a:pt x="21201" y="101200"/>
                      <a:pt x="15599" y="98855"/>
                      <a:pt x="11366" y="94622"/>
                    </a:cubicBezTo>
                    <a:lnTo>
                      <a:pt x="6546" y="89867"/>
                    </a:lnTo>
                    <a:cubicBezTo>
                      <a:pt x="-2182" y="81139"/>
                      <a:pt x="-2182" y="66940"/>
                      <a:pt x="6546" y="58212"/>
                    </a:cubicBezTo>
                    <a:lnTo>
                      <a:pt x="63537" y="1221"/>
                    </a:lnTo>
                    <a:cubicBezTo>
                      <a:pt x="65165" y="-407"/>
                      <a:pt x="67771" y="-407"/>
                      <a:pt x="69399" y="1221"/>
                    </a:cubicBezTo>
                    <a:cubicBezTo>
                      <a:pt x="71027" y="2850"/>
                      <a:pt x="71027" y="5455"/>
                      <a:pt x="69399" y="7083"/>
                    </a:cubicBezTo>
                    <a:lnTo>
                      <a:pt x="12408" y="64074"/>
                    </a:lnTo>
                    <a:cubicBezTo>
                      <a:pt x="6937" y="69545"/>
                      <a:pt x="6937" y="78469"/>
                      <a:pt x="12408" y="83940"/>
                    </a:cubicBezTo>
                    <a:lnTo>
                      <a:pt x="17162" y="88695"/>
                    </a:lnTo>
                    <a:cubicBezTo>
                      <a:pt x="22503" y="94035"/>
                      <a:pt x="31687" y="94035"/>
                      <a:pt x="37028" y="88695"/>
                    </a:cubicBezTo>
                    <a:lnTo>
                      <a:pt x="70897" y="54826"/>
                    </a:lnTo>
                    <a:cubicBezTo>
                      <a:pt x="72525" y="53197"/>
                      <a:pt x="75196" y="53197"/>
                      <a:pt x="76824" y="54826"/>
                    </a:cubicBezTo>
                    <a:cubicBezTo>
                      <a:pt x="78452" y="56454"/>
                      <a:pt x="78452" y="59124"/>
                      <a:pt x="76824" y="60753"/>
                    </a:cubicBezTo>
                    <a:lnTo>
                      <a:pt x="42955" y="94556"/>
                    </a:lnTo>
                    <a:cubicBezTo>
                      <a:pt x="38787" y="98920"/>
                      <a:pt x="33185" y="101200"/>
                      <a:pt x="27193" y="101200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1222">
                <a:extLst>
                  <a:ext uri="{FF2B5EF4-FFF2-40B4-BE49-F238E27FC236}">
                    <a16:creationId xmlns:a16="http://schemas.microsoft.com/office/drawing/2014/main" id="{62CF9E30-0E7A-4AC4-9F0E-5C3B86FAB484}"/>
                  </a:ext>
                </a:extLst>
              </p:cNvPr>
              <p:cNvSpPr/>
              <p:nvPr/>
            </p:nvSpPr>
            <p:spPr>
              <a:xfrm>
                <a:off x="1409752" y="2733677"/>
                <a:ext cx="39080" cy="39080"/>
              </a:xfrm>
              <a:custGeom>
                <a:avLst/>
                <a:gdLst>
                  <a:gd name="connsiteX0" fmla="*/ 4152 w 39079"/>
                  <a:gd name="connsiteY0" fmla="*/ 45121 h 39079"/>
                  <a:gd name="connsiteX1" fmla="*/ 1221 w 39079"/>
                  <a:gd name="connsiteY1" fmla="*/ 43883 h 39079"/>
                  <a:gd name="connsiteX2" fmla="*/ 1221 w 39079"/>
                  <a:gd name="connsiteY2" fmla="*/ 37956 h 39079"/>
                  <a:gd name="connsiteX3" fmla="*/ 38021 w 39079"/>
                  <a:gd name="connsiteY3" fmla="*/ 1221 h 39079"/>
                  <a:gd name="connsiteX4" fmla="*/ 43948 w 39079"/>
                  <a:gd name="connsiteY4" fmla="*/ 1221 h 39079"/>
                  <a:gd name="connsiteX5" fmla="*/ 43948 w 39079"/>
                  <a:gd name="connsiteY5" fmla="*/ 7148 h 39079"/>
                  <a:gd name="connsiteX6" fmla="*/ 7148 w 39079"/>
                  <a:gd name="connsiteY6" fmla="*/ 43883 h 39079"/>
                  <a:gd name="connsiteX7" fmla="*/ 4152 w 39079"/>
                  <a:gd name="connsiteY7" fmla="*/ 45121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079" h="39079">
                    <a:moveTo>
                      <a:pt x="4152" y="45121"/>
                    </a:moveTo>
                    <a:cubicBezTo>
                      <a:pt x="3110" y="45121"/>
                      <a:pt x="2003" y="44730"/>
                      <a:pt x="1221" y="43883"/>
                    </a:cubicBezTo>
                    <a:cubicBezTo>
                      <a:pt x="-407" y="42255"/>
                      <a:pt x="-407" y="39585"/>
                      <a:pt x="1221" y="37956"/>
                    </a:cubicBezTo>
                    <a:lnTo>
                      <a:pt x="38021" y="1221"/>
                    </a:lnTo>
                    <a:cubicBezTo>
                      <a:pt x="39650" y="-407"/>
                      <a:pt x="42320" y="-407"/>
                      <a:pt x="43948" y="1221"/>
                    </a:cubicBezTo>
                    <a:cubicBezTo>
                      <a:pt x="45577" y="2850"/>
                      <a:pt x="45577" y="5520"/>
                      <a:pt x="43948" y="7148"/>
                    </a:cubicBezTo>
                    <a:lnTo>
                      <a:pt x="7148" y="43883"/>
                    </a:lnTo>
                    <a:cubicBezTo>
                      <a:pt x="6236" y="44730"/>
                      <a:pt x="5194" y="45121"/>
                      <a:pt x="4152" y="4512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1223">
                <a:extLst>
                  <a:ext uri="{FF2B5EF4-FFF2-40B4-BE49-F238E27FC236}">
                    <a16:creationId xmlns:a16="http://schemas.microsoft.com/office/drawing/2014/main" id="{8EA23DBB-1300-CF7A-EFEB-5A8B86768771}"/>
                  </a:ext>
                </a:extLst>
              </p:cNvPr>
              <p:cNvSpPr/>
              <p:nvPr/>
            </p:nvSpPr>
            <p:spPr>
              <a:xfrm>
                <a:off x="1197013" y="2807253"/>
                <a:ext cx="32566" cy="32566"/>
              </a:xfrm>
              <a:custGeom>
                <a:avLst/>
                <a:gdLst>
                  <a:gd name="connsiteX0" fmla="*/ 18823 w 32566"/>
                  <a:gd name="connsiteY0" fmla="*/ 37459 h 32566"/>
                  <a:gd name="connsiteX1" fmla="*/ 7425 w 32566"/>
                  <a:gd name="connsiteY1" fmla="*/ 32705 h 32566"/>
                  <a:gd name="connsiteX2" fmla="*/ 7425 w 32566"/>
                  <a:gd name="connsiteY2" fmla="*/ 32705 h 32566"/>
                  <a:gd name="connsiteX3" fmla="*/ 4755 w 32566"/>
                  <a:gd name="connsiteY3" fmla="*/ 30034 h 32566"/>
                  <a:gd name="connsiteX4" fmla="*/ 0 w 32566"/>
                  <a:gd name="connsiteY4" fmla="*/ 18636 h 32566"/>
                  <a:gd name="connsiteX5" fmla="*/ 4755 w 32566"/>
                  <a:gd name="connsiteY5" fmla="*/ 7238 h 32566"/>
                  <a:gd name="connsiteX6" fmla="*/ 7425 w 32566"/>
                  <a:gd name="connsiteY6" fmla="*/ 4567 h 32566"/>
                  <a:gd name="connsiteX7" fmla="*/ 30222 w 32566"/>
                  <a:gd name="connsiteY7" fmla="*/ 4567 h 32566"/>
                  <a:gd name="connsiteX8" fmla="*/ 32892 w 32566"/>
                  <a:gd name="connsiteY8" fmla="*/ 7238 h 32566"/>
                  <a:gd name="connsiteX9" fmla="*/ 32892 w 32566"/>
                  <a:gd name="connsiteY9" fmla="*/ 30034 h 32566"/>
                  <a:gd name="connsiteX10" fmla="*/ 30222 w 32566"/>
                  <a:gd name="connsiteY10" fmla="*/ 32705 h 32566"/>
                  <a:gd name="connsiteX11" fmla="*/ 18823 w 32566"/>
                  <a:gd name="connsiteY11" fmla="*/ 37459 h 32566"/>
                  <a:gd name="connsiteX12" fmla="*/ 18823 w 32566"/>
                  <a:gd name="connsiteY12" fmla="*/ 8215 h 32566"/>
                  <a:gd name="connsiteX13" fmla="*/ 13352 w 32566"/>
                  <a:gd name="connsiteY13" fmla="*/ 10494 h 32566"/>
                  <a:gd name="connsiteX14" fmla="*/ 10682 w 32566"/>
                  <a:gd name="connsiteY14" fmla="*/ 13165 h 32566"/>
                  <a:gd name="connsiteX15" fmla="*/ 8402 w 32566"/>
                  <a:gd name="connsiteY15" fmla="*/ 18636 h 32566"/>
                  <a:gd name="connsiteX16" fmla="*/ 10682 w 32566"/>
                  <a:gd name="connsiteY16" fmla="*/ 24107 h 32566"/>
                  <a:gd name="connsiteX17" fmla="*/ 13352 w 32566"/>
                  <a:gd name="connsiteY17" fmla="*/ 26778 h 32566"/>
                  <a:gd name="connsiteX18" fmla="*/ 13352 w 32566"/>
                  <a:gd name="connsiteY18" fmla="*/ 26778 h 32566"/>
                  <a:gd name="connsiteX19" fmla="*/ 24360 w 32566"/>
                  <a:gd name="connsiteY19" fmla="*/ 26778 h 32566"/>
                  <a:gd name="connsiteX20" fmla="*/ 27030 w 32566"/>
                  <a:gd name="connsiteY20" fmla="*/ 24107 h 32566"/>
                  <a:gd name="connsiteX21" fmla="*/ 27030 w 32566"/>
                  <a:gd name="connsiteY21" fmla="*/ 13100 h 32566"/>
                  <a:gd name="connsiteX22" fmla="*/ 24360 w 32566"/>
                  <a:gd name="connsiteY22" fmla="*/ 10429 h 32566"/>
                  <a:gd name="connsiteX23" fmla="*/ 18823 w 32566"/>
                  <a:gd name="connsiteY23" fmla="*/ 8215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566" h="32566">
                    <a:moveTo>
                      <a:pt x="18823" y="37459"/>
                    </a:moveTo>
                    <a:cubicBezTo>
                      <a:pt x="14525" y="37459"/>
                      <a:pt x="10486" y="35766"/>
                      <a:pt x="7425" y="32705"/>
                    </a:cubicBezTo>
                    <a:lnTo>
                      <a:pt x="7425" y="32705"/>
                    </a:lnTo>
                    <a:lnTo>
                      <a:pt x="4755" y="30034"/>
                    </a:lnTo>
                    <a:cubicBezTo>
                      <a:pt x="1693" y="26973"/>
                      <a:pt x="0" y="22935"/>
                      <a:pt x="0" y="18636"/>
                    </a:cubicBezTo>
                    <a:cubicBezTo>
                      <a:pt x="0" y="14337"/>
                      <a:pt x="1693" y="10299"/>
                      <a:pt x="4755" y="7238"/>
                    </a:cubicBezTo>
                    <a:lnTo>
                      <a:pt x="7425" y="4567"/>
                    </a:lnTo>
                    <a:cubicBezTo>
                      <a:pt x="13482" y="-1490"/>
                      <a:pt x="24099" y="-1555"/>
                      <a:pt x="30222" y="4567"/>
                    </a:cubicBezTo>
                    <a:lnTo>
                      <a:pt x="32892" y="7238"/>
                    </a:lnTo>
                    <a:cubicBezTo>
                      <a:pt x="39145" y="13491"/>
                      <a:pt x="39145" y="23716"/>
                      <a:pt x="32892" y="30034"/>
                    </a:cubicBezTo>
                    <a:lnTo>
                      <a:pt x="30222" y="32705"/>
                    </a:lnTo>
                    <a:cubicBezTo>
                      <a:pt x="27160" y="35831"/>
                      <a:pt x="23122" y="37459"/>
                      <a:pt x="18823" y="37459"/>
                    </a:cubicBezTo>
                    <a:close/>
                    <a:moveTo>
                      <a:pt x="18823" y="8215"/>
                    </a:moveTo>
                    <a:cubicBezTo>
                      <a:pt x="16739" y="8215"/>
                      <a:pt x="14785" y="8996"/>
                      <a:pt x="13352" y="10494"/>
                    </a:cubicBezTo>
                    <a:lnTo>
                      <a:pt x="10682" y="13165"/>
                    </a:lnTo>
                    <a:cubicBezTo>
                      <a:pt x="9184" y="14663"/>
                      <a:pt x="8402" y="16617"/>
                      <a:pt x="8402" y="18636"/>
                    </a:cubicBezTo>
                    <a:cubicBezTo>
                      <a:pt x="8402" y="20655"/>
                      <a:pt x="9184" y="22674"/>
                      <a:pt x="10682" y="24107"/>
                    </a:cubicBezTo>
                    <a:lnTo>
                      <a:pt x="13352" y="26778"/>
                    </a:lnTo>
                    <a:cubicBezTo>
                      <a:pt x="13352" y="26778"/>
                      <a:pt x="13352" y="26778"/>
                      <a:pt x="13352" y="26778"/>
                    </a:cubicBezTo>
                    <a:cubicBezTo>
                      <a:pt x="16283" y="29709"/>
                      <a:pt x="21364" y="29709"/>
                      <a:pt x="24360" y="26778"/>
                    </a:cubicBezTo>
                    <a:lnTo>
                      <a:pt x="27030" y="24107"/>
                    </a:lnTo>
                    <a:cubicBezTo>
                      <a:pt x="30026" y="21046"/>
                      <a:pt x="30026" y="16161"/>
                      <a:pt x="27030" y="13100"/>
                    </a:cubicBezTo>
                    <a:lnTo>
                      <a:pt x="24360" y="10429"/>
                    </a:lnTo>
                    <a:cubicBezTo>
                      <a:pt x="22862" y="8996"/>
                      <a:pt x="20908" y="8215"/>
                      <a:pt x="18823" y="8215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1224">
                <a:extLst>
                  <a:ext uri="{FF2B5EF4-FFF2-40B4-BE49-F238E27FC236}">
                    <a16:creationId xmlns:a16="http://schemas.microsoft.com/office/drawing/2014/main" id="{752A4BCA-4A97-4DD9-37F1-6E1C9DE1A6A0}"/>
                  </a:ext>
                </a:extLst>
              </p:cNvPr>
              <p:cNvSpPr/>
              <p:nvPr/>
            </p:nvSpPr>
            <p:spPr>
              <a:xfrm>
                <a:off x="1208346" y="2827444"/>
                <a:ext cx="45593" cy="45593"/>
              </a:xfrm>
              <a:custGeom>
                <a:avLst/>
                <a:gdLst>
                  <a:gd name="connsiteX0" fmla="*/ 18758 w 45592"/>
                  <a:gd name="connsiteY0" fmla="*/ 46318 h 45592"/>
                  <a:gd name="connsiteX1" fmla="*/ 7360 w 45592"/>
                  <a:gd name="connsiteY1" fmla="*/ 41563 h 45592"/>
                  <a:gd name="connsiteX2" fmla="*/ 4690 w 45592"/>
                  <a:gd name="connsiteY2" fmla="*/ 38892 h 45592"/>
                  <a:gd name="connsiteX3" fmla="*/ 4690 w 45592"/>
                  <a:gd name="connsiteY3" fmla="*/ 16096 h 45592"/>
                  <a:gd name="connsiteX4" fmla="*/ 16283 w 45592"/>
                  <a:gd name="connsiteY4" fmla="*/ 4567 h 45592"/>
                  <a:gd name="connsiteX5" fmla="*/ 39080 w 45592"/>
                  <a:gd name="connsiteY5" fmla="*/ 4567 h 45592"/>
                  <a:gd name="connsiteX6" fmla="*/ 41750 w 45592"/>
                  <a:gd name="connsiteY6" fmla="*/ 7238 h 45592"/>
                  <a:gd name="connsiteX7" fmla="*/ 41750 w 45592"/>
                  <a:gd name="connsiteY7" fmla="*/ 30034 h 45592"/>
                  <a:gd name="connsiteX8" fmla="*/ 30222 w 45592"/>
                  <a:gd name="connsiteY8" fmla="*/ 41563 h 45592"/>
                  <a:gd name="connsiteX9" fmla="*/ 18758 w 45592"/>
                  <a:gd name="connsiteY9" fmla="*/ 46318 h 45592"/>
                  <a:gd name="connsiteX10" fmla="*/ 27616 w 45592"/>
                  <a:gd name="connsiteY10" fmla="*/ 8150 h 45592"/>
                  <a:gd name="connsiteX11" fmla="*/ 22145 w 45592"/>
                  <a:gd name="connsiteY11" fmla="*/ 10429 h 45592"/>
                  <a:gd name="connsiteX12" fmla="*/ 10552 w 45592"/>
                  <a:gd name="connsiteY12" fmla="*/ 21958 h 45592"/>
                  <a:gd name="connsiteX13" fmla="*/ 10552 w 45592"/>
                  <a:gd name="connsiteY13" fmla="*/ 32965 h 45592"/>
                  <a:gd name="connsiteX14" fmla="*/ 13222 w 45592"/>
                  <a:gd name="connsiteY14" fmla="*/ 35636 h 45592"/>
                  <a:gd name="connsiteX15" fmla="*/ 24229 w 45592"/>
                  <a:gd name="connsiteY15" fmla="*/ 35636 h 45592"/>
                  <a:gd name="connsiteX16" fmla="*/ 35758 w 45592"/>
                  <a:gd name="connsiteY16" fmla="*/ 24107 h 45592"/>
                  <a:gd name="connsiteX17" fmla="*/ 35758 w 45592"/>
                  <a:gd name="connsiteY17" fmla="*/ 13100 h 45592"/>
                  <a:gd name="connsiteX18" fmla="*/ 33087 w 45592"/>
                  <a:gd name="connsiteY18" fmla="*/ 10429 h 45592"/>
                  <a:gd name="connsiteX19" fmla="*/ 27616 w 45592"/>
                  <a:gd name="connsiteY19" fmla="*/ 8150 h 4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592" h="45592">
                    <a:moveTo>
                      <a:pt x="18758" y="46318"/>
                    </a:moveTo>
                    <a:cubicBezTo>
                      <a:pt x="14459" y="46318"/>
                      <a:pt x="10421" y="44624"/>
                      <a:pt x="7360" y="41563"/>
                    </a:cubicBezTo>
                    <a:lnTo>
                      <a:pt x="4690" y="38892"/>
                    </a:lnTo>
                    <a:cubicBezTo>
                      <a:pt x="-1563" y="32640"/>
                      <a:pt x="-1563" y="22414"/>
                      <a:pt x="4690" y="16096"/>
                    </a:cubicBezTo>
                    <a:lnTo>
                      <a:pt x="16283" y="4567"/>
                    </a:lnTo>
                    <a:cubicBezTo>
                      <a:pt x="22341" y="-1490"/>
                      <a:pt x="32957" y="-1555"/>
                      <a:pt x="39080" y="4567"/>
                    </a:cubicBezTo>
                    <a:lnTo>
                      <a:pt x="41750" y="7238"/>
                    </a:lnTo>
                    <a:cubicBezTo>
                      <a:pt x="48003" y="13491"/>
                      <a:pt x="48003" y="23716"/>
                      <a:pt x="41750" y="30034"/>
                    </a:cubicBezTo>
                    <a:lnTo>
                      <a:pt x="30222" y="41563"/>
                    </a:lnTo>
                    <a:cubicBezTo>
                      <a:pt x="27160" y="44624"/>
                      <a:pt x="23057" y="46318"/>
                      <a:pt x="18758" y="46318"/>
                    </a:cubicBezTo>
                    <a:close/>
                    <a:moveTo>
                      <a:pt x="27616" y="8150"/>
                    </a:moveTo>
                    <a:cubicBezTo>
                      <a:pt x="25532" y="8150"/>
                      <a:pt x="23578" y="8931"/>
                      <a:pt x="22145" y="10429"/>
                    </a:cubicBezTo>
                    <a:lnTo>
                      <a:pt x="10552" y="21958"/>
                    </a:lnTo>
                    <a:cubicBezTo>
                      <a:pt x="7555" y="24954"/>
                      <a:pt x="7555" y="29904"/>
                      <a:pt x="10552" y="32965"/>
                    </a:cubicBezTo>
                    <a:lnTo>
                      <a:pt x="13222" y="35636"/>
                    </a:lnTo>
                    <a:cubicBezTo>
                      <a:pt x="16283" y="38632"/>
                      <a:pt x="21168" y="38697"/>
                      <a:pt x="24229" y="35636"/>
                    </a:cubicBezTo>
                    <a:lnTo>
                      <a:pt x="35758" y="24107"/>
                    </a:lnTo>
                    <a:cubicBezTo>
                      <a:pt x="38754" y="21046"/>
                      <a:pt x="38754" y="16161"/>
                      <a:pt x="35758" y="13100"/>
                    </a:cubicBezTo>
                    <a:lnTo>
                      <a:pt x="33087" y="10429"/>
                    </a:lnTo>
                    <a:cubicBezTo>
                      <a:pt x="31655" y="8997"/>
                      <a:pt x="29701" y="8150"/>
                      <a:pt x="27616" y="8150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1225">
                <a:extLst>
                  <a:ext uri="{FF2B5EF4-FFF2-40B4-BE49-F238E27FC236}">
                    <a16:creationId xmlns:a16="http://schemas.microsoft.com/office/drawing/2014/main" id="{ACD27E83-171D-DEF5-89D4-231930CEF890}"/>
                  </a:ext>
                </a:extLst>
              </p:cNvPr>
              <p:cNvSpPr/>
              <p:nvPr/>
            </p:nvSpPr>
            <p:spPr>
              <a:xfrm>
                <a:off x="1233552" y="2847660"/>
                <a:ext cx="39080" cy="39080"/>
              </a:xfrm>
              <a:custGeom>
                <a:avLst/>
                <a:gdLst>
                  <a:gd name="connsiteX0" fmla="*/ 18758 w 39079"/>
                  <a:gd name="connsiteY0" fmla="*/ 41213 h 39079"/>
                  <a:gd name="connsiteX1" fmla="*/ 7360 w 39079"/>
                  <a:gd name="connsiteY1" fmla="*/ 36523 h 39079"/>
                  <a:gd name="connsiteX2" fmla="*/ 7360 w 39079"/>
                  <a:gd name="connsiteY2" fmla="*/ 36523 h 39079"/>
                  <a:gd name="connsiteX3" fmla="*/ 4690 w 39079"/>
                  <a:gd name="connsiteY3" fmla="*/ 33853 h 39079"/>
                  <a:gd name="connsiteX4" fmla="*/ 4690 w 39079"/>
                  <a:gd name="connsiteY4" fmla="*/ 11056 h 39079"/>
                  <a:gd name="connsiteX5" fmla="*/ 11268 w 39079"/>
                  <a:gd name="connsiteY5" fmla="*/ 4543 h 39079"/>
                  <a:gd name="connsiteX6" fmla="*/ 34064 w 39079"/>
                  <a:gd name="connsiteY6" fmla="*/ 4543 h 39079"/>
                  <a:gd name="connsiteX7" fmla="*/ 36735 w 39079"/>
                  <a:gd name="connsiteY7" fmla="*/ 7214 h 39079"/>
                  <a:gd name="connsiteX8" fmla="*/ 36735 w 39079"/>
                  <a:gd name="connsiteY8" fmla="*/ 30010 h 39079"/>
                  <a:gd name="connsiteX9" fmla="*/ 30222 w 39079"/>
                  <a:gd name="connsiteY9" fmla="*/ 36523 h 39079"/>
                  <a:gd name="connsiteX10" fmla="*/ 18758 w 39079"/>
                  <a:gd name="connsiteY10" fmla="*/ 41213 h 39079"/>
                  <a:gd name="connsiteX11" fmla="*/ 13222 w 39079"/>
                  <a:gd name="connsiteY11" fmla="*/ 30596 h 39079"/>
                  <a:gd name="connsiteX12" fmla="*/ 24229 w 39079"/>
                  <a:gd name="connsiteY12" fmla="*/ 30596 h 39079"/>
                  <a:gd name="connsiteX13" fmla="*/ 30743 w 39079"/>
                  <a:gd name="connsiteY13" fmla="*/ 24083 h 39079"/>
                  <a:gd name="connsiteX14" fmla="*/ 30743 w 39079"/>
                  <a:gd name="connsiteY14" fmla="*/ 13075 h 39079"/>
                  <a:gd name="connsiteX15" fmla="*/ 28072 w 39079"/>
                  <a:gd name="connsiteY15" fmla="*/ 10405 h 39079"/>
                  <a:gd name="connsiteX16" fmla="*/ 17065 w 39079"/>
                  <a:gd name="connsiteY16" fmla="*/ 10405 h 39079"/>
                  <a:gd name="connsiteX17" fmla="*/ 10486 w 39079"/>
                  <a:gd name="connsiteY17" fmla="*/ 16918 h 39079"/>
                  <a:gd name="connsiteX18" fmla="*/ 10486 w 39079"/>
                  <a:gd name="connsiteY18" fmla="*/ 27926 h 39079"/>
                  <a:gd name="connsiteX19" fmla="*/ 13222 w 39079"/>
                  <a:gd name="connsiteY19" fmla="*/ 30596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079" h="39079">
                    <a:moveTo>
                      <a:pt x="18758" y="41213"/>
                    </a:moveTo>
                    <a:cubicBezTo>
                      <a:pt x="14655" y="41213"/>
                      <a:pt x="10486" y="39650"/>
                      <a:pt x="7360" y="36523"/>
                    </a:cubicBezTo>
                    <a:cubicBezTo>
                      <a:pt x="7360" y="36523"/>
                      <a:pt x="7360" y="36523"/>
                      <a:pt x="7360" y="36523"/>
                    </a:cubicBezTo>
                    <a:lnTo>
                      <a:pt x="4690" y="33853"/>
                    </a:lnTo>
                    <a:cubicBezTo>
                      <a:pt x="-1563" y="27600"/>
                      <a:pt x="-1563" y="17374"/>
                      <a:pt x="4690" y="11056"/>
                    </a:cubicBezTo>
                    <a:lnTo>
                      <a:pt x="11268" y="4543"/>
                    </a:lnTo>
                    <a:cubicBezTo>
                      <a:pt x="17325" y="-1514"/>
                      <a:pt x="27942" y="-1514"/>
                      <a:pt x="34064" y="4543"/>
                    </a:cubicBezTo>
                    <a:lnTo>
                      <a:pt x="36735" y="7214"/>
                    </a:lnTo>
                    <a:cubicBezTo>
                      <a:pt x="42988" y="13466"/>
                      <a:pt x="42988" y="23692"/>
                      <a:pt x="36735" y="30010"/>
                    </a:cubicBezTo>
                    <a:lnTo>
                      <a:pt x="30222" y="36523"/>
                    </a:lnTo>
                    <a:cubicBezTo>
                      <a:pt x="26965" y="39650"/>
                      <a:pt x="22862" y="41213"/>
                      <a:pt x="18758" y="41213"/>
                    </a:cubicBezTo>
                    <a:close/>
                    <a:moveTo>
                      <a:pt x="13222" y="30596"/>
                    </a:moveTo>
                    <a:cubicBezTo>
                      <a:pt x="16283" y="33657"/>
                      <a:pt x="21168" y="33592"/>
                      <a:pt x="24229" y="30596"/>
                    </a:cubicBezTo>
                    <a:lnTo>
                      <a:pt x="30743" y="24083"/>
                    </a:lnTo>
                    <a:cubicBezTo>
                      <a:pt x="33739" y="21022"/>
                      <a:pt x="33739" y="16137"/>
                      <a:pt x="30743" y="13075"/>
                    </a:cubicBezTo>
                    <a:lnTo>
                      <a:pt x="28072" y="10405"/>
                    </a:lnTo>
                    <a:cubicBezTo>
                      <a:pt x="25141" y="7474"/>
                      <a:pt x="19996" y="7474"/>
                      <a:pt x="17065" y="10405"/>
                    </a:cubicBezTo>
                    <a:lnTo>
                      <a:pt x="10486" y="16918"/>
                    </a:lnTo>
                    <a:cubicBezTo>
                      <a:pt x="7490" y="19914"/>
                      <a:pt x="7490" y="24864"/>
                      <a:pt x="10486" y="27926"/>
                    </a:cubicBezTo>
                    <a:lnTo>
                      <a:pt x="13222" y="30596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1226">
                <a:extLst>
                  <a:ext uri="{FF2B5EF4-FFF2-40B4-BE49-F238E27FC236}">
                    <a16:creationId xmlns:a16="http://schemas.microsoft.com/office/drawing/2014/main" id="{D30F103B-CB6A-660F-2AF5-BC5893E4B3F5}"/>
                  </a:ext>
                </a:extLst>
              </p:cNvPr>
              <p:cNvSpPr/>
              <p:nvPr/>
            </p:nvSpPr>
            <p:spPr>
              <a:xfrm>
                <a:off x="1260322" y="2867509"/>
                <a:ext cx="32566" cy="32566"/>
              </a:xfrm>
              <a:custGeom>
                <a:avLst/>
                <a:gdLst>
                  <a:gd name="connsiteX0" fmla="*/ 18889 w 32566"/>
                  <a:gd name="connsiteY0" fmla="*/ 34846 h 32566"/>
                  <a:gd name="connsiteX1" fmla="*/ 7621 w 32566"/>
                  <a:gd name="connsiteY1" fmla="*/ 30156 h 32566"/>
                  <a:gd name="connsiteX2" fmla="*/ 7621 w 32566"/>
                  <a:gd name="connsiteY2" fmla="*/ 30156 h 32566"/>
                  <a:gd name="connsiteX3" fmla="*/ 4690 w 32566"/>
                  <a:gd name="connsiteY3" fmla="*/ 27225 h 32566"/>
                  <a:gd name="connsiteX4" fmla="*/ 0 w 32566"/>
                  <a:gd name="connsiteY4" fmla="*/ 15958 h 32566"/>
                  <a:gd name="connsiteX5" fmla="*/ 4690 w 32566"/>
                  <a:gd name="connsiteY5" fmla="*/ 4690 h 32566"/>
                  <a:gd name="connsiteX6" fmla="*/ 27225 w 32566"/>
                  <a:gd name="connsiteY6" fmla="*/ 4690 h 32566"/>
                  <a:gd name="connsiteX7" fmla="*/ 30156 w 32566"/>
                  <a:gd name="connsiteY7" fmla="*/ 7621 h 32566"/>
                  <a:gd name="connsiteX8" fmla="*/ 30156 w 32566"/>
                  <a:gd name="connsiteY8" fmla="*/ 30156 h 32566"/>
                  <a:gd name="connsiteX9" fmla="*/ 18889 w 32566"/>
                  <a:gd name="connsiteY9" fmla="*/ 34846 h 32566"/>
                  <a:gd name="connsiteX10" fmla="*/ 13482 w 32566"/>
                  <a:gd name="connsiteY10" fmla="*/ 24229 h 32566"/>
                  <a:gd name="connsiteX11" fmla="*/ 24295 w 32566"/>
                  <a:gd name="connsiteY11" fmla="*/ 24229 h 32566"/>
                  <a:gd name="connsiteX12" fmla="*/ 24295 w 32566"/>
                  <a:gd name="connsiteY12" fmla="*/ 13417 h 32566"/>
                  <a:gd name="connsiteX13" fmla="*/ 21364 w 32566"/>
                  <a:gd name="connsiteY13" fmla="*/ 10486 h 32566"/>
                  <a:gd name="connsiteX14" fmla="*/ 10552 w 32566"/>
                  <a:gd name="connsiteY14" fmla="*/ 10486 h 32566"/>
                  <a:gd name="connsiteX15" fmla="*/ 8337 w 32566"/>
                  <a:gd name="connsiteY15" fmla="*/ 15892 h 32566"/>
                  <a:gd name="connsiteX16" fmla="*/ 10552 w 32566"/>
                  <a:gd name="connsiteY16" fmla="*/ 21298 h 32566"/>
                  <a:gd name="connsiteX17" fmla="*/ 13482 w 32566"/>
                  <a:gd name="connsiteY17" fmla="*/ 24229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566" h="32566">
                    <a:moveTo>
                      <a:pt x="18889" y="34846"/>
                    </a:moveTo>
                    <a:cubicBezTo>
                      <a:pt x="14785" y="34846"/>
                      <a:pt x="10747" y="33283"/>
                      <a:pt x="7621" y="30156"/>
                    </a:cubicBezTo>
                    <a:cubicBezTo>
                      <a:pt x="7621" y="30156"/>
                      <a:pt x="7621" y="30156"/>
                      <a:pt x="7621" y="30156"/>
                    </a:cubicBezTo>
                    <a:lnTo>
                      <a:pt x="4690" y="27225"/>
                    </a:lnTo>
                    <a:cubicBezTo>
                      <a:pt x="1693" y="24229"/>
                      <a:pt x="0" y="20191"/>
                      <a:pt x="0" y="15958"/>
                    </a:cubicBezTo>
                    <a:cubicBezTo>
                      <a:pt x="0" y="11724"/>
                      <a:pt x="1628" y="7686"/>
                      <a:pt x="4690" y="4690"/>
                    </a:cubicBezTo>
                    <a:cubicBezTo>
                      <a:pt x="10942" y="-1563"/>
                      <a:pt x="21038" y="-1563"/>
                      <a:pt x="27225" y="4690"/>
                    </a:cubicBezTo>
                    <a:lnTo>
                      <a:pt x="30156" y="7621"/>
                    </a:lnTo>
                    <a:cubicBezTo>
                      <a:pt x="36409" y="13873"/>
                      <a:pt x="36409" y="23969"/>
                      <a:pt x="30156" y="30156"/>
                    </a:cubicBezTo>
                    <a:cubicBezTo>
                      <a:pt x="27030" y="33283"/>
                      <a:pt x="22992" y="34846"/>
                      <a:pt x="18889" y="34846"/>
                    </a:cubicBezTo>
                    <a:close/>
                    <a:moveTo>
                      <a:pt x="13482" y="24229"/>
                    </a:moveTo>
                    <a:cubicBezTo>
                      <a:pt x="16479" y="27225"/>
                      <a:pt x="21298" y="27225"/>
                      <a:pt x="24295" y="24229"/>
                    </a:cubicBezTo>
                    <a:cubicBezTo>
                      <a:pt x="27291" y="21233"/>
                      <a:pt x="27291" y="16413"/>
                      <a:pt x="24295" y="13417"/>
                    </a:cubicBezTo>
                    <a:lnTo>
                      <a:pt x="21364" y="10486"/>
                    </a:lnTo>
                    <a:cubicBezTo>
                      <a:pt x="18367" y="7490"/>
                      <a:pt x="13548" y="7490"/>
                      <a:pt x="10552" y="10486"/>
                    </a:cubicBezTo>
                    <a:cubicBezTo>
                      <a:pt x="9119" y="11919"/>
                      <a:pt x="8337" y="13873"/>
                      <a:pt x="8337" y="15892"/>
                    </a:cubicBezTo>
                    <a:cubicBezTo>
                      <a:pt x="8337" y="17911"/>
                      <a:pt x="9119" y="19865"/>
                      <a:pt x="10552" y="21298"/>
                    </a:cubicBezTo>
                    <a:lnTo>
                      <a:pt x="13482" y="24229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1227">
                <a:extLst>
                  <a:ext uri="{FF2B5EF4-FFF2-40B4-BE49-F238E27FC236}">
                    <a16:creationId xmlns:a16="http://schemas.microsoft.com/office/drawing/2014/main" id="{A0C258B8-83BE-8E74-19B9-F43C03FE5C1A}"/>
                  </a:ext>
                </a:extLst>
              </p:cNvPr>
              <p:cNvSpPr/>
              <p:nvPr/>
            </p:nvSpPr>
            <p:spPr>
              <a:xfrm>
                <a:off x="1157754" y="2713095"/>
                <a:ext cx="32566" cy="32566"/>
              </a:xfrm>
              <a:custGeom>
                <a:avLst/>
                <a:gdLst>
                  <a:gd name="connsiteX0" fmla="*/ 4152 w 32566"/>
                  <a:gd name="connsiteY0" fmla="*/ 33071 h 32566"/>
                  <a:gd name="connsiteX1" fmla="*/ 1221 w 32566"/>
                  <a:gd name="connsiteY1" fmla="*/ 31834 h 32566"/>
                  <a:gd name="connsiteX2" fmla="*/ 1221 w 32566"/>
                  <a:gd name="connsiteY2" fmla="*/ 25972 h 32566"/>
                  <a:gd name="connsiteX3" fmla="*/ 25972 w 32566"/>
                  <a:gd name="connsiteY3" fmla="*/ 1221 h 32566"/>
                  <a:gd name="connsiteX4" fmla="*/ 31834 w 32566"/>
                  <a:gd name="connsiteY4" fmla="*/ 1221 h 32566"/>
                  <a:gd name="connsiteX5" fmla="*/ 31834 w 32566"/>
                  <a:gd name="connsiteY5" fmla="*/ 7083 h 32566"/>
                  <a:gd name="connsiteX6" fmla="*/ 7083 w 32566"/>
                  <a:gd name="connsiteY6" fmla="*/ 31834 h 32566"/>
                  <a:gd name="connsiteX7" fmla="*/ 4152 w 32566"/>
                  <a:gd name="connsiteY7" fmla="*/ 33071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66" h="32566">
                    <a:moveTo>
                      <a:pt x="4152" y="33071"/>
                    </a:moveTo>
                    <a:cubicBezTo>
                      <a:pt x="3110" y="33071"/>
                      <a:pt x="2003" y="32680"/>
                      <a:pt x="1221" y="31834"/>
                    </a:cubicBezTo>
                    <a:cubicBezTo>
                      <a:pt x="-407" y="30205"/>
                      <a:pt x="-407" y="27600"/>
                      <a:pt x="1221" y="25972"/>
                    </a:cubicBezTo>
                    <a:lnTo>
                      <a:pt x="25972" y="1221"/>
                    </a:lnTo>
                    <a:cubicBezTo>
                      <a:pt x="27600" y="-407"/>
                      <a:pt x="30205" y="-407"/>
                      <a:pt x="31834" y="1221"/>
                    </a:cubicBezTo>
                    <a:cubicBezTo>
                      <a:pt x="33462" y="2850"/>
                      <a:pt x="33462" y="5455"/>
                      <a:pt x="31834" y="7083"/>
                    </a:cubicBezTo>
                    <a:lnTo>
                      <a:pt x="7083" y="31834"/>
                    </a:lnTo>
                    <a:cubicBezTo>
                      <a:pt x="6302" y="32680"/>
                      <a:pt x="5259" y="33071"/>
                      <a:pt x="4152" y="3307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1228">
                <a:extLst>
                  <a:ext uri="{FF2B5EF4-FFF2-40B4-BE49-F238E27FC236}">
                    <a16:creationId xmlns:a16="http://schemas.microsoft.com/office/drawing/2014/main" id="{E444D7B5-A129-74D2-042D-4DB0EA1788B0}"/>
                  </a:ext>
                </a:extLst>
              </p:cNvPr>
              <p:cNvSpPr/>
              <p:nvPr/>
            </p:nvSpPr>
            <p:spPr>
              <a:xfrm>
                <a:off x="1431572" y="2695575"/>
                <a:ext cx="19540" cy="19540"/>
              </a:xfrm>
              <a:custGeom>
                <a:avLst/>
                <a:gdLst>
                  <a:gd name="connsiteX0" fmla="*/ 21543 w 19539"/>
                  <a:gd name="connsiteY0" fmla="*/ 25711 h 19539"/>
                  <a:gd name="connsiteX1" fmla="*/ 18612 w 19539"/>
                  <a:gd name="connsiteY1" fmla="*/ 24474 h 19539"/>
                  <a:gd name="connsiteX2" fmla="*/ 1221 w 19539"/>
                  <a:gd name="connsiteY2" fmla="*/ 7083 h 19539"/>
                  <a:gd name="connsiteX3" fmla="*/ 1221 w 19539"/>
                  <a:gd name="connsiteY3" fmla="*/ 1221 h 19539"/>
                  <a:gd name="connsiteX4" fmla="*/ 7083 w 19539"/>
                  <a:gd name="connsiteY4" fmla="*/ 1221 h 19539"/>
                  <a:gd name="connsiteX5" fmla="*/ 24474 w 19539"/>
                  <a:gd name="connsiteY5" fmla="*/ 18612 h 19539"/>
                  <a:gd name="connsiteX6" fmla="*/ 24474 w 19539"/>
                  <a:gd name="connsiteY6" fmla="*/ 24474 h 19539"/>
                  <a:gd name="connsiteX7" fmla="*/ 21543 w 19539"/>
                  <a:gd name="connsiteY7" fmla="*/ 25711 h 1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39" h="19539">
                    <a:moveTo>
                      <a:pt x="21543" y="25711"/>
                    </a:moveTo>
                    <a:cubicBezTo>
                      <a:pt x="20501" y="25711"/>
                      <a:pt x="19393" y="25320"/>
                      <a:pt x="18612" y="24474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24474" y="18612"/>
                    </a:lnTo>
                    <a:cubicBezTo>
                      <a:pt x="26102" y="20240"/>
                      <a:pt x="26102" y="22845"/>
                      <a:pt x="24474" y="24474"/>
                    </a:cubicBezTo>
                    <a:cubicBezTo>
                      <a:pt x="23627" y="25255"/>
                      <a:pt x="22585" y="25711"/>
                      <a:pt x="21543" y="2571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9" name="Прямоугольник 238">
              <a:extLst>
                <a:ext uri="{FF2B5EF4-FFF2-40B4-BE49-F238E27FC236}">
                  <a16:creationId xmlns:a16="http://schemas.microsoft.com/office/drawing/2014/main" id="{5AD1DB07-74F4-4581-CC99-BCB4565A3D84}"/>
                </a:ext>
              </a:extLst>
            </p:cNvPr>
            <p:cNvSpPr/>
            <p:nvPr/>
          </p:nvSpPr>
          <p:spPr>
            <a:xfrm>
              <a:off x="1854565" y="11916076"/>
              <a:ext cx="2802883" cy="1077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11838</a:t>
              </a:r>
            </a:p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жумуш орун түзүлүүдө</a:t>
              </a:r>
            </a:p>
          </p:txBody>
        </p:sp>
        <p:grpSp>
          <p:nvGrpSpPr>
            <p:cNvPr id="240" name="Group 712">
              <a:extLst>
                <a:ext uri="{FF2B5EF4-FFF2-40B4-BE49-F238E27FC236}">
                  <a16:creationId xmlns:a16="http://schemas.microsoft.com/office/drawing/2014/main" id="{11409F9C-ACC1-88B1-590A-A52E49BA7060}"/>
                </a:ext>
              </a:extLst>
            </p:cNvPr>
            <p:cNvGrpSpPr/>
            <p:nvPr/>
          </p:nvGrpSpPr>
          <p:grpSpPr>
            <a:xfrm>
              <a:off x="461526" y="3078723"/>
              <a:ext cx="1586949" cy="1400112"/>
              <a:chOff x="7452181" y="5756189"/>
              <a:chExt cx="465460" cy="387047"/>
            </a:xfrm>
            <a:solidFill>
              <a:srgbClr val="FFFFFF"/>
            </a:solidFill>
          </p:grpSpPr>
          <p:sp>
            <p:nvSpPr>
              <p:cNvPr id="254" name="Freeform: Shape 380">
                <a:extLst>
                  <a:ext uri="{FF2B5EF4-FFF2-40B4-BE49-F238E27FC236}">
                    <a16:creationId xmlns:a16="http://schemas.microsoft.com/office/drawing/2014/main" id="{FAD39F8B-681B-D9C5-20DF-5B53792F682A}"/>
                  </a:ext>
                </a:extLst>
              </p:cNvPr>
              <p:cNvSpPr/>
              <p:nvPr/>
            </p:nvSpPr>
            <p:spPr>
              <a:xfrm>
                <a:off x="7700058" y="6131182"/>
                <a:ext cx="111367" cy="10606"/>
              </a:xfrm>
              <a:custGeom>
                <a:avLst/>
                <a:gdLst>
                  <a:gd name="connsiteX0" fmla="*/ 111096 w 111366"/>
                  <a:gd name="connsiteY0" fmla="*/ 12085 h 10606"/>
                  <a:gd name="connsiteX1" fmla="*/ 18025 w 111366"/>
                  <a:gd name="connsiteY1" fmla="*/ 12085 h 10606"/>
                  <a:gd name="connsiteX2" fmla="*/ 4025 w 111366"/>
                  <a:gd name="connsiteY2" fmla="*/ 10441 h 10606"/>
                  <a:gd name="connsiteX3" fmla="*/ 153 w 111366"/>
                  <a:gd name="connsiteY3" fmla="*/ 4024 h 10606"/>
                  <a:gd name="connsiteX4" fmla="*/ 6570 w 111366"/>
                  <a:gd name="connsiteY4" fmla="*/ 153 h 10606"/>
                  <a:gd name="connsiteX5" fmla="*/ 18025 w 111366"/>
                  <a:gd name="connsiteY5" fmla="*/ 1479 h 10606"/>
                  <a:gd name="connsiteX6" fmla="*/ 111096 w 111366"/>
                  <a:gd name="connsiteY6" fmla="*/ 1479 h 10606"/>
                  <a:gd name="connsiteX7" fmla="*/ 116399 w 111366"/>
                  <a:gd name="connsiteY7" fmla="*/ 6782 h 10606"/>
                  <a:gd name="connsiteX8" fmla="*/ 111096 w 111366"/>
                  <a:gd name="connsiteY8" fmla="*/ 12085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366" h="10606">
                    <a:moveTo>
                      <a:pt x="111096" y="12085"/>
                    </a:moveTo>
                    <a:lnTo>
                      <a:pt x="18025" y="12085"/>
                    </a:lnTo>
                    <a:cubicBezTo>
                      <a:pt x="13146" y="12085"/>
                      <a:pt x="8427" y="11555"/>
                      <a:pt x="4025" y="10441"/>
                    </a:cubicBezTo>
                    <a:cubicBezTo>
                      <a:pt x="1161" y="9752"/>
                      <a:pt x="-536" y="6888"/>
                      <a:pt x="153" y="4024"/>
                    </a:cubicBezTo>
                    <a:cubicBezTo>
                      <a:pt x="843" y="1161"/>
                      <a:pt x="3760" y="-536"/>
                      <a:pt x="6570" y="153"/>
                    </a:cubicBezTo>
                    <a:cubicBezTo>
                      <a:pt x="10176" y="1055"/>
                      <a:pt x="13995" y="1479"/>
                      <a:pt x="18025" y="1479"/>
                    </a:cubicBezTo>
                    <a:lnTo>
                      <a:pt x="111096" y="1479"/>
                    </a:lnTo>
                    <a:cubicBezTo>
                      <a:pt x="114012" y="1479"/>
                      <a:pt x="116399" y="3866"/>
                      <a:pt x="116399" y="6782"/>
                    </a:cubicBezTo>
                    <a:cubicBezTo>
                      <a:pt x="116399" y="9699"/>
                      <a:pt x="114012" y="12085"/>
                      <a:pt x="111096" y="120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381">
                <a:extLst>
                  <a:ext uri="{FF2B5EF4-FFF2-40B4-BE49-F238E27FC236}">
                    <a16:creationId xmlns:a16="http://schemas.microsoft.com/office/drawing/2014/main" id="{14DBB540-A238-7F58-FBE9-8AAD140EEEF8}"/>
                  </a:ext>
                </a:extLst>
              </p:cNvPr>
              <p:cNvSpPr/>
              <p:nvPr/>
            </p:nvSpPr>
            <p:spPr>
              <a:xfrm>
                <a:off x="7653596" y="6055500"/>
                <a:ext cx="10606" cy="10606"/>
              </a:xfrm>
              <a:custGeom>
                <a:avLst/>
                <a:gdLst>
                  <a:gd name="connsiteX0" fmla="*/ 5303 w 10606"/>
                  <a:gd name="connsiteY0" fmla="*/ 10606 h 10606"/>
                  <a:gd name="connsiteX1" fmla="*/ 0 w 10606"/>
                  <a:gd name="connsiteY1" fmla="*/ 5356 h 10606"/>
                  <a:gd name="connsiteX2" fmla="*/ 0 w 10606"/>
                  <a:gd name="connsiteY2" fmla="*/ 5303 h 10606"/>
                  <a:gd name="connsiteX3" fmla="*/ 5303 w 10606"/>
                  <a:gd name="connsiteY3" fmla="*/ 0 h 10606"/>
                  <a:gd name="connsiteX4" fmla="*/ 10606 w 10606"/>
                  <a:gd name="connsiteY4" fmla="*/ 5303 h 10606"/>
                  <a:gd name="connsiteX5" fmla="*/ 5303 w 10606"/>
                  <a:gd name="connsiteY5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6" h="10606">
                    <a:moveTo>
                      <a:pt x="5303" y="10606"/>
                    </a:moveTo>
                    <a:cubicBezTo>
                      <a:pt x="2387" y="10606"/>
                      <a:pt x="0" y="8273"/>
                      <a:pt x="0" y="5356"/>
                    </a:cubicBezTo>
                    <a:lnTo>
                      <a:pt x="0" y="5303"/>
                    </a:lnTo>
                    <a:cubicBezTo>
                      <a:pt x="0" y="2386"/>
                      <a:pt x="2387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cubicBezTo>
                      <a:pt x="10606" y="8220"/>
                      <a:pt x="8220" y="10606"/>
                      <a:pt x="5303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382">
                <a:extLst>
                  <a:ext uri="{FF2B5EF4-FFF2-40B4-BE49-F238E27FC236}">
                    <a16:creationId xmlns:a16="http://schemas.microsoft.com/office/drawing/2014/main" id="{50DDACA2-6E68-AE52-35B7-334E00EE4F18}"/>
                  </a:ext>
                </a:extLst>
              </p:cNvPr>
              <p:cNvSpPr/>
              <p:nvPr/>
            </p:nvSpPr>
            <p:spPr>
              <a:xfrm>
                <a:off x="7732383" y="5932364"/>
                <a:ext cx="31819" cy="37122"/>
              </a:xfrm>
              <a:custGeom>
                <a:avLst/>
                <a:gdLst>
                  <a:gd name="connsiteX0" fmla="*/ 5322 w 31819"/>
                  <a:gd name="connsiteY0" fmla="*/ 40141 h 37122"/>
                  <a:gd name="connsiteX1" fmla="*/ 71 w 31819"/>
                  <a:gd name="connsiteY1" fmla="*/ 35740 h 37122"/>
                  <a:gd name="connsiteX2" fmla="*/ 4420 w 31819"/>
                  <a:gd name="connsiteY2" fmla="*/ 29641 h 37122"/>
                  <a:gd name="connsiteX3" fmla="*/ 16300 w 31819"/>
                  <a:gd name="connsiteY3" fmla="*/ 25770 h 37122"/>
                  <a:gd name="connsiteX4" fmla="*/ 19057 w 31819"/>
                  <a:gd name="connsiteY4" fmla="*/ 21262 h 37122"/>
                  <a:gd name="connsiteX5" fmla="*/ 20860 w 31819"/>
                  <a:gd name="connsiteY5" fmla="*/ 14527 h 37122"/>
                  <a:gd name="connsiteX6" fmla="*/ 24254 w 31819"/>
                  <a:gd name="connsiteY6" fmla="*/ 3178 h 37122"/>
                  <a:gd name="connsiteX7" fmla="*/ 31254 w 31819"/>
                  <a:gd name="connsiteY7" fmla="*/ 474 h 37122"/>
                  <a:gd name="connsiteX8" fmla="*/ 33959 w 31819"/>
                  <a:gd name="connsiteY8" fmla="*/ 7474 h 37122"/>
                  <a:gd name="connsiteX9" fmla="*/ 31201 w 31819"/>
                  <a:gd name="connsiteY9" fmla="*/ 16966 h 37122"/>
                  <a:gd name="connsiteX10" fmla="*/ 29027 w 31819"/>
                  <a:gd name="connsiteY10" fmla="*/ 25027 h 37122"/>
                  <a:gd name="connsiteX11" fmla="*/ 23035 w 31819"/>
                  <a:gd name="connsiteY11" fmla="*/ 34096 h 37122"/>
                  <a:gd name="connsiteX12" fmla="*/ 6170 w 31819"/>
                  <a:gd name="connsiteY12" fmla="*/ 40247 h 37122"/>
                  <a:gd name="connsiteX13" fmla="*/ 5322 w 31819"/>
                  <a:gd name="connsiteY13" fmla="*/ 40141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37122">
                    <a:moveTo>
                      <a:pt x="5322" y="40141"/>
                    </a:moveTo>
                    <a:cubicBezTo>
                      <a:pt x="2776" y="40141"/>
                      <a:pt x="549" y="38285"/>
                      <a:pt x="71" y="35740"/>
                    </a:cubicBezTo>
                    <a:cubicBezTo>
                      <a:pt x="-406" y="32876"/>
                      <a:pt x="1557" y="30118"/>
                      <a:pt x="4420" y="29641"/>
                    </a:cubicBezTo>
                    <a:cubicBezTo>
                      <a:pt x="10466" y="28633"/>
                      <a:pt x="14444" y="27308"/>
                      <a:pt x="16300" y="25770"/>
                    </a:cubicBezTo>
                    <a:cubicBezTo>
                      <a:pt x="17360" y="24921"/>
                      <a:pt x="18209" y="23489"/>
                      <a:pt x="19057" y="21262"/>
                    </a:cubicBezTo>
                    <a:cubicBezTo>
                      <a:pt x="19747" y="19353"/>
                      <a:pt x="20277" y="17020"/>
                      <a:pt x="20860" y="14527"/>
                    </a:cubicBezTo>
                    <a:cubicBezTo>
                      <a:pt x="21709" y="10815"/>
                      <a:pt x="22610" y="6943"/>
                      <a:pt x="24254" y="3178"/>
                    </a:cubicBezTo>
                    <a:cubicBezTo>
                      <a:pt x="25421" y="474"/>
                      <a:pt x="28550" y="-746"/>
                      <a:pt x="31254" y="474"/>
                    </a:cubicBezTo>
                    <a:cubicBezTo>
                      <a:pt x="33959" y="1640"/>
                      <a:pt x="35178" y="4769"/>
                      <a:pt x="33959" y="7474"/>
                    </a:cubicBezTo>
                    <a:cubicBezTo>
                      <a:pt x="32686" y="10337"/>
                      <a:pt x="31944" y="13678"/>
                      <a:pt x="31201" y="16966"/>
                    </a:cubicBezTo>
                    <a:cubicBezTo>
                      <a:pt x="30565" y="19671"/>
                      <a:pt x="29928" y="22429"/>
                      <a:pt x="29027" y="25027"/>
                    </a:cubicBezTo>
                    <a:cubicBezTo>
                      <a:pt x="28019" y="27679"/>
                      <a:pt x="26376" y="31338"/>
                      <a:pt x="23035" y="34096"/>
                    </a:cubicBezTo>
                    <a:cubicBezTo>
                      <a:pt x="19587" y="36960"/>
                      <a:pt x="14390" y="38869"/>
                      <a:pt x="6170" y="40247"/>
                    </a:cubicBezTo>
                    <a:cubicBezTo>
                      <a:pt x="5906" y="40141"/>
                      <a:pt x="5587" y="40141"/>
                      <a:pt x="5322" y="4014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383">
                <a:extLst>
                  <a:ext uri="{FF2B5EF4-FFF2-40B4-BE49-F238E27FC236}">
                    <a16:creationId xmlns:a16="http://schemas.microsoft.com/office/drawing/2014/main" id="{0D6994D8-BE69-0A82-6E40-D24649ECF4FD}"/>
                  </a:ext>
                </a:extLst>
              </p:cNvPr>
              <p:cNvSpPr/>
              <p:nvPr/>
            </p:nvSpPr>
            <p:spPr>
              <a:xfrm>
                <a:off x="7758546" y="5932374"/>
                <a:ext cx="159095" cy="206824"/>
              </a:xfrm>
              <a:custGeom>
                <a:avLst/>
                <a:gdLst>
                  <a:gd name="connsiteX0" fmla="*/ 98321 w 159095"/>
                  <a:gd name="connsiteY0" fmla="*/ 210894 h 206823"/>
                  <a:gd name="connsiteX1" fmla="*/ 5303 w 159095"/>
                  <a:gd name="connsiteY1" fmla="*/ 210894 h 206823"/>
                  <a:gd name="connsiteX2" fmla="*/ 0 w 159095"/>
                  <a:gd name="connsiteY2" fmla="*/ 205591 h 206823"/>
                  <a:gd name="connsiteX3" fmla="*/ 5303 w 159095"/>
                  <a:gd name="connsiteY3" fmla="*/ 200288 h 206823"/>
                  <a:gd name="connsiteX4" fmla="*/ 98321 w 159095"/>
                  <a:gd name="connsiteY4" fmla="*/ 200288 h 206823"/>
                  <a:gd name="connsiteX5" fmla="*/ 152626 w 159095"/>
                  <a:gd name="connsiteY5" fmla="*/ 142748 h 206823"/>
                  <a:gd name="connsiteX6" fmla="*/ 152626 w 159095"/>
                  <a:gd name="connsiteY6" fmla="*/ 141794 h 206823"/>
                  <a:gd name="connsiteX7" fmla="*/ 132261 w 159095"/>
                  <a:gd name="connsiteY7" fmla="*/ 50738 h 206823"/>
                  <a:gd name="connsiteX8" fmla="*/ 95457 w 159095"/>
                  <a:gd name="connsiteY8" fmla="*/ 42147 h 206823"/>
                  <a:gd name="connsiteX9" fmla="*/ 60987 w 159095"/>
                  <a:gd name="connsiteY9" fmla="*/ 33927 h 206823"/>
                  <a:gd name="connsiteX10" fmla="*/ 54941 w 159095"/>
                  <a:gd name="connsiteY10" fmla="*/ 24965 h 206823"/>
                  <a:gd name="connsiteX11" fmla="*/ 52608 w 159095"/>
                  <a:gd name="connsiteY11" fmla="*/ 16533 h 206823"/>
                  <a:gd name="connsiteX12" fmla="*/ 49956 w 159095"/>
                  <a:gd name="connsiteY12" fmla="*/ 7358 h 206823"/>
                  <a:gd name="connsiteX13" fmla="*/ 52766 w 159095"/>
                  <a:gd name="connsiteY13" fmla="*/ 411 h 206823"/>
                  <a:gd name="connsiteX14" fmla="*/ 59714 w 159095"/>
                  <a:gd name="connsiteY14" fmla="*/ 3222 h 206823"/>
                  <a:gd name="connsiteX15" fmla="*/ 62949 w 159095"/>
                  <a:gd name="connsiteY15" fmla="*/ 14146 h 206823"/>
                  <a:gd name="connsiteX16" fmla="*/ 64858 w 159095"/>
                  <a:gd name="connsiteY16" fmla="*/ 21253 h 206823"/>
                  <a:gd name="connsiteX17" fmla="*/ 67722 w 159095"/>
                  <a:gd name="connsiteY17" fmla="*/ 25760 h 206823"/>
                  <a:gd name="connsiteX18" fmla="*/ 96464 w 159095"/>
                  <a:gd name="connsiteY18" fmla="*/ 31594 h 206823"/>
                  <a:gd name="connsiteX19" fmla="*/ 139208 w 159095"/>
                  <a:gd name="connsiteY19" fmla="*/ 42730 h 206823"/>
                  <a:gd name="connsiteX20" fmla="*/ 163179 w 159095"/>
                  <a:gd name="connsiteY20" fmla="*/ 141794 h 206823"/>
                  <a:gd name="connsiteX21" fmla="*/ 163179 w 159095"/>
                  <a:gd name="connsiteY21" fmla="*/ 142748 h 206823"/>
                  <a:gd name="connsiteX22" fmla="*/ 98321 w 159095"/>
                  <a:gd name="connsiteY22" fmla="*/ 210894 h 20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9095" h="206823">
                    <a:moveTo>
                      <a:pt x="98321" y="210894"/>
                    </a:moveTo>
                    <a:lnTo>
                      <a:pt x="5303" y="210894"/>
                    </a:lnTo>
                    <a:cubicBezTo>
                      <a:pt x="2386" y="210894"/>
                      <a:pt x="0" y="208508"/>
                      <a:pt x="0" y="205591"/>
                    </a:cubicBezTo>
                    <a:cubicBezTo>
                      <a:pt x="0" y="202674"/>
                      <a:pt x="2386" y="200288"/>
                      <a:pt x="5303" y="200288"/>
                    </a:cubicBezTo>
                    <a:lnTo>
                      <a:pt x="98321" y="200288"/>
                    </a:lnTo>
                    <a:cubicBezTo>
                      <a:pt x="128125" y="200288"/>
                      <a:pt x="152466" y="174461"/>
                      <a:pt x="152626" y="142748"/>
                    </a:cubicBezTo>
                    <a:lnTo>
                      <a:pt x="152626" y="141794"/>
                    </a:lnTo>
                    <a:cubicBezTo>
                      <a:pt x="152626" y="107853"/>
                      <a:pt x="143716" y="60655"/>
                      <a:pt x="132261" y="50738"/>
                    </a:cubicBezTo>
                    <a:cubicBezTo>
                      <a:pt x="125791" y="45117"/>
                      <a:pt x="109670" y="43526"/>
                      <a:pt x="95457" y="42147"/>
                    </a:cubicBezTo>
                    <a:cubicBezTo>
                      <a:pt x="80555" y="40662"/>
                      <a:pt x="67669" y="39442"/>
                      <a:pt x="60987" y="33927"/>
                    </a:cubicBezTo>
                    <a:cubicBezTo>
                      <a:pt x="58388" y="31753"/>
                      <a:pt x="56426" y="28836"/>
                      <a:pt x="54941" y="24965"/>
                    </a:cubicBezTo>
                    <a:cubicBezTo>
                      <a:pt x="53934" y="22207"/>
                      <a:pt x="53244" y="19343"/>
                      <a:pt x="52608" y="16533"/>
                    </a:cubicBezTo>
                    <a:cubicBezTo>
                      <a:pt x="51865" y="13404"/>
                      <a:pt x="51123" y="10169"/>
                      <a:pt x="49956" y="7358"/>
                    </a:cubicBezTo>
                    <a:cubicBezTo>
                      <a:pt x="48789" y="4654"/>
                      <a:pt x="50062" y="1525"/>
                      <a:pt x="52766" y="411"/>
                    </a:cubicBezTo>
                    <a:cubicBezTo>
                      <a:pt x="55471" y="-703"/>
                      <a:pt x="58547" y="517"/>
                      <a:pt x="59714" y="3222"/>
                    </a:cubicBezTo>
                    <a:cubicBezTo>
                      <a:pt x="61252" y="6881"/>
                      <a:pt x="62100" y="10593"/>
                      <a:pt x="62949" y="14146"/>
                    </a:cubicBezTo>
                    <a:cubicBezTo>
                      <a:pt x="63532" y="16745"/>
                      <a:pt x="64115" y="19184"/>
                      <a:pt x="64858" y="21253"/>
                    </a:cubicBezTo>
                    <a:cubicBezTo>
                      <a:pt x="65653" y="23321"/>
                      <a:pt x="66555" y="24806"/>
                      <a:pt x="67722" y="25760"/>
                    </a:cubicBezTo>
                    <a:cubicBezTo>
                      <a:pt x="71858" y="29207"/>
                      <a:pt x="84957" y="30480"/>
                      <a:pt x="96464" y="31594"/>
                    </a:cubicBezTo>
                    <a:cubicBezTo>
                      <a:pt x="113063" y="33238"/>
                      <a:pt x="130193" y="34882"/>
                      <a:pt x="139208" y="42730"/>
                    </a:cubicBezTo>
                    <a:cubicBezTo>
                      <a:pt x="156178" y="57420"/>
                      <a:pt x="163179" y="114535"/>
                      <a:pt x="163179" y="141794"/>
                    </a:cubicBezTo>
                    <a:lnTo>
                      <a:pt x="163179" y="142748"/>
                    </a:lnTo>
                    <a:cubicBezTo>
                      <a:pt x="163020" y="180348"/>
                      <a:pt x="133905" y="210894"/>
                      <a:pt x="98321" y="210894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385">
                <a:extLst>
                  <a:ext uri="{FF2B5EF4-FFF2-40B4-BE49-F238E27FC236}">
                    <a16:creationId xmlns:a16="http://schemas.microsoft.com/office/drawing/2014/main" id="{6926EAB4-2FCA-832E-FCB7-C9372D38B4AA}"/>
                  </a:ext>
                </a:extLst>
              </p:cNvPr>
              <p:cNvSpPr/>
              <p:nvPr/>
            </p:nvSpPr>
            <p:spPr>
              <a:xfrm>
                <a:off x="7685203" y="5756189"/>
                <a:ext cx="201521" cy="201521"/>
              </a:xfrm>
              <a:custGeom>
                <a:avLst/>
                <a:gdLst>
                  <a:gd name="connsiteX0" fmla="*/ 147693 w 201520"/>
                  <a:gd name="connsiteY0" fmla="*/ 204596 h 201520"/>
                  <a:gd name="connsiteX1" fmla="*/ 133216 w 201520"/>
                  <a:gd name="connsiteY1" fmla="*/ 204596 h 201520"/>
                  <a:gd name="connsiteX2" fmla="*/ 127913 w 201520"/>
                  <a:gd name="connsiteY2" fmla="*/ 199293 h 201520"/>
                  <a:gd name="connsiteX3" fmla="*/ 133216 w 201520"/>
                  <a:gd name="connsiteY3" fmla="*/ 193990 h 201520"/>
                  <a:gd name="connsiteX4" fmla="*/ 147693 w 201520"/>
                  <a:gd name="connsiteY4" fmla="*/ 193990 h 201520"/>
                  <a:gd name="connsiteX5" fmla="*/ 193990 w 201520"/>
                  <a:gd name="connsiteY5" fmla="*/ 147693 h 201520"/>
                  <a:gd name="connsiteX6" fmla="*/ 193990 w 201520"/>
                  <a:gd name="connsiteY6" fmla="*/ 102298 h 201520"/>
                  <a:gd name="connsiteX7" fmla="*/ 167156 w 201520"/>
                  <a:gd name="connsiteY7" fmla="*/ 37440 h 201520"/>
                  <a:gd name="connsiteX8" fmla="*/ 102298 w 201520"/>
                  <a:gd name="connsiteY8" fmla="*/ 10606 h 201520"/>
                  <a:gd name="connsiteX9" fmla="*/ 10606 w 201520"/>
                  <a:gd name="connsiteY9" fmla="*/ 102298 h 201520"/>
                  <a:gd name="connsiteX10" fmla="*/ 10606 w 201520"/>
                  <a:gd name="connsiteY10" fmla="*/ 147693 h 201520"/>
                  <a:gd name="connsiteX11" fmla="*/ 56903 w 201520"/>
                  <a:gd name="connsiteY11" fmla="*/ 193990 h 201520"/>
                  <a:gd name="connsiteX12" fmla="*/ 71221 w 201520"/>
                  <a:gd name="connsiteY12" fmla="*/ 193990 h 201520"/>
                  <a:gd name="connsiteX13" fmla="*/ 76524 w 201520"/>
                  <a:gd name="connsiteY13" fmla="*/ 199293 h 201520"/>
                  <a:gd name="connsiteX14" fmla="*/ 71221 w 201520"/>
                  <a:gd name="connsiteY14" fmla="*/ 204596 h 201520"/>
                  <a:gd name="connsiteX15" fmla="*/ 56903 w 201520"/>
                  <a:gd name="connsiteY15" fmla="*/ 204596 h 201520"/>
                  <a:gd name="connsiteX16" fmla="*/ 0 w 201520"/>
                  <a:gd name="connsiteY16" fmla="*/ 147693 h 201520"/>
                  <a:gd name="connsiteX17" fmla="*/ 0 w 201520"/>
                  <a:gd name="connsiteY17" fmla="*/ 102298 h 201520"/>
                  <a:gd name="connsiteX18" fmla="*/ 102298 w 201520"/>
                  <a:gd name="connsiteY18" fmla="*/ 0 h 201520"/>
                  <a:gd name="connsiteX19" fmla="*/ 174633 w 201520"/>
                  <a:gd name="connsiteY19" fmla="*/ 29963 h 201520"/>
                  <a:gd name="connsiteX20" fmla="*/ 204596 w 201520"/>
                  <a:gd name="connsiteY20" fmla="*/ 102298 h 201520"/>
                  <a:gd name="connsiteX21" fmla="*/ 204596 w 201520"/>
                  <a:gd name="connsiteY21" fmla="*/ 147693 h 201520"/>
                  <a:gd name="connsiteX22" fmla="*/ 147693 w 201520"/>
                  <a:gd name="connsiteY22" fmla="*/ 204596 h 20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1520" h="201520">
                    <a:moveTo>
                      <a:pt x="147693" y="204596"/>
                    </a:moveTo>
                    <a:lnTo>
                      <a:pt x="133216" y="204596"/>
                    </a:lnTo>
                    <a:cubicBezTo>
                      <a:pt x="130299" y="204596"/>
                      <a:pt x="127913" y="202210"/>
                      <a:pt x="127913" y="199293"/>
                    </a:cubicBezTo>
                    <a:cubicBezTo>
                      <a:pt x="127913" y="196376"/>
                      <a:pt x="130299" y="193990"/>
                      <a:pt x="133216" y="193990"/>
                    </a:cubicBezTo>
                    <a:lnTo>
                      <a:pt x="147693" y="193990"/>
                    </a:lnTo>
                    <a:cubicBezTo>
                      <a:pt x="173201" y="193990"/>
                      <a:pt x="193990" y="173202"/>
                      <a:pt x="193990" y="147693"/>
                    </a:cubicBezTo>
                    <a:lnTo>
                      <a:pt x="193990" y="102298"/>
                    </a:lnTo>
                    <a:cubicBezTo>
                      <a:pt x="193990" y="77797"/>
                      <a:pt x="184444" y="54782"/>
                      <a:pt x="167156" y="37440"/>
                    </a:cubicBezTo>
                    <a:cubicBezTo>
                      <a:pt x="149815" y="20152"/>
                      <a:pt x="126745" y="10606"/>
                      <a:pt x="102298" y="10606"/>
                    </a:cubicBezTo>
                    <a:cubicBezTo>
                      <a:pt x="51759" y="10606"/>
                      <a:pt x="10606" y="51759"/>
                      <a:pt x="10606" y="102298"/>
                    </a:cubicBezTo>
                    <a:lnTo>
                      <a:pt x="10606" y="147693"/>
                    </a:lnTo>
                    <a:cubicBezTo>
                      <a:pt x="10606" y="173202"/>
                      <a:pt x="31394" y="193990"/>
                      <a:pt x="56903" y="193990"/>
                    </a:cubicBezTo>
                    <a:lnTo>
                      <a:pt x="71221" y="193990"/>
                    </a:lnTo>
                    <a:cubicBezTo>
                      <a:pt x="74138" y="193990"/>
                      <a:pt x="76524" y="196376"/>
                      <a:pt x="76524" y="199293"/>
                    </a:cubicBezTo>
                    <a:cubicBezTo>
                      <a:pt x="76524" y="202210"/>
                      <a:pt x="74138" y="204596"/>
                      <a:pt x="71221" y="204596"/>
                    </a:cubicBezTo>
                    <a:lnTo>
                      <a:pt x="56903" y="204596"/>
                    </a:lnTo>
                    <a:cubicBezTo>
                      <a:pt x="25508" y="204596"/>
                      <a:pt x="0" y="179088"/>
                      <a:pt x="0" y="147693"/>
                    </a:cubicBezTo>
                    <a:lnTo>
                      <a:pt x="0" y="102298"/>
                    </a:lnTo>
                    <a:cubicBezTo>
                      <a:pt x="0" y="45872"/>
                      <a:pt x="45872" y="0"/>
                      <a:pt x="102298" y="0"/>
                    </a:cubicBezTo>
                    <a:cubicBezTo>
                      <a:pt x="129556" y="0"/>
                      <a:pt x="155276" y="10659"/>
                      <a:pt x="174633" y="29963"/>
                    </a:cubicBezTo>
                    <a:cubicBezTo>
                      <a:pt x="193937" y="49266"/>
                      <a:pt x="204596" y="74987"/>
                      <a:pt x="204596" y="102298"/>
                    </a:cubicBezTo>
                    <a:lnTo>
                      <a:pt x="204596" y="147693"/>
                    </a:lnTo>
                    <a:cubicBezTo>
                      <a:pt x="204596" y="179035"/>
                      <a:pt x="179088" y="204596"/>
                      <a:pt x="147693" y="20459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386">
                <a:extLst>
                  <a:ext uri="{FF2B5EF4-FFF2-40B4-BE49-F238E27FC236}">
                    <a16:creationId xmlns:a16="http://schemas.microsoft.com/office/drawing/2014/main" id="{912D8CFB-A8A3-807E-130B-087658EEA851}"/>
                  </a:ext>
                </a:extLst>
              </p:cNvPr>
              <p:cNvSpPr/>
              <p:nvPr/>
            </p:nvSpPr>
            <p:spPr>
              <a:xfrm>
                <a:off x="7710712" y="5776468"/>
                <a:ext cx="79548" cy="68941"/>
              </a:xfrm>
              <a:custGeom>
                <a:avLst/>
                <a:gdLst>
                  <a:gd name="connsiteX0" fmla="*/ 5302 w 79547"/>
                  <a:gd name="connsiteY0" fmla="*/ 71891 h 68941"/>
                  <a:gd name="connsiteX1" fmla="*/ 105 w 79547"/>
                  <a:gd name="connsiteY1" fmla="*/ 67595 h 68941"/>
                  <a:gd name="connsiteX2" fmla="*/ 4295 w 79547"/>
                  <a:gd name="connsiteY2" fmla="*/ 61390 h 68941"/>
                  <a:gd name="connsiteX3" fmla="*/ 71486 w 79547"/>
                  <a:gd name="connsiteY3" fmla="*/ 4699 h 68941"/>
                  <a:gd name="connsiteX4" fmla="*/ 77372 w 79547"/>
                  <a:gd name="connsiteY4" fmla="*/ 32 h 68941"/>
                  <a:gd name="connsiteX5" fmla="*/ 82039 w 79547"/>
                  <a:gd name="connsiteY5" fmla="*/ 5866 h 68941"/>
                  <a:gd name="connsiteX6" fmla="*/ 6363 w 79547"/>
                  <a:gd name="connsiteY6" fmla="*/ 71784 h 68941"/>
                  <a:gd name="connsiteX7" fmla="*/ 5302 w 79547"/>
                  <a:gd name="connsiteY7" fmla="*/ 71891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547" h="68941">
                    <a:moveTo>
                      <a:pt x="5302" y="71891"/>
                    </a:moveTo>
                    <a:cubicBezTo>
                      <a:pt x="2810" y="71891"/>
                      <a:pt x="582" y="70140"/>
                      <a:pt x="105" y="67595"/>
                    </a:cubicBezTo>
                    <a:cubicBezTo>
                      <a:pt x="-478" y="64731"/>
                      <a:pt x="1431" y="61921"/>
                      <a:pt x="4295" y="61390"/>
                    </a:cubicBezTo>
                    <a:cubicBezTo>
                      <a:pt x="46189" y="53170"/>
                      <a:pt x="68144" y="34609"/>
                      <a:pt x="71486" y="4699"/>
                    </a:cubicBezTo>
                    <a:cubicBezTo>
                      <a:pt x="71804" y="1782"/>
                      <a:pt x="74403" y="-286"/>
                      <a:pt x="77372" y="32"/>
                    </a:cubicBezTo>
                    <a:cubicBezTo>
                      <a:pt x="80289" y="350"/>
                      <a:pt x="82357" y="3002"/>
                      <a:pt x="82039" y="5866"/>
                    </a:cubicBezTo>
                    <a:cubicBezTo>
                      <a:pt x="78168" y="40496"/>
                      <a:pt x="52713" y="62716"/>
                      <a:pt x="6363" y="71784"/>
                    </a:cubicBezTo>
                    <a:cubicBezTo>
                      <a:pt x="5991" y="71837"/>
                      <a:pt x="5674" y="71891"/>
                      <a:pt x="5302" y="7189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387">
                <a:extLst>
                  <a:ext uri="{FF2B5EF4-FFF2-40B4-BE49-F238E27FC236}">
                    <a16:creationId xmlns:a16="http://schemas.microsoft.com/office/drawing/2014/main" id="{21FE7552-81E5-153E-CEF0-6103615E203F}"/>
                  </a:ext>
                </a:extLst>
              </p:cNvPr>
              <p:cNvSpPr/>
              <p:nvPr/>
            </p:nvSpPr>
            <p:spPr>
              <a:xfrm>
                <a:off x="7782166" y="5776468"/>
                <a:ext cx="79548" cy="68941"/>
              </a:xfrm>
              <a:custGeom>
                <a:avLst/>
                <a:gdLst>
                  <a:gd name="connsiteX0" fmla="*/ 76770 w 79547"/>
                  <a:gd name="connsiteY0" fmla="*/ 71891 h 68941"/>
                  <a:gd name="connsiteX1" fmla="*/ 75762 w 79547"/>
                  <a:gd name="connsiteY1" fmla="*/ 71784 h 68941"/>
                  <a:gd name="connsiteX2" fmla="*/ 32 w 79547"/>
                  <a:gd name="connsiteY2" fmla="*/ 5866 h 68941"/>
                  <a:gd name="connsiteX3" fmla="*/ 4699 w 79547"/>
                  <a:gd name="connsiteY3" fmla="*/ 32 h 68941"/>
                  <a:gd name="connsiteX4" fmla="*/ 10585 w 79547"/>
                  <a:gd name="connsiteY4" fmla="*/ 4699 h 68941"/>
                  <a:gd name="connsiteX5" fmla="*/ 77777 w 79547"/>
                  <a:gd name="connsiteY5" fmla="*/ 61390 h 68941"/>
                  <a:gd name="connsiteX6" fmla="*/ 81967 w 79547"/>
                  <a:gd name="connsiteY6" fmla="*/ 67595 h 68941"/>
                  <a:gd name="connsiteX7" fmla="*/ 76770 w 79547"/>
                  <a:gd name="connsiteY7" fmla="*/ 71891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547" h="68941">
                    <a:moveTo>
                      <a:pt x="76770" y="71891"/>
                    </a:moveTo>
                    <a:cubicBezTo>
                      <a:pt x="76451" y="71891"/>
                      <a:pt x="76080" y="71837"/>
                      <a:pt x="75762" y="71784"/>
                    </a:cubicBezTo>
                    <a:cubicBezTo>
                      <a:pt x="29412" y="62663"/>
                      <a:pt x="3903" y="40496"/>
                      <a:pt x="32" y="5866"/>
                    </a:cubicBezTo>
                    <a:cubicBezTo>
                      <a:pt x="-286" y="2949"/>
                      <a:pt x="1783" y="350"/>
                      <a:pt x="4699" y="32"/>
                    </a:cubicBezTo>
                    <a:cubicBezTo>
                      <a:pt x="7669" y="-286"/>
                      <a:pt x="10215" y="1782"/>
                      <a:pt x="10585" y="4699"/>
                    </a:cubicBezTo>
                    <a:cubicBezTo>
                      <a:pt x="13927" y="34609"/>
                      <a:pt x="35882" y="53170"/>
                      <a:pt x="77777" y="61390"/>
                    </a:cubicBezTo>
                    <a:cubicBezTo>
                      <a:pt x="80641" y="61973"/>
                      <a:pt x="82550" y="64731"/>
                      <a:pt x="81967" y="67595"/>
                    </a:cubicBezTo>
                    <a:cubicBezTo>
                      <a:pt x="81489" y="70140"/>
                      <a:pt x="79262" y="71891"/>
                      <a:pt x="76770" y="7189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388">
                <a:extLst>
                  <a:ext uri="{FF2B5EF4-FFF2-40B4-BE49-F238E27FC236}">
                    <a16:creationId xmlns:a16="http://schemas.microsoft.com/office/drawing/2014/main" id="{499C85B8-45E1-5E1A-3616-98C2E830F365}"/>
                  </a:ext>
                </a:extLst>
              </p:cNvPr>
              <p:cNvSpPr/>
              <p:nvPr/>
            </p:nvSpPr>
            <p:spPr>
              <a:xfrm>
                <a:off x="7718136" y="5836107"/>
                <a:ext cx="137883" cy="111367"/>
              </a:xfrm>
              <a:custGeom>
                <a:avLst/>
                <a:gdLst>
                  <a:gd name="connsiteX0" fmla="*/ 69365 w 137882"/>
                  <a:gd name="connsiteY0" fmla="*/ 113011 h 111366"/>
                  <a:gd name="connsiteX1" fmla="*/ 0 w 137882"/>
                  <a:gd name="connsiteY1" fmla="*/ 35160 h 111366"/>
                  <a:gd name="connsiteX2" fmla="*/ 0 w 137882"/>
                  <a:gd name="connsiteY2" fmla="*/ 5303 h 111366"/>
                  <a:gd name="connsiteX3" fmla="*/ 5303 w 137882"/>
                  <a:gd name="connsiteY3" fmla="*/ 0 h 111366"/>
                  <a:gd name="connsiteX4" fmla="*/ 10606 w 137882"/>
                  <a:gd name="connsiteY4" fmla="*/ 5303 h 111366"/>
                  <a:gd name="connsiteX5" fmla="*/ 10606 w 137882"/>
                  <a:gd name="connsiteY5" fmla="*/ 35160 h 111366"/>
                  <a:gd name="connsiteX6" fmla="*/ 69365 w 137882"/>
                  <a:gd name="connsiteY6" fmla="*/ 102405 h 111366"/>
                  <a:gd name="connsiteX7" fmla="*/ 128125 w 137882"/>
                  <a:gd name="connsiteY7" fmla="*/ 35160 h 111366"/>
                  <a:gd name="connsiteX8" fmla="*/ 128125 w 137882"/>
                  <a:gd name="connsiteY8" fmla="*/ 5303 h 111366"/>
                  <a:gd name="connsiteX9" fmla="*/ 133428 w 137882"/>
                  <a:gd name="connsiteY9" fmla="*/ 0 h 111366"/>
                  <a:gd name="connsiteX10" fmla="*/ 138731 w 137882"/>
                  <a:gd name="connsiteY10" fmla="*/ 5303 h 111366"/>
                  <a:gd name="connsiteX11" fmla="*/ 138731 w 137882"/>
                  <a:gd name="connsiteY11" fmla="*/ 35160 h 111366"/>
                  <a:gd name="connsiteX12" fmla="*/ 69365 w 137882"/>
                  <a:gd name="connsiteY12" fmla="*/ 113011 h 111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882" h="111366">
                    <a:moveTo>
                      <a:pt x="69365" y="113011"/>
                    </a:moveTo>
                    <a:cubicBezTo>
                      <a:pt x="31130" y="113011"/>
                      <a:pt x="0" y="78116"/>
                      <a:pt x="0" y="35160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35160"/>
                    </a:lnTo>
                    <a:cubicBezTo>
                      <a:pt x="10606" y="72230"/>
                      <a:pt x="36963" y="102405"/>
                      <a:pt x="69365" y="102405"/>
                    </a:cubicBezTo>
                    <a:cubicBezTo>
                      <a:pt x="101768" y="102405"/>
                      <a:pt x="128125" y="72230"/>
                      <a:pt x="128125" y="35160"/>
                    </a:cubicBezTo>
                    <a:lnTo>
                      <a:pt x="128125" y="5303"/>
                    </a:lnTo>
                    <a:cubicBezTo>
                      <a:pt x="128125" y="2386"/>
                      <a:pt x="130511" y="0"/>
                      <a:pt x="133428" y="0"/>
                    </a:cubicBezTo>
                    <a:cubicBezTo>
                      <a:pt x="136344" y="0"/>
                      <a:pt x="138731" y="2386"/>
                      <a:pt x="138731" y="5303"/>
                    </a:cubicBezTo>
                    <a:lnTo>
                      <a:pt x="138731" y="35160"/>
                    </a:lnTo>
                    <a:cubicBezTo>
                      <a:pt x="138678" y="78116"/>
                      <a:pt x="107602" y="113011"/>
                      <a:pt x="69365" y="11301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389">
                <a:extLst>
                  <a:ext uri="{FF2B5EF4-FFF2-40B4-BE49-F238E27FC236}">
                    <a16:creationId xmlns:a16="http://schemas.microsoft.com/office/drawing/2014/main" id="{EFB0BAB3-97B2-0CD7-03CA-9F7A11F22811}"/>
                  </a:ext>
                </a:extLst>
              </p:cNvPr>
              <p:cNvSpPr/>
              <p:nvPr/>
            </p:nvSpPr>
            <p:spPr>
              <a:xfrm>
                <a:off x="7452181" y="5925806"/>
                <a:ext cx="175005" cy="217430"/>
              </a:xfrm>
              <a:custGeom>
                <a:avLst/>
                <a:gdLst>
                  <a:gd name="connsiteX0" fmla="*/ 170550 w 175004"/>
                  <a:gd name="connsiteY0" fmla="*/ 217461 h 217430"/>
                  <a:gd name="connsiteX1" fmla="*/ 69843 w 175004"/>
                  <a:gd name="connsiteY1" fmla="*/ 217461 h 217430"/>
                  <a:gd name="connsiteX2" fmla="*/ 0 w 175004"/>
                  <a:gd name="connsiteY2" fmla="*/ 148679 h 217430"/>
                  <a:gd name="connsiteX3" fmla="*/ 0 w 175004"/>
                  <a:gd name="connsiteY3" fmla="*/ 147724 h 217430"/>
                  <a:gd name="connsiteX4" fmla="*/ 33570 w 175004"/>
                  <a:gd name="connsiteY4" fmla="*/ 47547 h 217430"/>
                  <a:gd name="connsiteX5" fmla="*/ 66343 w 175004"/>
                  <a:gd name="connsiteY5" fmla="*/ 36252 h 217430"/>
                  <a:gd name="connsiteX6" fmla="*/ 90684 w 175004"/>
                  <a:gd name="connsiteY6" fmla="*/ 29835 h 217430"/>
                  <a:gd name="connsiteX7" fmla="*/ 116670 w 175004"/>
                  <a:gd name="connsiteY7" fmla="*/ 2258 h 217430"/>
                  <a:gd name="connsiteX8" fmla="*/ 124041 w 175004"/>
                  <a:gd name="connsiteY8" fmla="*/ 933 h 217430"/>
                  <a:gd name="connsiteX9" fmla="*/ 125367 w 175004"/>
                  <a:gd name="connsiteY9" fmla="*/ 8304 h 217430"/>
                  <a:gd name="connsiteX10" fmla="*/ 95934 w 175004"/>
                  <a:gd name="connsiteY10" fmla="*/ 39009 h 217430"/>
                  <a:gd name="connsiteX11" fmla="*/ 67775 w 175004"/>
                  <a:gd name="connsiteY11" fmla="*/ 46699 h 217430"/>
                  <a:gd name="connsiteX12" fmla="*/ 40463 w 175004"/>
                  <a:gd name="connsiteY12" fmla="*/ 55502 h 217430"/>
                  <a:gd name="connsiteX13" fmla="*/ 10553 w 175004"/>
                  <a:gd name="connsiteY13" fmla="*/ 147671 h 217430"/>
                  <a:gd name="connsiteX14" fmla="*/ 10553 w 175004"/>
                  <a:gd name="connsiteY14" fmla="*/ 148573 h 217430"/>
                  <a:gd name="connsiteX15" fmla="*/ 69790 w 175004"/>
                  <a:gd name="connsiteY15" fmla="*/ 206802 h 217430"/>
                  <a:gd name="connsiteX16" fmla="*/ 170497 w 175004"/>
                  <a:gd name="connsiteY16" fmla="*/ 206802 h 217430"/>
                  <a:gd name="connsiteX17" fmla="*/ 175800 w 175004"/>
                  <a:gd name="connsiteY17" fmla="*/ 212105 h 217430"/>
                  <a:gd name="connsiteX18" fmla="*/ 170550 w 175004"/>
                  <a:gd name="connsiteY18" fmla="*/ 217461 h 217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04" h="217430">
                    <a:moveTo>
                      <a:pt x="170550" y="217461"/>
                    </a:moveTo>
                    <a:lnTo>
                      <a:pt x="69843" y="217461"/>
                    </a:lnTo>
                    <a:cubicBezTo>
                      <a:pt x="31554" y="217461"/>
                      <a:pt x="265" y="186597"/>
                      <a:pt x="0" y="148679"/>
                    </a:cubicBezTo>
                    <a:lnTo>
                      <a:pt x="0" y="147724"/>
                    </a:lnTo>
                    <a:cubicBezTo>
                      <a:pt x="0" y="118027"/>
                      <a:pt x="16917" y="62025"/>
                      <a:pt x="33570" y="47547"/>
                    </a:cubicBezTo>
                    <a:cubicBezTo>
                      <a:pt x="42744" y="39593"/>
                      <a:pt x="54729" y="37896"/>
                      <a:pt x="66343" y="36252"/>
                    </a:cubicBezTo>
                    <a:cubicBezTo>
                      <a:pt x="75358" y="34979"/>
                      <a:pt x="83844" y="33759"/>
                      <a:pt x="90684" y="29835"/>
                    </a:cubicBezTo>
                    <a:cubicBezTo>
                      <a:pt x="97791" y="25751"/>
                      <a:pt x="107283" y="15676"/>
                      <a:pt x="116670" y="2258"/>
                    </a:cubicBezTo>
                    <a:cubicBezTo>
                      <a:pt x="118367" y="-128"/>
                      <a:pt x="121655" y="-711"/>
                      <a:pt x="124041" y="933"/>
                    </a:cubicBezTo>
                    <a:cubicBezTo>
                      <a:pt x="126428" y="2630"/>
                      <a:pt x="127011" y="5918"/>
                      <a:pt x="125367" y="8304"/>
                    </a:cubicBezTo>
                    <a:cubicBezTo>
                      <a:pt x="119321" y="16948"/>
                      <a:pt x="107495" y="32380"/>
                      <a:pt x="95934" y="39009"/>
                    </a:cubicBezTo>
                    <a:cubicBezTo>
                      <a:pt x="87343" y="43941"/>
                      <a:pt x="77373" y="45373"/>
                      <a:pt x="67775" y="46699"/>
                    </a:cubicBezTo>
                    <a:cubicBezTo>
                      <a:pt x="57221" y="48184"/>
                      <a:pt x="47305" y="49616"/>
                      <a:pt x="40463" y="55502"/>
                    </a:cubicBezTo>
                    <a:cubicBezTo>
                      <a:pt x="27311" y="66904"/>
                      <a:pt x="10553" y="118557"/>
                      <a:pt x="10553" y="147671"/>
                    </a:cubicBezTo>
                    <a:lnTo>
                      <a:pt x="10553" y="148573"/>
                    </a:lnTo>
                    <a:cubicBezTo>
                      <a:pt x="10766" y="180657"/>
                      <a:pt x="37281" y="206802"/>
                      <a:pt x="69790" y="206802"/>
                    </a:cubicBezTo>
                    <a:lnTo>
                      <a:pt x="170497" y="206802"/>
                    </a:lnTo>
                    <a:cubicBezTo>
                      <a:pt x="173414" y="206802"/>
                      <a:pt x="175800" y="209188"/>
                      <a:pt x="175800" y="212105"/>
                    </a:cubicBezTo>
                    <a:cubicBezTo>
                      <a:pt x="175800" y="215022"/>
                      <a:pt x="173467" y="217461"/>
                      <a:pt x="170550" y="21746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390">
                <a:extLst>
                  <a:ext uri="{FF2B5EF4-FFF2-40B4-BE49-F238E27FC236}">
                    <a16:creationId xmlns:a16="http://schemas.microsoft.com/office/drawing/2014/main" id="{452D7608-0D73-5495-449A-D1DDCF5A59E7}"/>
                  </a:ext>
                </a:extLst>
              </p:cNvPr>
              <p:cNvSpPr/>
              <p:nvPr/>
            </p:nvSpPr>
            <p:spPr>
              <a:xfrm>
                <a:off x="7566253" y="6131155"/>
                <a:ext cx="121973" cy="10606"/>
              </a:xfrm>
              <a:custGeom>
                <a:avLst/>
                <a:gdLst>
                  <a:gd name="connsiteX0" fmla="*/ 105957 w 121973"/>
                  <a:gd name="connsiteY0" fmla="*/ 12113 h 10606"/>
                  <a:gd name="connsiteX1" fmla="*/ 5303 w 121973"/>
                  <a:gd name="connsiteY1" fmla="*/ 12113 h 10606"/>
                  <a:gd name="connsiteX2" fmla="*/ 0 w 121973"/>
                  <a:gd name="connsiteY2" fmla="*/ 6810 h 10606"/>
                  <a:gd name="connsiteX3" fmla="*/ 5303 w 121973"/>
                  <a:gd name="connsiteY3" fmla="*/ 1507 h 10606"/>
                  <a:gd name="connsiteX4" fmla="*/ 105957 w 121973"/>
                  <a:gd name="connsiteY4" fmla="*/ 1507 h 10606"/>
                  <a:gd name="connsiteX5" fmla="*/ 118579 w 121973"/>
                  <a:gd name="connsiteY5" fmla="*/ 128 h 10606"/>
                  <a:gd name="connsiteX6" fmla="*/ 124943 w 121973"/>
                  <a:gd name="connsiteY6" fmla="*/ 4105 h 10606"/>
                  <a:gd name="connsiteX7" fmla="*/ 120966 w 121973"/>
                  <a:gd name="connsiteY7" fmla="*/ 10469 h 10606"/>
                  <a:gd name="connsiteX8" fmla="*/ 105957 w 121973"/>
                  <a:gd name="connsiteY8" fmla="*/ 12113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73" h="10606">
                    <a:moveTo>
                      <a:pt x="105957" y="12113"/>
                    </a:moveTo>
                    <a:lnTo>
                      <a:pt x="5303" y="12113"/>
                    </a:lnTo>
                    <a:cubicBezTo>
                      <a:pt x="2386" y="12113"/>
                      <a:pt x="0" y="9727"/>
                      <a:pt x="0" y="6810"/>
                    </a:cubicBezTo>
                    <a:cubicBezTo>
                      <a:pt x="0" y="3893"/>
                      <a:pt x="2386" y="1507"/>
                      <a:pt x="5303" y="1507"/>
                    </a:cubicBezTo>
                    <a:lnTo>
                      <a:pt x="105957" y="1507"/>
                    </a:lnTo>
                    <a:cubicBezTo>
                      <a:pt x="110359" y="1507"/>
                      <a:pt x="114602" y="1029"/>
                      <a:pt x="118579" y="128"/>
                    </a:cubicBezTo>
                    <a:cubicBezTo>
                      <a:pt x="121443" y="-508"/>
                      <a:pt x="124254" y="1294"/>
                      <a:pt x="124943" y="4105"/>
                    </a:cubicBezTo>
                    <a:cubicBezTo>
                      <a:pt x="125579" y="6969"/>
                      <a:pt x="123776" y="9780"/>
                      <a:pt x="120966" y="10469"/>
                    </a:cubicBezTo>
                    <a:cubicBezTo>
                      <a:pt x="116193" y="11583"/>
                      <a:pt x="111154" y="12113"/>
                      <a:pt x="105957" y="1211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392">
                <a:extLst>
                  <a:ext uri="{FF2B5EF4-FFF2-40B4-BE49-F238E27FC236}">
                    <a16:creationId xmlns:a16="http://schemas.microsoft.com/office/drawing/2014/main" id="{136E7CD9-5504-7885-C014-CDC9DC66B2A3}"/>
                  </a:ext>
                </a:extLst>
              </p:cNvPr>
              <p:cNvSpPr/>
              <p:nvPr/>
            </p:nvSpPr>
            <p:spPr>
              <a:xfrm>
                <a:off x="7615594" y="5925859"/>
                <a:ext cx="37122" cy="37122"/>
              </a:xfrm>
              <a:custGeom>
                <a:avLst/>
                <a:gdLst>
                  <a:gd name="connsiteX0" fmla="*/ 33176 w 37122"/>
                  <a:gd name="connsiteY0" fmla="*/ 39752 h 37122"/>
                  <a:gd name="connsiteX1" fmla="*/ 30525 w 37122"/>
                  <a:gd name="connsiteY1" fmla="*/ 39062 h 37122"/>
                  <a:gd name="connsiteX2" fmla="*/ 932 w 37122"/>
                  <a:gd name="connsiteY2" fmla="*/ 8304 h 37122"/>
                  <a:gd name="connsiteX3" fmla="*/ 2258 w 37122"/>
                  <a:gd name="connsiteY3" fmla="*/ 933 h 37122"/>
                  <a:gd name="connsiteX4" fmla="*/ 9630 w 37122"/>
                  <a:gd name="connsiteY4" fmla="*/ 2258 h 37122"/>
                  <a:gd name="connsiteX5" fmla="*/ 35722 w 37122"/>
                  <a:gd name="connsiteY5" fmla="*/ 29835 h 37122"/>
                  <a:gd name="connsiteX6" fmla="*/ 37684 w 37122"/>
                  <a:gd name="connsiteY6" fmla="*/ 37047 h 37122"/>
                  <a:gd name="connsiteX7" fmla="*/ 33176 w 37122"/>
                  <a:gd name="connsiteY7" fmla="*/ 39752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22" h="37122">
                    <a:moveTo>
                      <a:pt x="33176" y="39752"/>
                    </a:moveTo>
                    <a:cubicBezTo>
                      <a:pt x="32274" y="39752"/>
                      <a:pt x="31373" y="39540"/>
                      <a:pt x="30525" y="39062"/>
                    </a:cubicBezTo>
                    <a:cubicBezTo>
                      <a:pt x="19176" y="32592"/>
                      <a:pt x="8198" y="18751"/>
                      <a:pt x="932" y="8304"/>
                    </a:cubicBezTo>
                    <a:cubicBezTo>
                      <a:pt x="-711" y="5918"/>
                      <a:pt x="-128" y="2577"/>
                      <a:pt x="2258" y="933"/>
                    </a:cubicBezTo>
                    <a:cubicBezTo>
                      <a:pt x="4645" y="-711"/>
                      <a:pt x="7986" y="-128"/>
                      <a:pt x="9630" y="2258"/>
                    </a:cubicBezTo>
                    <a:cubicBezTo>
                      <a:pt x="18963" y="15728"/>
                      <a:pt x="28244" y="25539"/>
                      <a:pt x="35722" y="29835"/>
                    </a:cubicBezTo>
                    <a:cubicBezTo>
                      <a:pt x="38267" y="31267"/>
                      <a:pt x="39169" y="34502"/>
                      <a:pt x="37684" y="37047"/>
                    </a:cubicBezTo>
                    <a:cubicBezTo>
                      <a:pt x="36782" y="38797"/>
                      <a:pt x="35032" y="39752"/>
                      <a:pt x="33176" y="3975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393">
                <a:extLst>
                  <a:ext uri="{FF2B5EF4-FFF2-40B4-BE49-F238E27FC236}">
                    <a16:creationId xmlns:a16="http://schemas.microsoft.com/office/drawing/2014/main" id="{889DE2D7-47E6-789E-EFF4-9E89856FDD14}"/>
                  </a:ext>
                </a:extLst>
              </p:cNvPr>
              <p:cNvSpPr/>
              <p:nvPr/>
            </p:nvSpPr>
            <p:spPr>
              <a:xfrm>
                <a:off x="7513282" y="5756259"/>
                <a:ext cx="164398" cy="180308"/>
              </a:xfrm>
              <a:custGeom>
                <a:avLst/>
                <a:gdLst>
                  <a:gd name="connsiteX0" fmla="*/ 83782 w 164398"/>
                  <a:gd name="connsiteY0" fmla="*/ 184851 h 180307"/>
                  <a:gd name="connsiteX1" fmla="*/ 41515 w 164398"/>
                  <a:gd name="connsiteY1" fmla="*/ 170161 h 180307"/>
                  <a:gd name="connsiteX2" fmla="*/ 20038 w 164398"/>
                  <a:gd name="connsiteY2" fmla="*/ 140782 h 180307"/>
                  <a:gd name="connsiteX3" fmla="*/ 11500 w 164398"/>
                  <a:gd name="connsiteY3" fmla="*/ 137176 h 180307"/>
                  <a:gd name="connsiteX4" fmla="*/ 204 w 164398"/>
                  <a:gd name="connsiteY4" fmla="*/ 110023 h 180307"/>
                  <a:gd name="connsiteX5" fmla="*/ 7523 w 164398"/>
                  <a:gd name="connsiteY5" fmla="*/ 85257 h 180307"/>
                  <a:gd name="connsiteX6" fmla="*/ 13992 w 164398"/>
                  <a:gd name="connsiteY6" fmla="*/ 83348 h 180307"/>
                  <a:gd name="connsiteX7" fmla="*/ 13727 w 164398"/>
                  <a:gd name="connsiteY7" fmla="*/ 73325 h 180307"/>
                  <a:gd name="connsiteX8" fmla="*/ 13727 w 164398"/>
                  <a:gd name="connsiteY8" fmla="*/ 70462 h 180307"/>
                  <a:gd name="connsiteX9" fmla="*/ 22796 w 164398"/>
                  <a:gd name="connsiteY9" fmla="*/ 14089 h 180307"/>
                  <a:gd name="connsiteX10" fmla="*/ 116185 w 164398"/>
                  <a:gd name="connsiteY10" fmla="*/ 2899 h 180307"/>
                  <a:gd name="connsiteX11" fmla="*/ 128700 w 164398"/>
                  <a:gd name="connsiteY11" fmla="*/ 13983 h 180307"/>
                  <a:gd name="connsiteX12" fmla="*/ 139253 w 164398"/>
                  <a:gd name="connsiteY12" fmla="*/ 9634 h 180307"/>
                  <a:gd name="connsiteX13" fmla="*/ 148162 w 164398"/>
                  <a:gd name="connsiteY13" fmla="*/ 13081 h 180307"/>
                  <a:gd name="connsiteX14" fmla="*/ 154102 w 164398"/>
                  <a:gd name="connsiteY14" fmla="*/ 71575 h 180307"/>
                  <a:gd name="connsiteX15" fmla="*/ 153678 w 164398"/>
                  <a:gd name="connsiteY15" fmla="*/ 80803 h 180307"/>
                  <a:gd name="connsiteX16" fmla="*/ 153625 w 164398"/>
                  <a:gd name="connsiteY16" fmla="*/ 83348 h 180307"/>
                  <a:gd name="connsiteX17" fmla="*/ 160201 w 164398"/>
                  <a:gd name="connsiteY17" fmla="*/ 85257 h 180307"/>
                  <a:gd name="connsiteX18" fmla="*/ 167519 w 164398"/>
                  <a:gd name="connsiteY18" fmla="*/ 110023 h 180307"/>
                  <a:gd name="connsiteX19" fmla="*/ 167519 w 164398"/>
                  <a:gd name="connsiteY19" fmla="*/ 110023 h 180307"/>
                  <a:gd name="connsiteX20" fmla="*/ 156170 w 164398"/>
                  <a:gd name="connsiteY20" fmla="*/ 137176 h 180307"/>
                  <a:gd name="connsiteX21" fmla="*/ 147685 w 164398"/>
                  <a:gd name="connsiteY21" fmla="*/ 140782 h 180307"/>
                  <a:gd name="connsiteX22" fmla="*/ 126208 w 164398"/>
                  <a:gd name="connsiteY22" fmla="*/ 170108 h 180307"/>
                  <a:gd name="connsiteX23" fmla="*/ 83782 w 164398"/>
                  <a:gd name="connsiteY23" fmla="*/ 184851 h 180307"/>
                  <a:gd name="connsiteX24" fmla="*/ 23803 w 164398"/>
                  <a:gd name="connsiteY24" fmla="*/ 130228 h 180307"/>
                  <a:gd name="connsiteX25" fmla="*/ 29053 w 164398"/>
                  <a:gd name="connsiteY25" fmla="*/ 134047 h 180307"/>
                  <a:gd name="connsiteX26" fmla="*/ 48091 w 164398"/>
                  <a:gd name="connsiteY26" fmla="*/ 161782 h 180307"/>
                  <a:gd name="connsiteX27" fmla="*/ 83835 w 164398"/>
                  <a:gd name="connsiteY27" fmla="*/ 174192 h 180307"/>
                  <a:gd name="connsiteX28" fmla="*/ 119632 w 164398"/>
                  <a:gd name="connsiteY28" fmla="*/ 161729 h 180307"/>
                  <a:gd name="connsiteX29" fmla="*/ 138670 w 164398"/>
                  <a:gd name="connsiteY29" fmla="*/ 134047 h 180307"/>
                  <a:gd name="connsiteX30" fmla="*/ 144822 w 164398"/>
                  <a:gd name="connsiteY30" fmla="*/ 130281 h 180307"/>
                  <a:gd name="connsiteX31" fmla="*/ 144822 w 164398"/>
                  <a:gd name="connsiteY31" fmla="*/ 130281 h 180307"/>
                  <a:gd name="connsiteX32" fmla="*/ 149966 w 164398"/>
                  <a:gd name="connsiteY32" fmla="*/ 128531 h 180307"/>
                  <a:gd name="connsiteX33" fmla="*/ 156966 w 164398"/>
                  <a:gd name="connsiteY33" fmla="*/ 109175 h 180307"/>
                  <a:gd name="connsiteX34" fmla="*/ 154580 w 164398"/>
                  <a:gd name="connsiteY34" fmla="*/ 94167 h 180307"/>
                  <a:gd name="connsiteX35" fmla="*/ 150337 w 164398"/>
                  <a:gd name="connsiteY35" fmla="*/ 94750 h 180307"/>
                  <a:gd name="connsiteX36" fmla="*/ 144769 w 164398"/>
                  <a:gd name="connsiteY36" fmla="*/ 94591 h 180307"/>
                  <a:gd name="connsiteX37" fmla="*/ 142435 w 164398"/>
                  <a:gd name="connsiteY37" fmla="*/ 89500 h 180307"/>
                  <a:gd name="connsiteX38" fmla="*/ 142700 w 164398"/>
                  <a:gd name="connsiteY38" fmla="*/ 87379 h 180307"/>
                  <a:gd name="connsiteX39" fmla="*/ 143124 w 164398"/>
                  <a:gd name="connsiteY39" fmla="*/ 80485 h 180307"/>
                  <a:gd name="connsiteX40" fmla="*/ 143549 w 164398"/>
                  <a:gd name="connsiteY40" fmla="*/ 70992 h 180307"/>
                  <a:gd name="connsiteX41" fmla="*/ 140685 w 164398"/>
                  <a:gd name="connsiteY41" fmla="*/ 20506 h 180307"/>
                  <a:gd name="connsiteX42" fmla="*/ 139837 w 164398"/>
                  <a:gd name="connsiteY42" fmla="*/ 20187 h 180307"/>
                  <a:gd name="connsiteX43" fmla="*/ 127056 w 164398"/>
                  <a:gd name="connsiteY43" fmla="*/ 30317 h 180307"/>
                  <a:gd name="connsiteX44" fmla="*/ 120056 w 164398"/>
                  <a:gd name="connsiteY44" fmla="*/ 31430 h 180307"/>
                  <a:gd name="connsiteX45" fmla="*/ 118253 w 164398"/>
                  <a:gd name="connsiteY45" fmla="*/ 24536 h 180307"/>
                  <a:gd name="connsiteX46" fmla="*/ 118995 w 164398"/>
                  <a:gd name="connsiteY46" fmla="*/ 18013 h 180307"/>
                  <a:gd name="connsiteX47" fmla="*/ 112419 w 164398"/>
                  <a:gd name="connsiteY47" fmla="*/ 12710 h 180307"/>
                  <a:gd name="connsiteX48" fmla="*/ 30909 w 164398"/>
                  <a:gd name="connsiteY48" fmla="*/ 20877 h 180307"/>
                  <a:gd name="connsiteX49" fmla="*/ 24386 w 164398"/>
                  <a:gd name="connsiteY49" fmla="*/ 70302 h 180307"/>
                  <a:gd name="connsiteX50" fmla="*/ 24386 w 164398"/>
                  <a:gd name="connsiteY50" fmla="*/ 73378 h 180307"/>
                  <a:gd name="connsiteX51" fmla="*/ 25129 w 164398"/>
                  <a:gd name="connsiteY51" fmla="*/ 87326 h 180307"/>
                  <a:gd name="connsiteX52" fmla="*/ 25394 w 164398"/>
                  <a:gd name="connsiteY52" fmla="*/ 89447 h 180307"/>
                  <a:gd name="connsiteX53" fmla="*/ 23061 w 164398"/>
                  <a:gd name="connsiteY53" fmla="*/ 94538 h 180307"/>
                  <a:gd name="connsiteX54" fmla="*/ 17493 w 164398"/>
                  <a:gd name="connsiteY54" fmla="*/ 94697 h 180307"/>
                  <a:gd name="connsiteX55" fmla="*/ 13197 w 164398"/>
                  <a:gd name="connsiteY55" fmla="*/ 94114 h 180307"/>
                  <a:gd name="connsiteX56" fmla="*/ 10864 w 164398"/>
                  <a:gd name="connsiteY56" fmla="*/ 109122 h 180307"/>
                  <a:gd name="connsiteX57" fmla="*/ 17810 w 164398"/>
                  <a:gd name="connsiteY57" fmla="*/ 128425 h 180307"/>
                  <a:gd name="connsiteX58" fmla="*/ 23114 w 164398"/>
                  <a:gd name="connsiteY58" fmla="*/ 130175 h 180307"/>
                  <a:gd name="connsiteX59" fmla="*/ 23803 w 164398"/>
                  <a:gd name="connsiteY59" fmla="*/ 130228 h 180307"/>
                  <a:gd name="connsiteX60" fmla="*/ 162216 w 164398"/>
                  <a:gd name="connsiteY60" fmla="*/ 109652 h 180307"/>
                  <a:gd name="connsiteX61" fmla="*/ 162216 w 164398"/>
                  <a:gd name="connsiteY61" fmla="*/ 109652 h 180307"/>
                  <a:gd name="connsiteX62" fmla="*/ 162216 w 164398"/>
                  <a:gd name="connsiteY62" fmla="*/ 109652 h 1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4398" h="180307">
                    <a:moveTo>
                      <a:pt x="83782" y="184851"/>
                    </a:moveTo>
                    <a:cubicBezTo>
                      <a:pt x="68774" y="184851"/>
                      <a:pt x="53766" y="179654"/>
                      <a:pt x="41515" y="170161"/>
                    </a:cubicBezTo>
                    <a:cubicBezTo>
                      <a:pt x="31440" y="162206"/>
                      <a:pt x="24068" y="152078"/>
                      <a:pt x="20038" y="140782"/>
                    </a:cubicBezTo>
                    <a:cubicBezTo>
                      <a:pt x="17598" y="140464"/>
                      <a:pt x="14522" y="139509"/>
                      <a:pt x="11500" y="137176"/>
                    </a:cubicBezTo>
                    <a:cubicBezTo>
                      <a:pt x="4977" y="132243"/>
                      <a:pt x="1158" y="123122"/>
                      <a:pt x="204" y="110023"/>
                    </a:cubicBezTo>
                    <a:cubicBezTo>
                      <a:pt x="-751" y="97031"/>
                      <a:pt x="1636" y="88917"/>
                      <a:pt x="7523" y="85257"/>
                    </a:cubicBezTo>
                    <a:cubicBezTo>
                      <a:pt x="9696" y="83932"/>
                      <a:pt x="11924" y="83401"/>
                      <a:pt x="13992" y="83348"/>
                    </a:cubicBezTo>
                    <a:cubicBezTo>
                      <a:pt x="13780" y="80432"/>
                      <a:pt x="13674" y="77356"/>
                      <a:pt x="13727" y="73325"/>
                    </a:cubicBezTo>
                    <a:cubicBezTo>
                      <a:pt x="13727" y="72689"/>
                      <a:pt x="13727" y="71734"/>
                      <a:pt x="13727" y="70462"/>
                    </a:cubicBezTo>
                    <a:cubicBezTo>
                      <a:pt x="13674" y="49249"/>
                      <a:pt x="14682" y="23634"/>
                      <a:pt x="22796" y="14089"/>
                    </a:cubicBezTo>
                    <a:cubicBezTo>
                      <a:pt x="34038" y="937"/>
                      <a:pt x="99692" y="-3518"/>
                      <a:pt x="116185" y="2899"/>
                    </a:cubicBezTo>
                    <a:cubicBezTo>
                      <a:pt x="122548" y="5392"/>
                      <a:pt x="126738" y="9104"/>
                      <a:pt x="128700" y="13983"/>
                    </a:cubicBezTo>
                    <a:cubicBezTo>
                      <a:pt x="131988" y="11596"/>
                      <a:pt x="135594" y="9846"/>
                      <a:pt x="139253" y="9634"/>
                    </a:cubicBezTo>
                    <a:cubicBezTo>
                      <a:pt x="142647" y="9528"/>
                      <a:pt x="145723" y="10642"/>
                      <a:pt x="148162" y="13081"/>
                    </a:cubicBezTo>
                    <a:cubicBezTo>
                      <a:pt x="155852" y="20771"/>
                      <a:pt x="155481" y="42143"/>
                      <a:pt x="154102" y="71575"/>
                    </a:cubicBezTo>
                    <a:cubicBezTo>
                      <a:pt x="153943" y="74810"/>
                      <a:pt x="153784" y="77939"/>
                      <a:pt x="153678" y="80803"/>
                    </a:cubicBezTo>
                    <a:cubicBezTo>
                      <a:pt x="153678" y="81651"/>
                      <a:pt x="153678" y="82500"/>
                      <a:pt x="153625" y="83348"/>
                    </a:cubicBezTo>
                    <a:cubicBezTo>
                      <a:pt x="155746" y="83348"/>
                      <a:pt x="158027" y="83878"/>
                      <a:pt x="160201" y="85257"/>
                    </a:cubicBezTo>
                    <a:cubicBezTo>
                      <a:pt x="166087" y="88970"/>
                      <a:pt x="168474" y="97083"/>
                      <a:pt x="167519" y="110023"/>
                    </a:cubicBezTo>
                    <a:cubicBezTo>
                      <a:pt x="167519" y="110023"/>
                      <a:pt x="167519" y="110023"/>
                      <a:pt x="167519" y="110023"/>
                    </a:cubicBezTo>
                    <a:cubicBezTo>
                      <a:pt x="166512" y="123069"/>
                      <a:pt x="162694" y="132243"/>
                      <a:pt x="156170" y="137176"/>
                    </a:cubicBezTo>
                    <a:cubicBezTo>
                      <a:pt x="153148" y="139456"/>
                      <a:pt x="150072" y="140411"/>
                      <a:pt x="147685" y="140782"/>
                    </a:cubicBezTo>
                    <a:cubicBezTo>
                      <a:pt x="143655" y="152130"/>
                      <a:pt x="136283" y="162206"/>
                      <a:pt x="126208" y="170108"/>
                    </a:cubicBezTo>
                    <a:cubicBezTo>
                      <a:pt x="114010" y="179601"/>
                      <a:pt x="99002" y="184851"/>
                      <a:pt x="83782" y="184851"/>
                    </a:cubicBezTo>
                    <a:close/>
                    <a:moveTo>
                      <a:pt x="23803" y="130228"/>
                    </a:moveTo>
                    <a:cubicBezTo>
                      <a:pt x="26137" y="130228"/>
                      <a:pt x="28364" y="131766"/>
                      <a:pt x="29053" y="134047"/>
                    </a:cubicBezTo>
                    <a:cubicBezTo>
                      <a:pt x="32129" y="144759"/>
                      <a:pt x="38705" y="154358"/>
                      <a:pt x="48091" y="161782"/>
                    </a:cubicBezTo>
                    <a:cubicBezTo>
                      <a:pt x="58433" y="169790"/>
                      <a:pt x="71161" y="174192"/>
                      <a:pt x="83835" y="174192"/>
                    </a:cubicBezTo>
                    <a:cubicBezTo>
                      <a:pt x="96669" y="174192"/>
                      <a:pt x="109396" y="169737"/>
                      <a:pt x="119632" y="161729"/>
                    </a:cubicBezTo>
                    <a:cubicBezTo>
                      <a:pt x="129018" y="154358"/>
                      <a:pt x="135594" y="144759"/>
                      <a:pt x="138670" y="134047"/>
                    </a:cubicBezTo>
                    <a:cubicBezTo>
                      <a:pt x="139413" y="131395"/>
                      <a:pt x="142064" y="129751"/>
                      <a:pt x="144822" y="130281"/>
                    </a:cubicBezTo>
                    <a:cubicBezTo>
                      <a:pt x="144822" y="130281"/>
                      <a:pt x="144822" y="130281"/>
                      <a:pt x="144822" y="130281"/>
                    </a:cubicBezTo>
                    <a:cubicBezTo>
                      <a:pt x="144874" y="130281"/>
                      <a:pt x="147367" y="130599"/>
                      <a:pt x="149966" y="128531"/>
                    </a:cubicBezTo>
                    <a:cubicBezTo>
                      <a:pt x="152617" y="126410"/>
                      <a:pt x="156011" y="121319"/>
                      <a:pt x="156966" y="109175"/>
                    </a:cubicBezTo>
                    <a:cubicBezTo>
                      <a:pt x="157921" y="96659"/>
                      <a:pt x="154950" y="94379"/>
                      <a:pt x="154580" y="94167"/>
                    </a:cubicBezTo>
                    <a:cubicBezTo>
                      <a:pt x="153413" y="93424"/>
                      <a:pt x="150867" y="94432"/>
                      <a:pt x="150337" y="94750"/>
                    </a:cubicBezTo>
                    <a:cubicBezTo>
                      <a:pt x="148587" y="95758"/>
                      <a:pt x="146466" y="95705"/>
                      <a:pt x="144769" y="94591"/>
                    </a:cubicBezTo>
                    <a:cubicBezTo>
                      <a:pt x="143071" y="93477"/>
                      <a:pt x="142170" y="91515"/>
                      <a:pt x="142435" y="89500"/>
                    </a:cubicBezTo>
                    <a:lnTo>
                      <a:pt x="142700" y="87379"/>
                    </a:lnTo>
                    <a:cubicBezTo>
                      <a:pt x="142965" y="85098"/>
                      <a:pt x="143124" y="82818"/>
                      <a:pt x="143124" y="80485"/>
                    </a:cubicBezTo>
                    <a:cubicBezTo>
                      <a:pt x="143231" y="77356"/>
                      <a:pt x="143390" y="74227"/>
                      <a:pt x="143549" y="70992"/>
                    </a:cubicBezTo>
                    <a:cubicBezTo>
                      <a:pt x="144291" y="55082"/>
                      <a:pt x="145670" y="25438"/>
                      <a:pt x="140685" y="20506"/>
                    </a:cubicBezTo>
                    <a:cubicBezTo>
                      <a:pt x="140367" y="20187"/>
                      <a:pt x="140261" y="20135"/>
                      <a:pt x="139837" y="20187"/>
                    </a:cubicBezTo>
                    <a:cubicBezTo>
                      <a:pt x="137079" y="20347"/>
                      <a:pt x="131723" y="24589"/>
                      <a:pt x="127056" y="30317"/>
                    </a:cubicBezTo>
                    <a:cubicBezTo>
                      <a:pt x="125359" y="32438"/>
                      <a:pt x="122283" y="32915"/>
                      <a:pt x="120056" y="31430"/>
                    </a:cubicBezTo>
                    <a:cubicBezTo>
                      <a:pt x="117775" y="29945"/>
                      <a:pt x="116980" y="26975"/>
                      <a:pt x="118253" y="24536"/>
                    </a:cubicBezTo>
                    <a:cubicBezTo>
                      <a:pt x="118465" y="24165"/>
                      <a:pt x="120056" y="20877"/>
                      <a:pt x="118995" y="18013"/>
                    </a:cubicBezTo>
                    <a:cubicBezTo>
                      <a:pt x="118200" y="15892"/>
                      <a:pt x="115972" y="14089"/>
                      <a:pt x="112419" y="12710"/>
                    </a:cubicBezTo>
                    <a:cubicBezTo>
                      <a:pt x="97305" y="6823"/>
                      <a:pt x="37857" y="12763"/>
                      <a:pt x="30909" y="20877"/>
                    </a:cubicBezTo>
                    <a:cubicBezTo>
                      <a:pt x="27887" y="24430"/>
                      <a:pt x="24333" y="35832"/>
                      <a:pt x="24386" y="70302"/>
                    </a:cubicBezTo>
                    <a:cubicBezTo>
                      <a:pt x="24386" y="71681"/>
                      <a:pt x="24386" y="72742"/>
                      <a:pt x="24386" y="73378"/>
                    </a:cubicBezTo>
                    <a:cubicBezTo>
                      <a:pt x="24280" y="79318"/>
                      <a:pt x="24546" y="82871"/>
                      <a:pt x="25129" y="87326"/>
                    </a:cubicBezTo>
                    <a:lnTo>
                      <a:pt x="25394" y="89447"/>
                    </a:lnTo>
                    <a:cubicBezTo>
                      <a:pt x="25606" y="91462"/>
                      <a:pt x="24705" y="93424"/>
                      <a:pt x="23061" y="94538"/>
                    </a:cubicBezTo>
                    <a:cubicBezTo>
                      <a:pt x="21364" y="95652"/>
                      <a:pt x="19189" y="95705"/>
                      <a:pt x="17493" y="94697"/>
                    </a:cubicBezTo>
                    <a:cubicBezTo>
                      <a:pt x="16538" y="94167"/>
                      <a:pt x="14257" y="93424"/>
                      <a:pt x="13197" y="94114"/>
                    </a:cubicBezTo>
                    <a:cubicBezTo>
                      <a:pt x="12879" y="94326"/>
                      <a:pt x="9909" y="96606"/>
                      <a:pt x="10864" y="109122"/>
                    </a:cubicBezTo>
                    <a:cubicBezTo>
                      <a:pt x="11765" y="121213"/>
                      <a:pt x="15159" y="126304"/>
                      <a:pt x="17810" y="128425"/>
                    </a:cubicBezTo>
                    <a:cubicBezTo>
                      <a:pt x="20462" y="130547"/>
                      <a:pt x="23007" y="130175"/>
                      <a:pt x="23114" y="130175"/>
                    </a:cubicBezTo>
                    <a:cubicBezTo>
                      <a:pt x="23273" y="130281"/>
                      <a:pt x="23538" y="130228"/>
                      <a:pt x="23803" y="130228"/>
                    </a:cubicBezTo>
                    <a:close/>
                    <a:moveTo>
                      <a:pt x="162216" y="109652"/>
                    </a:moveTo>
                    <a:lnTo>
                      <a:pt x="162216" y="109652"/>
                    </a:lnTo>
                    <a:lnTo>
                      <a:pt x="162216" y="109652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407">
                <a:extLst>
                  <a:ext uri="{FF2B5EF4-FFF2-40B4-BE49-F238E27FC236}">
                    <a16:creationId xmlns:a16="http://schemas.microsoft.com/office/drawing/2014/main" id="{9658910B-9C2A-7AC3-C348-E4B317BFC94F}"/>
                  </a:ext>
                </a:extLst>
              </p:cNvPr>
              <p:cNvSpPr/>
              <p:nvPr/>
            </p:nvSpPr>
            <p:spPr>
              <a:xfrm>
                <a:off x="7623686" y="6058654"/>
                <a:ext cx="74244" cy="79548"/>
              </a:xfrm>
              <a:custGeom>
                <a:avLst/>
                <a:gdLst>
                  <a:gd name="connsiteX0" fmla="*/ 73874 w 74244"/>
                  <a:gd name="connsiteY0" fmla="*/ 83129 h 79547"/>
                  <a:gd name="connsiteX1" fmla="*/ 32084 w 74244"/>
                  <a:gd name="connsiteY1" fmla="*/ 83129 h 79547"/>
                  <a:gd name="connsiteX2" fmla="*/ 0 w 74244"/>
                  <a:gd name="connsiteY2" fmla="*/ 51469 h 79547"/>
                  <a:gd name="connsiteX3" fmla="*/ 15008 w 74244"/>
                  <a:gd name="connsiteY3" fmla="*/ 7134 h 79547"/>
                  <a:gd name="connsiteX4" fmla="*/ 30175 w 74244"/>
                  <a:gd name="connsiteY4" fmla="*/ 1725 h 79547"/>
                  <a:gd name="connsiteX5" fmla="*/ 37281 w 74244"/>
                  <a:gd name="connsiteY5" fmla="*/ 293 h 79547"/>
                  <a:gd name="connsiteX6" fmla="*/ 40994 w 74244"/>
                  <a:gd name="connsiteY6" fmla="*/ 346 h 79547"/>
                  <a:gd name="connsiteX7" fmla="*/ 43857 w 74244"/>
                  <a:gd name="connsiteY7" fmla="*/ 2998 h 79547"/>
                  <a:gd name="connsiteX8" fmla="*/ 41365 w 74244"/>
                  <a:gd name="connsiteY8" fmla="*/ 10051 h 79547"/>
                  <a:gd name="connsiteX9" fmla="*/ 40410 w 74244"/>
                  <a:gd name="connsiteY9" fmla="*/ 10422 h 79547"/>
                  <a:gd name="connsiteX10" fmla="*/ 31660 w 74244"/>
                  <a:gd name="connsiteY10" fmla="*/ 12225 h 79547"/>
                  <a:gd name="connsiteX11" fmla="*/ 21955 w 74244"/>
                  <a:gd name="connsiteY11" fmla="*/ 15142 h 79547"/>
                  <a:gd name="connsiteX12" fmla="*/ 10606 w 74244"/>
                  <a:gd name="connsiteY12" fmla="*/ 51044 h 79547"/>
                  <a:gd name="connsiteX13" fmla="*/ 32084 w 74244"/>
                  <a:gd name="connsiteY13" fmla="*/ 72469 h 79547"/>
                  <a:gd name="connsiteX14" fmla="*/ 73874 w 74244"/>
                  <a:gd name="connsiteY14" fmla="*/ 72469 h 79547"/>
                  <a:gd name="connsiteX15" fmla="*/ 79177 w 74244"/>
                  <a:gd name="connsiteY15" fmla="*/ 77772 h 79547"/>
                  <a:gd name="connsiteX16" fmla="*/ 73874 w 74244"/>
                  <a:gd name="connsiteY16" fmla="*/ 83129 h 7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244" h="79547">
                    <a:moveTo>
                      <a:pt x="73874" y="83129"/>
                    </a:moveTo>
                    <a:lnTo>
                      <a:pt x="32084" y="83129"/>
                    </a:lnTo>
                    <a:cubicBezTo>
                      <a:pt x="14531" y="83129"/>
                      <a:pt x="106" y="68916"/>
                      <a:pt x="0" y="51469"/>
                    </a:cubicBezTo>
                    <a:cubicBezTo>
                      <a:pt x="0" y="37574"/>
                      <a:pt x="7265" y="13816"/>
                      <a:pt x="15008" y="7134"/>
                    </a:cubicBezTo>
                    <a:cubicBezTo>
                      <a:pt x="19463" y="3263"/>
                      <a:pt x="25138" y="2414"/>
                      <a:pt x="30175" y="1725"/>
                    </a:cubicBezTo>
                    <a:cubicBezTo>
                      <a:pt x="32774" y="1354"/>
                      <a:pt x="35213" y="1035"/>
                      <a:pt x="37281" y="293"/>
                    </a:cubicBezTo>
                    <a:cubicBezTo>
                      <a:pt x="38501" y="-131"/>
                      <a:pt x="39827" y="-78"/>
                      <a:pt x="40994" y="346"/>
                    </a:cubicBezTo>
                    <a:cubicBezTo>
                      <a:pt x="42214" y="823"/>
                      <a:pt x="43274" y="1725"/>
                      <a:pt x="43857" y="2998"/>
                    </a:cubicBezTo>
                    <a:cubicBezTo>
                      <a:pt x="45130" y="5649"/>
                      <a:pt x="44017" y="8831"/>
                      <a:pt x="41365" y="10051"/>
                    </a:cubicBezTo>
                    <a:cubicBezTo>
                      <a:pt x="41047" y="10210"/>
                      <a:pt x="40729" y="10316"/>
                      <a:pt x="40410" y="10422"/>
                    </a:cubicBezTo>
                    <a:cubicBezTo>
                      <a:pt x="37494" y="11377"/>
                      <a:pt x="34524" y="11801"/>
                      <a:pt x="31660" y="12225"/>
                    </a:cubicBezTo>
                    <a:cubicBezTo>
                      <a:pt x="27789" y="12756"/>
                      <a:pt x="24077" y="13286"/>
                      <a:pt x="21955" y="15142"/>
                    </a:cubicBezTo>
                    <a:cubicBezTo>
                      <a:pt x="17554" y="18960"/>
                      <a:pt x="10606" y="39218"/>
                      <a:pt x="10606" y="51044"/>
                    </a:cubicBezTo>
                    <a:cubicBezTo>
                      <a:pt x="10659" y="63030"/>
                      <a:pt x="20312" y="72469"/>
                      <a:pt x="32084" y="72469"/>
                    </a:cubicBezTo>
                    <a:lnTo>
                      <a:pt x="73874" y="72469"/>
                    </a:lnTo>
                    <a:cubicBezTo>
                      <a:pt x="76791" y="72469"/>
                      <a:pt x="79177" y="74856"/>
                      <a:pt x="79177" y="77772"/>
                    </a:cubicBezTo>
                    <a:cubicBezTo>
                      <a:pt x="79177" y="80689"/>
                      <a:pt x="76791" y="83129"/>
                      <a:pt x="73874" y="8312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408">
                <a:extLst>
                  <a:ext uri="{FF2B5EF4-FFF2-40B4-BE49-F238E27FC236}">
                    <a16:creationId xmlns:a16="http://schemas.microsoft.com/office/drawing/2014/main" id="{D5798A19-159A-56A1-060D-5795256D9776}"/>
                  </a:ext>
                </a:extLst>
              </p:cNvPr>
              <p:cNvSpPr/>
              <p:nvPr/>
            </p:nvSpPr>
            <p:spPr>
              <a:xfrm>
                <a:off x="7671044" y="6058658"/>
                <a:ext cx="74244" cy="79548"/>
              </a:xfrm>
              <a:custGeom>
                <a:avLst/>
                <a:gdLst>
                  <a:gd name="connsiteX0" fmla="*/ 47092 w 74244"/>
                  <a:gd name="connsiteY0" fmla="*/ 83125 h 79547"/>
                  <a:gd name="connsiteX1" fmla="*/ 5303 w 74244"/>
                  <a:gd name="connsiteY1" fmla="*/ 83125 h 79547"/>
                  <a:gd name="connsiteX2" fmla="*/ 0 w 74244"/>
                  <a:gd name="connsiteY2" fmla="*/ 77822 h 79547"/>
                  <a:gd name="connsiteX3" fmla="*/ 5303 w 74244"/>
                  <a:gd name="connsiteY3" fmla="*/ 72519 h 79547"/>
                  <a:gd name="connsiteX4" fmla="*/ 47092 w 74244"/>
                  <a:gd name="connsiteY4" fmla="*/ 72519 h 79547"/>
                  <a:gd name="connsiteX5" fmla="*/ 68570 w 74244"/>
                  <a:gd name="connsiteY5" fmla="*/ 51412 h 79547"/>
                  <a:gd name="connsiteX6" fmla="*/ 57221 w 74244"/>
                  <a:gd name="connsiteY6" fmla="*/ 15138 h 79547"/>
                  <a:gd name="connsiteX7" fmla="*/ 47410 w 74244"/>
                  <a:gd name="connsiteY7" fmla="*/ 12222 h 79547"/>
                  <a:gd name="connsiteX8" fmla="*/ 38342 w 74244"/>
                  <a:gd name="connsiteY8" fmla="*/ 10313 h 79547"/>
                  <a:gd name="connsiteX9" fmla="*/ 35054 w 74244"/>
                  <a:gd name="connsiteY9" fmla="*/ 3577 h 79547"/>
                  <a:gd name="connsiteX10" fmla="*/ 41789 w 74244"/>
                  <a:gd name="connsiteY10" fmla="*/ 290 h 79547"/>
                  <a:gd name="connsiteX11" fmla="*/ 48842 w 74244"/>
                  <a:gd name="connsiteY11" fmla="*/ 1721 h 79547"/>
                  <a:gd name="connsiteX12" fmla="*/ 64115 w 74244"/>
                  <a:gd name="connsiteY12" fmla="*/ 7184 h 79547"/>
                  <a:gd name="connsiteX13" fmla="*/ 79124 w 74244"/>
                  <a:gd name="connsiteY13" fmla="*/ 51094 h 79547"/>
                  <a:gd name="connsiteX14" fmla="*/ 47092 w 74244"/>
                  <a:gd name="connsiteY14" fmla="*/ 83125 h 7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244" h="79547">
                    <a:moveTo>
                      <a:pt x="47092" y="83125"/>
                    </a:moveTo>
                    <a:lnTo>
                      <a:pt x="5303" y="83125"/>
                    </a:lnTo>
                    <a:cubicBezTo>
                      <a:pt x="2386" y="83125"/>
                      <a:pt x="0" y="80739"/>
                      <a:pt x="0" y="77822"/>
                    </a:cubicBezTo>
                    <a:cubicBezTo>
                      <a:pt x="0" y="74905"/>
                      <a:pt x="2386" y="72519"/>
                      <a:pt x="5303" y="72519"/>
                    </a:cubicBezTo>
                    <a:lnTo>
                      <a:pt x="47092" y="72519"/>
                    </a:lnTo>
                    <a:cubicBezTo>
                      <a:pt x="58865" y="72519"/>
                      <a:pt x="68517" y="63079"/>
                      <a:pt x="68570" y="51412"/>
                    </a:cubicBezTo>
                    <a:cubicBezTo>
                      <a:pt x="68570" y="39215"/>
                      <a:pt x="61623" y="18957"/>
                      <a:pt x="57221" y="15138"/>
                    </a:cubicBezTo>
                    <a:cubicBezTo>
                      <a:pt x="55047" y="13282"/>
                      <a:pt x="51387" y="12752"/>
                      <a:pt x="47410" y="12222"/>
                    </a:cubicBezTo>
                    <a:cubicBezTo>
                      <a:pt x="44441" y="11797"/>
                      <a:pt x="41365" y="11373"/>
                      <a:pt x="38342" y="10313"/>
                    </a:cubicBezTo>
                    <a:cubicBezTo>
                      <a:pt x="35584" y="9358"/>
                      <a:pt x="34100" y="6335"/>
                      <a:pt x="35054" y="3577"/>
                    </a:cubicBezTo>
                    <a:cubicBezTo>
                      <a:pt x="36009" y="820"/>
                      <a:pt x="39031" y="-665"/>
                      <a:pt x="41789" y="290"/>
                    </a:cubicBezTo>
                    <a:cubicBezTo>
                      <a:pt x="43857" y="979"/>
                      <a:pt x="46297" y="1350"/>
                      <a:pt x="48842" y="1721"/>
                    </a:cubicBezTo>
                    <a:cubicBezTo>
                      <a:pt x="53880" y="2411"/>
                      <a:pt x="59608" y="3206"/>
                      <a:pt x="64115" y="7184"/>
                    </a:cubicBezTo>
                    <a:cubicBezTo>
                      <a:pt x="71805" y="13866"/>
                      <a:pt x="79124" y="37571"/>
                      <a:pt x="79124" y="51094"/>
                    </a:cubicBezTo>
                    <a:cubicBezTo>
                      <a:pt x="79071" y="68913"/>
                      <a:pt x="64698" y="83125"/>
                      <a:pt x="47092" y="8312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409">
                <a:extLst>
                  <a:ext uri="{FF2B5EF4-FFF2-40B4-BE49-F238E27FC236}">
                    <a16:creationId xmlns:a16="http://schemas.microsoft.com/office/drawing/2014/main" id="{EBC83CE3-01C1-40AA-05B7-3C6E60FF0455}"/>
                  </a:ext>
                </a:extLst>
              </p:cNvPr>
              <p:cNvSpPr/>
              <p:nvPr/>
            </p:nvSpPr>
            <p:spPr>
              <a:xfrm>
                <a:off x="7637826" y="6031337"/>
                <a:ext cx="95457" cy="42425"/>
              </a:xfrm>
              <a:custGeom>
                <a:avLst/>
                <a:gdLst>
                  <a:gd name="connsiteX0" fmla="*/ 49127 w 95457"/>
                  <a:gd name="connsiteY0" fmla="*/ 44262 h 42425"/>
                  <a:gd name="connsiteX1" fmla="*/ 73 w 95457"/>
                  <a:gd name="connsiteY1" fmla="*/ 6238 h 42425"/>
                  <a:gd name="connsiteX2" fmla="*/ 4369 w 95457"/>
                  <a:gd name="connsiteY2" fmla="*/ 87 h 42425"/>
                  <a:gd name="connsiteX3" fmla="*/ 10520 w 95457"/>
                  <a:gd name="connsiteY3" fmla="*/ 4382 h 42425"/>
                  <a:gd name="connsiteX4" fmla="*/ 49074 w 95457"/>
                  <a:gd name="connsiteY4" fmla="*/ 33603 h 42425"/>
                  <a:gd name="connsiteX5" fmla="*/ 87682 w 95457"/>
                  <a:gd name="connsiteY5" fmla="*/ 4382 h 42425"/>
                  <a:gd name="connsiteX6" fmla="*/ 93833 w 95457"/>
                  <a:gd name="connsiteY6" fmla="*/ 87 h 42425"/>
                  <a:gd name="connsiteX7" fmla="*/ 98129 w 95457"/>
                  <a:gd name="connsiteY7" fmla="*/ 6238 h 42425"/>
                  <a:gd name="connsiteX8" fmla="*/ 49127 w 95457"/>
                  <a:gd name="connsiteY8" fmla="*/ 44262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57" h="42425">
                    <a:moveTo>
                      <a:pt x="49127" y="44262"/>
                    </a:moveTo>
                    <a:cubicBezTo>
                      <a:pt x="24521" y="44262"/>
                      <a:pt x="3891" y="28246"/>
                      <a:pt x="73" y="6238"/>
                    </a:cubicBezTo>
                    <a:cubicBezTo>
                      <a:pt x="-404" y="3375"/>
                      <a:pt x="1505" y="617"/>
                      <a:pt x="4369" y="87"/>
                    </a:cubicBezTo>
                    <a:cubicBezTo>
                      <a:pt x="7232" y="-390"/>
                      <a:pt x="9990" y="1519"/>
                      <a:pt x="10520" y="4382"/>
                    </a:cubicBezTo>
                    <a:cubicBezTo>
                      <a:pt x="13384" y="21034"/>
                      <a:pt x="29983" y="33603"/>
                      <a:pt x="49074" y="33603"/>
                    </a:cubicBezTo>
                    <a:cubicBezTo>
                      <a:pt x="68166" y="33603"/>
                      <a:pt x="84765" y="21034"/>
                      <a:pt x="87682" y="4382"/>
                    </a:cubicBezTo>
                    <a:cubicBezTo>
                      <a:pt x="88159" y="1519"/>
                      <a:pt x="90916" y="-444"/>
                      <a:pt x="93833" y="87"/>
                    </a:cubicBezTo>
                    <a:cubicBezTo>
                      <a:pt x="96697" y="564"/>
                      <a:pt x="98659" y="3321"/>
                      <a:pt x="98129" y="6238"/>
                    </a:cubicBezTo>
                    <a:cubicBezTo>
                      <a:pt x="94364" y="28246"/>
                      <a:pt x="73734" y="44262"/>
                      <a:pt x="49127" y="4426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410">
                <a:extLst>
                  <a:ext uri="{FF2B5EF4-FFF2-40B4-BE49-F238E27FC236}">
                    <a16:creationId xmlns:a16="http://schemas.microsoft.com/office/drawing/2014/main" id="{BC356095-49AF-410C-98CE-371687B7B26A}"/>
                  </a:ext>
                </a:extLst>
              </p:cNvPr>
              <p:cNvSpPr/>
              <p:nvPr/>
            </p:nvSpPr>
            <p:spPr>
              <a:xfrm>
                <a:off x="7710352" y="5987738"/>
                <a:ext cx="21213" cy="37122"/>
              </a:xfrm>
              <a:custGeom>
                <a:avLst/>
                <a:gdLst>
                  <a:gd name="connsiteX0" fmla="*/ 19450 w 21212"/>
                  <a:gd name="connsiteY0" fmla="*/ 37799 h 37122"/>
                  <a:gd name="connsiteX1" fmla="*/ 14253 w 21212"/>
                  <a:gd name="connsiteY1" fmla="*/ 33610 h 37122"/>
                  <a:gd name="connsiteX2" fmla="*/ 1472 w 21212"/>
                  <a:gd name="connsiteY2" fmla="*/ 8950 h 37122"/>
                  <a:gd name="connsiteX3" fmla="*/ 1632 w 21212"/>
                  <a:gd name="connsiteY3" fmla="*/ 1473 h 37122"/>
                  <a:gd name="connsiteX4" fmla="*/ 9109 w 21212"/>
                  <a:gd name="connsiteY4" fmla="*/ 1632 h 37122"/>
                  <a:gd name="connsiteX5" fmla="*/ 24595 w 21212"/>
                  <a:gd name="connsiteY5" fmla="*/ 31436 h 37122"/>
                  <a:gd name="connsiteX6" fmla="*/ 20511 w 21212"/>
                  <a:gd name="connsiteY6" fmla="*/ 37746 h 37122"/>
                  <a:gd name="connsiteX7" fmla="*/ 19450 w 21212"/>
                  <a:gd name="connsiteY7" fmla="*/ 37799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37122">
                    <a:moveTo>
                      <a:pt x="19450" y="37799"/>
                    </a:moveTo>
                    <a:cubicBezTo>
                      <a:pt x="17011" y="37799"/>
                      <a:pt x="14783" y="36102"/>
                      <a:pt x="14253" y="33610"/>
                    </a:cubicBezTo>
                    <a:cubicBezTo>
                      <a:pt x="12185" y="23958"/>
                      <a:pt x="7730" y="15420"/>
                      <a:pt x="1472" y="8950"/>
                    </a:cubicBezTo>
                    <a:cubicBezTo>
                      <a:pt x="-542" y="6829"/>
                      <a:pt x="-490" y="3488"/>
                      <a:pt x="1632" y="1473"/>
                    </a:cubicBezTo>
                    <a:cubicBezTo>
                      <a:pt x="3753" y="-542"/>
                      <a:pt x="7094" y="-490"/>
                      <a:pt x="9109" y="1632"/>
                    </a:cubicBezTo>
                    <a:cubicBezTo>
                      <a:pt x="16746" y="9533"/>
                      <a:pt x="22102" y="19875"/>
                      <a:pt x="24595" y="31436"/>
                    </a:cubicBezTo>
                    <a:cubicBezTo>
                      <a:pt x="25231" y="34299"/>
                      <a:pt x="23375" y="37110"/>
                      <a:pt x="20511" y="37746"/>
                    </a:cubicBezTo>
                    <a:cubicBezTo>
                      <a:pt x="20193" y="37746"/>
                      <a:pt x="19822" y="37799"/>
                      <a:pt x="19450" y="3779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411">
                <a:extLst>
                  <a:ext uri="{FF2B5EF4-FFF2-40B4-BE49-F238E27FC236}">
                    <a16:creationId xmlns:a16="http://schemas.microsoft.com/office/drawing/2014/main" id="{BFE8BE73-0FFE-9DDD-1284-40C8FCBECD90}"/>
                  </a:ext>
                </a:extLst>
              </p:cNvPr>
              <p:cNvSpPr/>
              <p:nvPr/>
            </p:nvSpPr>
            <p:spPr>
              <a:xfrm>
                <a:off x="7638797" y="5987685"/>
                <a:ext cx="21213" cy="37122"/>
              </a:xfrm>
              <a:custGeom>
                <a:avLst/>
                <a:gdLst>
                  <a:gd name="connsiteX0" fmla="*/ 5307 w 21212"/>
                  <a:gd name="connsiteY0" fmla="*/ 37852 h 37122"/>
                  <a:gd name="connsiteX1" fmla="*/ 4193 w 21212"/>
                  <a:gd name="connsiteY1" fmla="*/ 37746 h 37122"/>
                  <a:gd name="connsiteX2" fmla="*/ 109 w 21212"/>
                  <a:gd name="connsiteY2" fmla="*/ 31435 h 37122"/>
                  <a:gd name="connsiteX3" fmla="*/ 15595 w 21212"/>
                  <a:gd name="connsiteY3" fmla="*/ 1632 h 37122"/>
                  <a:gd name="connsiteX4" fmla="*/ 23073 w 21212"/>
                  <a:gd name="connsiteY4" fmla="*/ 1473 h 37122"/>
                  <a:gd name="connsiteX5" fmla="*/ 23232 w 21212"/>
                  <a:gd name="connsiteY5" fmla="*/ 8950 h 37122"/>
                  <a:gd name="connsiteX6" fmla="*/ 10451 w 21212"/>
                  <a:gd name="connsiteY6" fmla="*/ 33610 h 37122"/>
                  <a:gd name="connsiteX7" fmla="*/ 5307 w 21212"/>
                  <a:gd name="connsiteY7" fmla="*/ 37852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37122">
                    <a:moveTo>
                      <a:pt x="5307" y="37852"/>
                    </a:moveTo>
                    <a:cubicBezTo>
                      <a:pt x="4936" y="37852"/>
                      <a:pt x="4565" y="37799"/>
                      <a:pt x="4193" y="37746"/>
                    </a:cubicBezTo>
                    <a:cubicBezTo>
                      <a:pt x="1330" y="37110"/>
                      <a:pt x="-474" y="34299"/>
                      <a:pt x="109" y="31435"/>
                    </a:cubicBezTo>
                    <a:cubicBezTo>
                      <a:pt x="2602" y="19875"/>
                      <a:pt x="7959" y="9586"/>
                      <a:pt x="15595" y="1632"/>
                    </a:cubicBezTo>
                    <a:cubicBezTo>
                      <a:pt x="17610" y="-489"/>
                      <a:pt x="21004" y="-543"/>
                      <a:pt x="23073" y="1473"/>
                    </a:cubicBezTo>
                    <a:cubicBezTo>
                      <a:pt x="25194" y="3488"/>
                      <a:pt x="25247" y="6882"/>
                      <a:pt x="23232" y="8950"/>
                    </a:cubicBezTo>
                    <a:cubicBezTo>
                      <a:pt x="16974" y="15473"/>
                      <a:pt x="12519" y="24011"/>
                      <a:pt x="10451" y="33610"/>
                    </a:cubicBezTo>
                    <a:cubicBezTo>
                      <a:pt x="9974" y="36155"/>
                      <a:pt x="7746" y="37852"/>
                      <a:pt x="5307" y="3785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412">
                <a:extLst>
                  <a:ext uri="{FF2B5EF4-FFF2-40B4-BE49-F238E27FC236}">
                    <a16:creationId xmlns:a16="http://schemas.microsoft.com/office/drawing/2014/main" id="{5E439117-2A7B-0373-7237-E8223BB8A29F}"/>
                  </a:ext>
                </a:extLst>
              </p:cNvPr>
              <p:cNvSpPr/>
              <p:nvPr/>
            </p:nvSpPr>
            <p:spPr>
              <a:xfrm>
                <a:off x="7692362" y="5976430"/>
                <a:ext cx="10606" cy="10606"/>
              </a:xfrm>
              <a:custGeom>
                <a:avLst/>
                <a:gdLst>
                  <a:gd name="connsiteX0" fmla="*/ 5303 w 10606"/>
                  <a:gd name="connsiteY0" fmla="*/ 10606 h 10606"/>
                  <a:gd name="connsiteX1" fmla="*/ 5303 w 10606"/>
                  <a:gd name="connsiteY1" fmla="*/ 10606 h 10606"/>
                  <a:gd name="connsiteX2" fmla="*/ 0 w 10606"/>
                  <a:gd name="connsiteY2" fmla="*/ 5303 h 10606"/>
                  <a:gd name="connsiteX3" fmla="*/ 5303 w 10606"/>
                  <a:gd name="connsiteY3" fmla="*/ 0 h 10606"/>
                  <a:gd name="connsiteX4" fmla="*/ 10606 w 10606"/>
                  <a:gd name="connsiteY4" fmla="*/ 5303 h 10606"/>
                  <a:gd name="connsiteX5" fmla="*/ 5303 w 10606"/>
                  <a:gd name="connsiteY5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6" h="10606">
                    <a:moveTo>
                      <a:pt x="5303" y="10606"/>
                    </a:moveTo>
                    <a:lnTo>
                      <a:pt x="5303" y="10606"/>
                    </a:lnTo>
                    <a:cubicBezTo>
                      <a:pt x="2333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cubicBezTo>
                      <a:pt x="10606" y="8220"/>
                      <a:pt x="8220" y="10606"/>
                      <a:pt x="5303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413">
                <a:extLst>
                  <a:ext uri="{FF2B5EF4-FFF2-40B4-BE49-F238E27FC236}">
                    <a16:creationId xmlns:a16="http://schemas.microsoft.com/office/drawing/2014/main" id="{2B0AC2DC-A390-77DE-46A4-66A5BB679864}"/>
                  </a:ext>
                </a:extLst>
              </p:cNvPr>
              <p:cNvSpPr/>
              <p:nvPr/>
            </p:nvSpPr>
            <p:spPr>
              <a:xfrm>
                <a:off x="7724401" y="6014347"/>
                <a:ext cx="15910" cy="26516"/>
              </a:xfrm>
              <a:custGeom>
                <a:avLst/>
                <a:gdLst>
                  <a:gd name="connsiteX0" fmla="*/ 8902 w 15909"/>
                  <a:gd name="connsiteY0" fmla="*/ 27895 h 26515"/>
                  <a:gd name="connsiteX1" fmla="*/ 5084 w 15909"/>
                  <a:gd name="connsiteY1" fmla="*/ 27470 h 26515"/>
                  <a:gd name="connsiteX2" fmla="*/ 1160 w 15909"/>
                  <a:gd name="connsiteY2" fmla="*/ 21053 h 26515"/>
                  <a:gd name="connsiteX3" fmla="*/ 7576 w 15909"/>
                  <a:gd name="connsiteY3" fmla="*/ 17129 h 26515"/>
                  <a:gd name="connsiteX4" fmla="*/ 9910 w 15909"/>
                  <a:gd name="connsiteY4" fmla="*/ 17129 h 26515"/>
                  <a:gd name="connsiteX5" fmla="*/ 10228 w 15909"/>
                  <a:gd name="connsiteY5" fmla="*/ 13947 h 26515"/>
                  <a:gd name="connsiteX6" fmla="*/ 9804 w 15909"/>
                  <a:gd name="connsiteY6" fmla="*/ 10659 h 26515"/>
                  <a:gd name="connsiteX7" fmla="*/ 8849 w 15909"/>
                  <a:gd name="connsiteY7" fmla="*/ 10606 h 26515"/>
                  <a:gd name="connsiteX8" fmla="*/ 6940 w 15909"/>
                  <a:gd name="connsiteY8" fmla="*/ 10925 h 26515"/>
                  <a:gd name="connsiteX9" fmla="*/ 258 w 15909"/>
                  <a:gd name="connsiteY9" fmla="*/ 7477 h 26515"/>
                  <a:gd name="connsiteX10" fmla="*/ 3705 w 15909"/>
                  <a:gd name="connsiteY10" fmla="*/ 795 h 26515"/>
                  <a:gd name="connsiteX11" fmla="*/ 8849 w 15909"/>
                  <a:gd name="connsiteY11" fmla="*/ 0 h 26515"/>
                  <a:gd name="connsiteX12" fmla="*/ 20834 w 15909"/>
                  <a:gd name="connsiteY12" fmla="*/ 13947 h 26515"/>
                  <a:gd name="connsiteX13" fmla="*/ 8902 w 15909"/>
                  <a:gd name="connsiteY13" fmla="*/ 27895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09" h="26515">
                    <a:moveTo>
                      <a:pt x="8902" y="27895"/>
                    </a:moveTo>
                    <a:cubicBezTo>
                      <a:pt x="7576" y="27895"/>
                      <a:pt x="6304" y="27736"/>
                      <a:pt x="5084" y="27470"/>
                    </a:cubicBezTo>
                    <a:cubicBezTo>
                      <a:pt x="2220" y="26781"/>
                      <a:pt x="470" y="23917"/>
                      <a:pt x="1160" y="21053"/>
                    </a:cubicBezTo>
                    <a:cubicBezTo>
                      <a:pt x="1849" y="18190"/>
                      <a:pt x="4712" y="16493"/>
                      <a:pt x="7576" y="17129"/>
                    </a:cubicBezTo>
                    <a:cubicBezTo>
                      <a:pt x="8478" y="17341"/>
                      <a:pt x="9804" y="17182"/>
                      <a:pt x="9910" y="17129"/>
                    </a:cubicBezTo>
                    <a:cubicBezTo>
                      <a:pt x="9857" y="17129"/>
                      <a:pt x="10228" y="16387"/>
                      <a:pt x="10228" y="13947"/>
                    </a:cubicBezTo>
                    <a:cubicBezTo>
                      <a:pt x="10228" y="11614"/>
                      <a:pt x="9910" y="10871"/>
                      <a:pt x="9804" y="10659"/>
                    </a:cubicBezTo>
                    <a:cubicBezTo>
                      <a:pt x="9751" y="10712"/>
                      <a:pt x="9432" y="10606"/>
                      <a:pt x="8849" y="10606"/>
                    </a:cubicBezTo>
                    <a:cubicBezTo>
                      <a:pt x="8213" y="10606"/>
                      <a:pt x="7576" y="10712"/>
                      <a:pt x="6940" y="10925"/>
                    </a:cubicBezTo>
                    <a:cubicBezTo>
                      <a:pt x="4129" y="11826"/>
                      <a:pt x="1160" y="10288"/>
                      <a:pt x="258" y="7477"/>
                    </a:cubicBezTo>
                    <a:cubicBezTo>
                      <a:pt x="-644" y="4667"/>
                      <a:pt x="894" y="1697"/>
                      <a:pt x="3705" y="795"/>
                    </a:cubicBezTo>
                    <a:cubicBezTo>
                      <a:pt x="5349" y="265"/>
                      <a:pt x="7099" y="0"/>
                      <a:pt x="8849" y="0"/>
                    </a:cubicBezTo>
                    <a:cubicBezTo>
                      <a:pt x="13303" y="0"/>
                      <a:pt x="20834" y="1803"/>
                      <a:pt x="20834" y="13947"/>
                    </a:cubicBezTo>
                    <a:cubicBezTo>
                      <a:pt x="20887" y="26092"/>
                      <a:pt x="13410" y="27895"/>
                      <a:pt x="8902" y="2789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414">
                <a:extLst>
                  <a:ext uri="{FF2B5EF4-FFF2-40B4-BE49-F238E27FC236}">
                    <a16:creationId xmlns:a16="http://schemas.microsoft.com/office/drawing/2014/main" id="{5A90118F-6E1A-6316-5C4F-EC2689F82869}"/>
                  </a:ext>
                </a:extLst>
              </p:cNvPr>
              <p:cNvSpPr/>
              <p:nvPr/>
            </p:nvSpPr>
            <p:spPr>
              <a:xfrm>
                <a:off x="7628618" y="6014347"/>
                <a:ext cx="15910" cy="26516"/>
              </a:xfrm>
              <a:custGeom>
                <a:avLst/>
                <a:gdLst>
                  <a:gd name="connsiteX0" fmla="*/ 11985 w 15909"/>
                  <a:gd name="connsiteY0" fmla="*/ 27895 h 26515"/>
                  <a:gd name="connsiteX1" fmla="*/ 0 w 15909"/>
                  <a:gd name="connsiteY1" fmla="*/ 13947 h 26515"/>
                  <a:gd name="connsiteX2" fmla="*/ 11985 w 15909"/>
                  <a:gd name="connsiteY2" fmla="*/ 0 h 26515"/>
                  <a:gd name="connsiteX3" fmla="*/ 17129 w 15909"/>
                  <a:gd name="connsiteY3" fmla="*/ 795 h 26515"/>
                  <a:gd name="connsiteX4" fmla="*/ 20576 w 15909"/>
                  <a:gd name="connsiteY4" fmla="*/ 7477 h 26515"/>
                  <a:gd name="connsiteX5" fmla="*/ 13894 w 15909"/>
                  <a:gd name="connsiteY5" fmla="*/ 10925 h 26515"/>
                  <a:gd name="connsiteX6" fmla="*/ 10925 w 15909"/>
                  <a:gd name="connsiteY6" fmla="*/ 10765 h 26515"/>
                  <a:gd name="connsiteX7" fmla="*/ 10606 w 15909"/>
                  <a:gd name="connsiteY7" fmla="*/ 13947 h 26515"/>
                  <a:gd name="connsiteX8" fmla="*/ 11030 w 15909"/>
                  <a:gd name="connsiteY8" fmla="*/ 17182 h 26515"/>
                  <a:gd name="connsiteX9" fmla="*/ 11985 w 15909"/>
                  <a:gd name="connsiteY9" fmla="*/ 17235 h 26515"/>
                  <a:gd name="connsiteX10" fmla="*/ 13311 w 15909"/>
                  <a:gd name="connsiteY10" fmla="*/ 17076 h 26515"/>
                  <a:gd name="connsiteX11" fmla="*/ 19728 w 15909"/>
                  <a:gd name="connsiteY11" fmla="*/ 21000 h 26515"/>
                  <a:gd name="connsiteX12" fmla="*/ 15803 w 15909"/>
                  <a:gd name="connsiteY12" fmla="*/ 27417 h 26515"/>
                  <a:gd name="connsiteX13" fmla="*/ 11985 w 15909"/>
                  <a:gd name="connsiteY13" fmla="*/ 27895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09" h="26515">
                    <a:moveTo>
                      <a:pt x="11985" y="27895"/>
                    </a:moveTo>
                    <a:cubicBezTo>
                      <a:pt x="7531" y="27895"/>
                      <a:pt x="0" y="26092"/>
                      <a:pt x="0" y="13947"/>
                    </a:cubicBezTo>
                    <a:cubicBezTo>
                      <a:pt x="0" y="1803"/>
                      <a:pt x="7531" y="0"/>
                      <a:pt x="11985" y="0"/>
                    </a:cubicBezTo>
                    <a:cubicBezTo>
                      <a:pt x="13735" y="0"/>
                      <a:pt x="15432" y="265"/>
                      <a:pt x="17129" y="795"/>
                    </a:cubicBezTo>
                    <a:cubicBezTo>
                      <a:pt x="19940" y="1697"/>
                      <a:pt x="21478" y="4667"/>
                      <a:pt x="20576" y="7477"/>
                    </a:cubicBezTo>
                    <a:cubicBezTo>
                      <a:pt x="19675" y="10288"/>
                      <a:pt x="16705" y="11826"/>
                      <a:pt x="13894" y="10925"/>
                    </a:cubicBezTo>
                    <a:cubicBezTo>
                      <a:pt x="12568" y="10500"/>
                      <a:pt x="11083" y="10712"/>
                      <a:pt x="10925" y="10765"/>
                    </a:cubicBezTo>
                    <a:cubicBezTo>
                      <a:pt x="10977" y="10765"/>
                      <a:pt x="10606" y="11508"/>
                      <a:pt x="10606" y="13947"/>
                    </a:cubicBezTo>
                    <a:cubicBezTo>
                      <a:pt x="10606" y="16281"/>
                      <a:pt x="10925" y="17023"/>
                      <a:pt x="11030" y="17182"/>
                    </a:cubicBezTo>
                    <a:cubicBezTo>
                      <a:pt x="11030" y="17182"/>
                      <a:pt x="11402" y="17235"/>
                      <a:pt x="11985" y="17235"/>
                    </a:cubicBezTo>
                    <a:cubicBezTo>
                      <a:pt x="12462" y="17235"/>
                      <a:pt x="12939" y="17182"/>
                      <a:pt x="13311" y="17076"/>
                    </a:cubicBezTo>
                    <a:cubicBezTo>
                      <a:pt x="16175" y="16387"/>
                      <a:pt x="19038" y="18137"/>
                      <a:pt x="19728" y="21000"/>
                    </a:cubicBezTo>
                    <a:cubicBezTo>
                      <a:pt x="20417" y="23864"/>
                      <a:pt x="18667" y="26728"/>
                      <a:pt x="15803" y="27417"/>
                    </a:cubicBezTo>
                    <a:cubicBezTo>
                      <a:pt x="14584" y="27736"/>
                      <a:pt x="13311" y="27895"/>
                      <a:pt x="11985" y="2789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415">
                <a:extLst>
                  <a:ext uri="{FF2B5EF4-FFF2-40B4-BE49-F238E27FC236}">
                    <a16:creationId xmlns:a16="http://schemas.microsoft.com/office/drawing/2014/main" id="{56BEB08D-31F8-EA09-9DC7-5CC399063BB3}"/>
                  </a:ext>
                </a:extLst>
              </p:cNvPr>
              <p:cNvSpPr/>
              <p:nvPr/>
            </p:nvSpPr>
            <p:spPr>
              <a:xfrm>
                <a:off x="7652851" y="5968503"/>
                <a:ext cx="31819" cy="31819"/>
              </a:xfrm>
              <a:custGeom>
                <a:avLst/>
                <a:gdLst>
                  <a:gd name="connsiteX0" fmla="*/ 5306 w 31819"/>
                  <a:gd name="connsiteY0" fmla="*/ 35450 h 31819"/>
                  <a:gd name="connsiteX1" fmla="*/ 1859 w 31819"/>
                  <a:gd name="connsiteY1" fmla="*/ 34178 h 31819"/>
                  <a:gd name="connsiteX2" fmla="*/ 3 w 31819"/>
                  <a:gd name="connsiteY2" fmla="*/ 30041 h 31819"/>
                  <a:gd name="connsiteX3" fmla="*/ 481 w 31819"/>
                  <a:gd name="connsiteY3" fmla="*/ 5222 h 31819"/>
                  <a:gd name="connsiteX4" fmla="*/ 2654 w 31819"/>
                  <a:gd name="connsiteY4" fmla="*/ 1033 h 31819"/>
                  <a:gd name="connsiteX5" fmla="*/ 7268 w 31819"/>
                  <a:gd name="connsiteY5" fmla="*/ 184 h 31819"/>
                  <a:gd name="connsiteX6" fmla="*/ 26519 w 31819"/>
                  <a:gd name="connsiteY6" fmla="*/ 5753 h 31819"/>
                  <a:gd name="connsiteX7" fmla="*/ 30496 w 31819"/>
                  <a:gd name="connsiteY7" fmla="*/ 10897 h 31819"/>
                  <a:gd name="connsiteX8" fmla="*/ 25193 w 31819"/>
                  <a:gd name="connsiteY8" fmla="*/ 16200 h 31819"/>
                  <a:gd name="connsiteX9" fmla="*/ 25140 w 31819"/>
                  <a:gd name="connsiteY9" fmla="*/ 16200 h 31819"/>
                  <a:gd name="connsiteX10" fmla="*/ 23655 w 31819"/>
                  <a:gd name="connsiteY10" fmla="*/ 15988 h 31819"/>
                  <a:gd name="connsiteX11" fmla="*/ 10875 w 31819"/>
                  <a:gd name="connsiteY11" fmla="*/ 12276 h 31819"/>
                  <a:gd name="connsiteX12" fmla="*/ 10662 w 31819"/>
                  <a:gd name="connsiteY12" fmla="*/ 23730 h 31819"/>
                  <a:gd name="connsiteX13" fmla="*/ 25671 w 31819"/>
                  <a:gd name="connsiteY13" fmla="*/ 20973 h 31819"/>
                  <a:gd name="connsiteX14" fmla="*/ 31928 w 31819"/>
                  <a:gd name="connsiteY14" fmla="*/ 26170 h 31819"/>
                  <a:gd name="connsiteX15" fmla="*/ 27367 w 31819"/>
                  <a:gd name="connsiteY15" fmla="*/ 31420 h 31819"/>
                  <a:gd name="connsiteX16" fmla="*/ 6155 w 31819"/>
                  <a:gd name="connsiteY16" fmla="*/ 35292 h 31819"/>
                  <a:gd name="connsiteX17" fmla="*/ 5306 w 31819"/>
                  <a:gd name="connsiteY17" fmla="*/ 35450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819" h="31819">
                    <a:moveTo>
                      <a:pt x="5306" y="35450"/>
                    </a:moveTo>
                    <a:cubicBezTo>
                      <a:pt x="4033" y="35450"/>
                      <a:pt x="2814" y="35026"/>
                      <a:pt x="1859" y="34178"/>
                    </a:cubicBezTo>
                    <a:cubicBezTo>
                      <a:pt x="639" y="33170"/>
                      <a:pt x="-50" y="31632"/>
                      <a:pt x="3" y="30041"/>
                    </a:cubicBezTo>
                    <a:lnTo>
                      <a:pt x="481" y="5222"/>
                    </a:lnTo>
                    <a:cubicBezTo>
                      <a:pt x="534" y="3578"/>
                      <a:pt x="1329" y="2041"/>
                      <a:pt x="2654" y="1033"/>
                    </a:cubicBezTo>
                    <a:cubicBezTo>
                      <a:pt x="3980" y="78"/>
                      <a:pt x="5678" y="-240"/>
                      <a:pt x="7268" y="184"/>
                    </a:cubicBezTo>
                    <a:lnTo>
                      <a:pt x="26519" y="5753"/>
                    </a:lnTo>
                    <a:cubicBezTo>
                      <a:pt x="28799" y="6336"/>
                      <a:pt x="30496" y="8404"/>
                      <a:pt x="30496" y="10897"/>
                    </a:cubicBezTo>
                    <a:cubicBezTo>
                      <a:pt x="30496" y="13813"/>
                      <a:pt x="28163" y="16200"/>
                      <a:pt x="25193" y="16200"/>
                    </a:cubicBezTo>
                    <a:lnTo>
                      <a:pt x="25140" y="16200"/>
                    </a:lnTo>
                    <a:cubicBezTo>
                      <a:pt x="24663" y="16200"/>
                      <a:pt x="24132" y="16147"/>
                      <a:pt x="23655" y="15988"/>
                    </a:cubicBezTo>
                    <a:lnTo>
                      <a:pt x="10875" y="12276"/>
                    </a:lnTo>
                    <a:lnTo>
                      <a:pt x="10662" y="23730"/>
                    </a:lnTo>
                    <a:lnTo>
                      <a:pt x="25671" y="20973"/>
                    </a:lnTo>
                    <a:cubicBezTo>
                      <a:pt x="28799" y="20390"/>
                      <a:pt x="31928" y="22935"/>
                      <a:pt x="31928" y="26170"/>
                    </a:cubicBezTo>
                    <a:cubicBezTo>
                      <a:pt x="31928" y="28875"/>
                      <a:pt x="29966" y="31049"/>
                      <a:pt x="27367" y="31420"/>
                    </a:cubicBezTo>
                    <a:lnTo>
                      <a:pt x="6155" y="35292"/>
                    </a:lnTo>
                    <a:cubicBezTo>
                      <a:pt x="5942" y="35397"/>
                      <a:pt x="5624" y="35450"/>
                      <a:pt x="5306" y="35450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416">
                <a:extLst>
                  <a:ext uri="{FF2B5EF4-FFF2-40B4-BE49-F238E27FC236}">
                    <a16:creationId xmlns:a16="http://schemas.microsoft.com/office/drawing/2014/main" id="{B0187114-5F50-44CF-A7A0-5901603D3982}"/>
                  </a:ext>
                </a:extLst>
              </p:cNvPr>
              <p:cNvSpPr/>
              <p:nvPr/>
            </p:nvSpPr>
            <p:spPr>
              <a:xfrm>
                <a:off x="7689357" y="5968522"/>
                <a:ext cx="26516" cy="31819"/>
              </a:xfrm>
              <a:custGeom>
                <a:avLst/>
                <a:gdLst>
                  <a:gd name="connsiteX0" fmla="*/ 26393 w 26515"/>
                  <a:gd name="connsiteY0" fmla="*/ 35431 h 31819"/>
                  <a:gd name="connsiteX1" fmla="*/ 25438 w 26515"/>
                  <a:gd name="connsiteY1" fmla="*/ 35325 h 31819"/>
                  <a:gd name="connsiteX2" fmla="*/ 4331 w 26515"/>
                  <a:gd name="connsiteY2" fmla="*/ 31453 h 31819"/>
                  <a:gd name="connsiteX3" fmla="*/ 88 w 26515"/>
                  <a:gd name="connsiteY3" fmla="*/ 25302 h 31819"/>
                  <a:gd name="connsiteX4" fmla="*/ 6240 w 26515"/>
                  <a:gd name="connsiteY4" fmla="*/ 21059 h 31819"/>
                  <a:gd name="connsiteX5" fmla="*/ 20983 w 26515"/>
                  <a:gd name="connsiteY5" fmla="*/ 23764 h 31819"/>
                  <a:gd name="connsiteX6" fmla="*/ 20771 w 26515"/>
                  <a:gd name="connsiteY6" fmla="*/ 12309 h 31819"/>
                  <a:gd name="connsiteX7" fmla="*/ 8309 w 26515"/>
                  <a:gd name="connsiteY7" fmla="*/ 15915 h 31819"/>
                  <a:gd name="connsiteX8" fmla="*/ 1733 w 26515"/>
                  <a:gd name="connsiteY8" fmla="*/ 12309 h 31819"/>
                  <a:gd name="connsiteX9" fmla="*/ 5339 w 26515"/>
                  <a:gd name="connsiteY9" fmla="*/ 5733 h 31819"/>
                  <a:gd name="connsiteX10" fmla="*/ 24430 w 26515"/>
                  <a:gd name="connsiteY10" fmla="*/ 218 h 31819"/>
                  <a:gd name="connsiteX11" fmla="*/ 29044 w 26515"/>
                  <a:gd name="connsiteY11" fmla="*/ 1066 h 31819"/>
                  <a:gd name="connsiteX12" fmla="*/ 31218 w 26515"/>
                  <a:gd name="connsiteY12" fmla="*/ 5256 h 31819"/>
                  <a:gd name="connsiteX13" fmla="*/ 31696 w 26515"/>
                  <a:gd name="connsiteY13" fmla="*/ 30075 h 31819"/>
                  <a:gd name="connsiteX14" fmla="*/ 29839 w 26515"/>
                  <a:gd name="connsiteY14" fmla="*/ 34211 h 31819"/>
                  <a:gd name="connsiteX15" fmla="*/ 26393 w 26515"/>
                  <a:gd name="connsiteY15" fmla="*/ 35431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15" h="31819">
                    <a:moveTo>
                      <a:pt x="26393" y="35431"/>
                    </a:moveTo>
                    <a:cubicBezTo>
                      <a:pt x="26074" y="35431"/>
                      <a:pt x="25756" y="35378"/>
                      <a:pt x="25438" y="35325"/>
                    </a:cubicBezTo>
                    <a:lnTo>
                      <a:pt x="4331" y="31453"/>
                    </a:lnTo>
                    <a:cubicBezTo>
                      <a:pt x="1467" y="30923"/>
                      <a:pt x="-442" y="28165"/>
                      <a:pt x="88" y="25302"/>
                    </a:cubicBezTo>
                    <a:cubicBezTo>
                      <a:pt x="619" y="22438"/>
                      <a:pt x="3376" y="20529"/>
                      <a:pt x="6240" y="21059"/>
                    </a:cubicBezTo>
                    <a:lnTo>
                      <a:pt x="20983" y="23764"/>
                    </a:lnTo>
                    <a:lnTo>
                      <a:pt x="20771" y="12309"/>
                    </a:lnTo>
                    <a:lnTo>
                      <a:pt x="8309" y="15915"/>
                    </a:lnTo>
                    <a:cubicBezTo>
                      <a:pt x="5445" y="16711"/>
                      <a:pt x="2528" y="15120"/>
                      <a:pt x="1733" y="12309"/>
                    </a:cubicBezTo>
                    <a:cubicBezTo>
                      <a:pt x="937" y="9498"/>
                      <a:pt x="2528" y="6581"/>
                      <a:pt x="5339" y="5733"/>
                    </a:cubicBezTo>
                    <a:lnTo>
                      <a:pt x="24430" y="218"/>
                    </a:lnTo>
                    <a:cubicBezTo>
                      <a:pt x="26021" y="-259"/>
                      <a:pt x="27718" y="59"/>
                      <a:pt x="29044" y="1066"/>
                    </a:cubicBezTo>
                    <a:cubicBezTo>
                      <a:pt x="30370" y="2021"/>
                      <a:pt x="31165" y="3559"/>
                      <a:pt x="31218" y="5256"/>
                    </a:cubicBezTo>
                    <a:lnTo>
                      <a:pt x="31696" y="30075"/>
                    </a:lnTo>
                    <a:cubicBezTo>
                      <a:pt x="31748" y="31665"/>
                      <a:pt x="31059" y="33204"/>
                      <a:pt x="29839" y="34211"/>
                    </a:cubicBezTo>
                    <a:cubicBezTo>
                      <a:pt x="28885" y="34954"/>
                      <a:pt x="27665" y="35431"/>
                      <a:pt x="26393" y="3543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417">
                <a:extLst>
                  <a:ext uri="{FF2B5EF4-FFF2-40B4-BE49-F238E27FC236}">
                    <a16:creationId xmlns:a16="http://schemas.microsoft.com/office/drawing/2014/main" id="{182EC782-DD32-91D0-0649-6AD4E7BE106C}"/>
                  </a:ext>
                </a:extLst>
              </p:cNvPr>
              <p:cNvSpPr/>
              <p:nvPr/>
            </p:nvSpPr>
            <p:spPr>
              <a:xfrm>
                <a:off x="7670460" y="5969536"/>
                <a:ext cx="31819" cy="31819"/>
              </a:xfrm>
              <a:custGeom>
                <a:avLst/>
                <a:gdLst>
                  <a:gd name="connsiteX0" fmla="*/ 16705 w 31819"/>
                  <a:gd name="connsiteY0" fmla="*/ 33410 h 31819"/>
                  <a:gd name="connsiteX1" fmla="*/ 0 w 31819"/>
                  <a:gd name="connsiteY1" fmla="*/ 16705 h 31819"/>
                  <a:gd name="connsiteX2" fmla="*/ 16705 w 31819"/>
                  <a:gd name="connsiteY2" fmla="*/ 0 h 31819"/>
                  <a:gd name="connsiteX3" fmla="*/ 33410 w 31819"/>
                  <a:gd name="connsiteY3" fmla="*/ 16705 h 31819"/>
                  <a:gd name="connsiteX4" fmla="*/ 16705 w 31819"/>
                  <a:gd name="connsiteY4" fmla="*/ 33410 h 31819"/>
                  <a:gd name="connsiteX5" fmla="*/ 16705 w 31819"/>
                  <a:gd name="connsiteY5" fmla="*/ 10553 h 31819"/>
                  <a:gd name="connsiteX6" fmla="*/ 10606 w 31819"/>
                  <a:gd name="connsiteY6" fmla="*/ 16652 h 31819"/>
                  <a:gd name="connsiteX7" fmla="*/ 16705 w 31819"/>
                  <a:gd name="connsiteY7" fmla="*/ 22751 h 31819"/>
                  <a:gd name="connsiteX8" fmla="*/ 22803 w 31819"/>
                  <a:gd name="connsiteY8" fmla="*/ 16652 h 31819"/>
                  <a:gd name="connsiteX9" fmla="*/ 16705 w 31819"/>
                  <a:gd name="connsiteY9" fmla="*/ 10553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819" h="31819">
                    <a:moveTo>
                      <a:pt x="16705" y="33410"/>
                    </a:moveTo>
                    <a:cubicBezTo>
                      <a:pt x="7478" y="33410"/>
                      <a:pt x="0" y="25933"/>
                      <a:pt x="0" y="16705"/>
                    </a:cubicBezTo>
                    <a:cubicBezTo>
                      <a:pt x="0" y="7477"/>
                      <a:pt x="7478" y="0"/>
                      <a:pt x="16705" y="0"/>
                    </a:cubicBezTo>
                    <a:cubicBezTo>
                      <a:pt x="25933" y="0"/>
                      <a:pt x="33410" y="7477"/>
                      <a:pt x="33410" y="16705"/>
                    </a:cubicBezTo>
                    <a:cubicBezTo>
                      <a:pt x="33410" y="25933"/>
                      <a:pt x="25880" y="33410"/>
                      <a:pt x="16705" y="33410"/>
                    </a:cubicBezTo>
                    <a:close/>
                    <a:moveTo>
                      <a:pt x="16705" y="10553"/>
                    </a:moveTo>
                    <a:cubicBezTo>
                      <a:pt x="13364" y="10553"/>
                      <a:pt x="10606" y="13311"/>
                      <a:pt x="10606" y="16652"/>
                    </a:cubicBezTo>
                    <a:cubicBezTo>
                      <a:pt x="10606" y="19993"/>
                      <a:pt x="13364" y="22751"/>
                      <a:pt x="16705" y="22751"/>
                    </a:cubicBezTo>
                    <a:cubicBezTo>
                      <a:pt x="20046" y="22751"/>
                      <a:pt x="22803" y="19993"/>
                      <a:pt x="22803" y="16652"/>
                    </a:cubicBezTo>
                    <a:cubicBezTo>
                      <a:pt x="22803" y="13311"/>
                      <a:pt x="20046" y="10553"/>
                      <a:pt x="16705" y="1055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1" name="Group 2090">
              <a:extLst>
                <a:ext uri="{FF2B5EF4-FFF2-40B4-BE49-F238E27FC236}">
                  <a16:creationId xmlns:a16="http://schemas.microsoft.com/office/drawing/2014/main" id="{7CC76652-84C4-88C4-5385-DD398D1841BF}"/>
                </a:ext>
              </a:extLst>
            </p:cNvPr>
            <p:cNvGrpSpPr/>
            <p:nvPr/>
          </p:nvGrpSpPr>
          <p:grpSpPr>
            <a:xfrm>
              <a:off x="325897" y="11368099"/>
              <a:ext cx="1709269" cy="1875595"/>
              <a:chOff x="8800699" y="1194983"/>
              <a:chExt cx="420011" cy="474286"/>
            </a:xfrm>
          </p:grpSpPr>
          <p:sp>
            <p:nvSpPr>
              <p:cNvPr id="242" name="Freeform: Shape 1121">
                <a:extLst>
                  <a:ext uri="{FF2B5EF4-FFF2-40B4-BE49-F238E27FC236}">
                    <a16:creationId xmlns:a16="http://schemas.microsoft.com/office/drawing/2014/main" id="{E4A6253D-A367-88B4-15C9-4FB618D08D54}"/>
                  </a:ext>
                </a:extLst>
              </p:cNvPr>
              <p:cNvSpPr/>
              <p:nvPr/>
            </p:nvSpPr>
            <p:spPr>
              <a:xfrm>
                <a:off x="8919856" y="1194983"/>
                <a:ext cx="35001" cy="35001"/>
              </a:xfrm>
              <a:custGeom>
                <a:avLst/>
                <a:gdLst>
                  <a:gd name="connsiteX0" fmla="*/ 19972 w 35000"/>
                  <a:gd name="connsiteY0" fmla="*/ 39981 h 35000"/>
                  <a:gd name="connsiteX1" fmla="*/ 313 w 35000"/>
                  <a:gd name="connsiteY1" fmla="*/ 23473 h 35000"/>
                  <a:gd name="connsiteX2" fmla="*/ 3638 w 35000"/>
                  <a:gd name="connsiteY2" fmla="*/ 8539 h 35000"/>
                  <a:gd name="connsiteX3" fmla="*/ 16530 w 35000"/>
                  <a:gd name="connsiteY3" fmla="*/ 314 h 35000"/>
                  <a:gd name="connsiteX4" fmla="*/ 31464 w 35000"/>
                  <a:gd name="connsiteY4" fmla="*/ 3580 h 35000"/>
                  <a:gd name="connsiteX5" fmla="*/ 39689 w 35000"/>
                  <a:gd name="connsiteY5" fmla="*/ 16473 h 35000"/>
                  <a:gd name="connsiteX6" fmla="*/ 39689 w 35000"/>
                  <a:gd name="connsiteY6" fmla="*/ 16473 h 35000"/>
                  <a:gd name="connsiteX7" fmla="*/ 39689 w 35000"/>
                  <a:gd name="connsiteY7" fmla="*/ 16473 h 35000"/>
                  <a:gd name="connsiteX8" fmla="*/ 36422 w 35000"/>
                  <a:gd name="connsiteY8" fmla="*/ 31406 h 35000"/>
                  <a:gd name="connsiteX9" fmla="*/ 23530 w 35000"/>
                  <a:gd name="connsiteY9" fmla="*/ 39631 h 35000"/>
                  <a:gd name="connsiteX10" fmla="*/ 19972 w 35000"/>
                  <a:gd name="connsiteY10" fmla="*/ 39981 h 35000"/>
                  <a:gd name="connsiteX11" fmla="*/ 19972 w 35000"/>
                  <a:gd name="connsiteY11" fmla="*/ 8247 h 35000"/>
                  <a:gd name="connsiteX12" fmla="*/ 17930 w 35000"/>
                  <a:gd name="connsiteY12" fmla="*/ 8422 h 35000"/>
                  <a:gd name="connsiteX13" fmla="*/ 10347 w 35000"/>
                  <a:gd name="connsiteY13" fmla="*/ 13264 h 35000"/>
                  <a:gd name="connsiteX14" fmla="*/ 8422 w 35000"/>
                  <a:gd name="connsiteY14" fmla="*/ 22014 h 35000"/>
                  <a:gd name="connsiteX15" fmla="*/ 22014 w 35000"/>
                  <a:gd name="connsiteY15" fmla="*/ 31523 h 35000"/>
                  <a:gd name="connsiteX16" fmla="*/ 29597 w 35000"/>
                  <a:gd name="connsiteY16" fmla="*/ 26681 h 35000"/>
                  <a:gd name="connsiteX17" fmla="*/ 31522 w 35000"/>
                  <a:gd name="connsiteY17" fmla="*/ 17931 h 35000"/>
                  <a:gd name="connsiteX18" fmla="*/ 31522 w 35000"/>
                  <a:gd name="connsiteY18" fmla="*/ 17931 h 35000"/>
                  <a:gd name="connsiteX19" fmla="*/ 26681 w 35000"/>
                  <a:gd name="connsiteY19" fmla="*/ 10347 h 35000"/>
                  <a:gd name="connsiteX20" fmla="*/ 19972 w 35000"/>
                  <a:gd name="connsiteY20" fmla="*/ 8247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00" h="35000">
                    <a:moveTo>
                      <a:pt x="19972" y="39981"/>
                    </a:moveTo>
                    <a:cubicBezTo>
                      <a:pt x="10463" y="39981"/>
                      <a:pt x="2005" y="33156"/>
                      <a:pt x="313" y="23473"/>
                    </a:cubicBezTo>
                    <a:cubicBezTo>
                      <a:pt x="-620" y="18223"/>
                      <a:pt x="547" y="12914"/>
                      <a:pt x="3638" y="8539"/>
                    </a:cubicBezTo>
                    <a:cubicBezTo>
                      <a:pt x="6671" y="4164"/>
                      <a:pt x="11280" y="1247"/>
                      <a:pt x="16530" y="314"/>
                    </a:cubicBezTo>
                    <a:cubicBezTo>
                      <a:pt x="21838" y="-620"/>
                      <a:pt x="27089" y="547"/>
                      <a:pt x="31464" y="3580"/>
                    </a:cubicBezTo>
                    <a:cubicBezTo>
                      <a:pt x="35839" y="6614"/>
                      <a:pt x="38756" y="11222"/>
                      <a:pt x="39689" y="16473"/>
                    </a:cubicBezTo>
                    <a:lnTo>
                      <a:pt x="39689" y="16473"/>
                    </a:lnTo>
                    <a:cubicBezTo>
                      <a:pt x="39689" y="16473"/>
                      <a:pt x="39689" y="16473"/>
                      <a:pt x="39689" y="16473"/>
                    </a:cubicBezTo>
                    <a:cubicBezTo>
                      <a:pt x="40623" y="21723"/>
                      <a:pt x="39456" y="27031"/>
                      <a:pt x="36422" y="31406"/>
                    </a:cubicBezTo>
                    <a:cubicBezTo>
                      <a:pt x="33389" y="35781"/>
                      <a:pt x="28781" y="38698"/>
                      <a:pt x="23530" y="39631"/>
                    </a:cubicBezTo>
                    <a:cubicBezTo>
                      <a:pt x="22306" y="39865"/>
                      <a:pt x="21138" y="39981"/>
                      <a:pt x="19972" y="39981"/>
                    </a:cubicBezTo>
                    <a:close/>
                    <a:moveTo>
                      <a:pt x="19972" y="8247"/>
                    </a:moveTo>
                    <a:cubicBezTo>
                      <a:pt x="19272" y="8247"/>
                      <a:pt x="18572" y="8306"/>
                      <a:pt x="17930" y="8422"/>
                    </a:cubicBezTo>
                    <a:cubicBezTo>
                      <a:pt x="14838" y="8947"/>
                      <a:pt x="12155" y="10697"/>
                      <a:pt x="10347" y="13264"/>
                    </a:cubicBezTo>
                    <a:cubicBezTo>
                      <a:pt x="8539" y="15831"/>
                      <a:pt x="7839" y="18923"/>
                      <a:pt x="8422" y="22014"/>
                    </a:cubicBezTo>
                    <a:cubicBezTo>
                      <a:pt x="9530" y="28373"/>
                      <a:pt x="15597" y="32631"/>
                      <a:pt x="22014" y="31523"/>
                    </a:cubicBezTo>
                    <a:cubicBezTo>
                      <a:pt x="25105" y="30998"/>
                      <a:pt x="27789" y="29248"/>
                      <a:pt x="29597" y="26681"/>
                    </a:cubicBezTo>
                    <a:cubicBezTo>
                      <a:pt x="31405" y="24114"/>
                      <a:pt x="32047" y="21023"/>
                      <a:pt x="31522" y="17931"/>
                    </a:cubicBezTo>
                    <a:lnTo>
                      <a:pt x="31522" y="17931"/>
                    </a:lnTo>
                    <a:cubicBezTo>
                      <a:pt x="30997" y="14839"/>
                      <a:pt x="29247" y="12156"/>
                      <a:pt x="26681" y="10347"/>
                    </a:cubicBezTo>
                    <a:cubicBezTo>
                      <a:pt x="24697" y="9006"/>
                      <a:pt x="22364" y="8247"/>
                      <a:pt x="19972" y="82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1149">
                <a:extLst>
                  <a:ext uri="{FF2B5EF4-FFF2-40B4-BE49-F238E27FC236}">
                    <a16:creationId xmlns:a16="http://schemas.microsoft.com/office/drawing/2014/main" id="{CBCAF7C7-5983-1154-9644-91B20C73803A}"/>
                  </a:ext>
                </a:extLst>
              </p:cNvPr>
              <p:cNvSpPr/>
              <p:nvPr/>
            </p:nvSpPr>
            <p:spPr>
              <a:xfrm>
                <a:off x="9194737" y="1410305"/>
                <a:ext cx="23334" cy="23334"/>
              </a:xfrm>
              <a:custGeom>
                <a:avLst/>
                <a:gdLst>
                  <a:gd name="connsiteX0" fmla="*/ 5848 w 23333"/>
                  <a:gd name="connsiteY0" fmla="*/ 26149 h 23333"/>
                  <a:gd name="connsiteX1" fmla="*/ 1706 w 23333"/>
                  <a:gd name="connsiteY1" fmla="*/ 24457 h 23333"/>
                  <a:gd name="connsiteX2" fmla="*/ 1706 w 23333"/>
                  <a:gd name="connsiteY2" fmla="*/ 16232 h 23333"/>
                  <a:gd name="connsiteX3" fmla="*/ 16232 w 23333"/>
                  <a:gd name="connsiteY3" fmla="*/ 1706 h 23333"/>
                  <a:gd name="connsiteX4" fmla="*/ 24457 w 23333"/>
                  <a:gd name="connsiteY4" fmla="*/ 1706 h 23333"/>
                  <a:gd name="connsiteX5" fmla="*/ 24457 w 23333"/>
                  <a:gd name="connsiteY5" fmla="*/ 9932 h 23333"/>
                  <a:gd name="connsiteX6" fmla="*/ 9932 w 23333"/>
                  <a:gd name="connsiteY6" fmla="*/ 24457 h 23333"/>
                  <a:gd name="connsiteX7" fmla="*/ 5848 w 23333"/>
                  <a:gd name="connsiteY7" fmla="*/ 26149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5848" y="26149"/>
                    </a:moveTo>
                    <a:cubicBezTo>
                      <a:pt x="4331" y="26149"/>
                      <a:pt x="2873" y="25565"/>
                      <a:pt x="1706" y="24457"/>
                    </a:cubicBezTo>
                    <a:cubicBezTo>
                      <a:pt x="-569" y="22182"/>
                      <a:pt x="-569" y="18507"/>
                      <a:pt x="1706" y="16232"/>
                    </a:cubicBezTo>
                    <a:lnTo>
                      <a:pt x="16232" y="1706"/>
                    </a:lnTo>
                    <a:cubicBezTo>
                      <a:pt x="18507" y="-569"/>
                      <a:pt x="22182" y="-569"/>
                      <a:pt x="24457" y="1706"/>
                    </a:cubicBezTo>
                    <a:cubicBezTo>
                      <a:pt x="26732" y="3981"/>
                      <a:pt x="26732" y="7656"/>
                      <a:pt x="24457" y="9932"/>
                    </a:cubicBezTo>
                    <a:lnTo>
                      <a:pt x="9932" y="24457"/>
                    </a:lnTo>
                    <a:cubicBezTo>
                      <a:pt x="8881" y="25624"/>
                      <a:pt x="7365" y="26149"/>
                      <a:pt x="5848" y="26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1150">
                <a:extLst>
                  <a:ext uri="{FF2B5EF4-FFF2-40B4-BE49-F238E27FC236}">
                    <a16:creationId xmlns:a16="http://schemas.microsoft.com/office/drawing/2014/main" id="{48D18B8F-9334-0869-4833-528C3E16B91C}"/>
                  </a:ext>
                </a:extLst>
              </p:cNvPr>
              <p:cNvSpPr/>
              <p:nvPr/>
            </p:nvSpPr>
            <p:spPr>
              <a:xfrm>
                <a:off x="9194737" y="1410305"/>
                <a:ext cx="23334" cy="23334"/>
              </a:xfrm>
              <a:custGeom>
                <a:avLst/>
                <a:gdLst>
                  <a:gd name="connsiteX0" fmla="*/ 20373 w 23333"/>
                  <a:gd name="connsiteY0" fmla="*/ 26149 h 23333"/>
                  <a:gd name="connsiteX1" fmla="*/ 16232 w 23333"/>
                  <a:gd name="connsiteY1" fmla="*/ 24457 h 23333"/>
                  <a:gd name="connsiteX2" fmla="*/ 1706 w 23333"/>
                  <a:gd name="connsiteY2" fmla="*/ 9932 h 23333"/>
                  <a:gd name="connsiteX3" fmla="*/ 1706 w 23333"/>
                  <a:gd name="connsiteY3" fmla="*/ 1706 h 23333"/>
                  <a:gd name="connsiteX4" fmla="*/ 9932 w 23333"/>
                  <a:gd name="connsiteY4" fmla="*/ 1706 h 23333"/>
                  <a:gd name="connsiteX5" fmla="*/ 24457 w 23333"/>
                  <a:gd name="connsiteY5" fmla="*/ 16232 h 23333"/>
                  <a:gd name="connsiteX6" fmla="*/ 24457 w 23333"/>
                  <a:gd name="connsiteY6" fmla="*/ 24457 h 23333"/>
                  <a:gd name="connsiteX7" fmla="*/ 20373 w 23333"/>
                  <a:gd name="connsiteY7" fmla="*/ 26149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20373" y="26149"/>
                    </a:moveTo>
                    <a:cubicBezTo>
                      <a:pt x="18857" y="26149"/>
                      <a:pt x="17399" y="25565"/>
                      <a:pt x="16232" y="24457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2" y="-569"/>
                      <a:pt x="7657" y="-569"/>
                      <a:pt x="9932" y="1706"/>
                    </a:cubicBezTo>
                    <a:lnTo>
                      <a:pt x="24457" y="16232"/>
                    </a:lnTo>
                    <a:cubicBezTo>
                      <a:pt x="26732" y="18507"/>
                      <a:pt x="26732" y="22182"/>
                      <a:pt x="24457" y="24457"/>
                    </a:cubicBezTo>
                    <a:cubicBezTo>
                      <a:pt x="23348" y="25624"/>
                      <a:pt x="21890" y="26149"/>
                      <a:pt x="20373" y="26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1151">
                <a:extLst>
                  <a:ext uri="{FF2B5EF4-FFF2-40B4-BE49-F238E27FC236}">
                    <a16:creationId xmlns:a16="http://schemas.microsoft.com/office/drawing/2014/main" id="{3A923AFD-B565-19B0-6B5B-03973496C516}"/>
                  </a:ext>
                </a:extLst>
              </p:cNvPr>
              <p:cNvSpPr/>
              <p:nvPr/>
            </p:nvSpPr>
            <p:spPr>
              <a:xfrm>
                <a:off x="9162399" y="1220521"/>
                <a:ext cx="52501" cy="52501"/>
              </a:xfrm>
              <a:custGeom>
                <a:avLst/>
                <a:gdLst>
                  <a:gd name="connsiteX0" fmla="*/ 28269 w 52501"/>
                  <a:gd name="connsiteY0" fmla="*/ 56561 h 52501"/>
                  <a:gd name="connsiteX1" fmla="*/ 443 w 52501"/>
                  <a:gd name="connsiteY1" fmla="*/ 33227 h 52501"/>
                  <a:gd name="connsiteX2" fmla="*/ 23311 w 52501"/>
                  <a:gd name="connsiteY2" fmla="*/ 443 h 52501"/>
                  <a:gd name="connsiteX3" fmla="*/ 56095 w 52501"/>
                  <a:gd name="connsiteY3" fmla="*/ 23310 h 52501"/>
                  <a:gd name="connsiteX4" fmla="*/ 51428 w 52501"/>
                  <a:gd name="connsiteY4" fmla="*/ 44428 h 52501"/>
                  <a:gd name="connsiteX5" fmla="*/ 33169 w 52501"/>
                  <a:gd name="connsiteY5" fmla="*/ 56095 h 52501"/>
                  <a:gd name="connsiteX6" fmla="*/ 28269 w 52501"/>
                  <a:gd name="connsiteY6" fmla="*/ 56561 h 52501"/>
                  <a:gd name="connsiteX7" fmla="*/ 28269 w 52501"/>
                  <a:gd name="connsiteY7" fmla="*/ 11760 h 52501"/>
                  <a:gd name="connsiteX8" fmla="*/ 25352 w 52501"/>
                  <a:gd name="connsiteY8" fmla="*/ 11993 h 52501"/>
                  <a:gd name="connsiteX9" fmla="*/ 11935 w 52501"/>
                  <a:gd name="connsiteY9" fmla="*/ 31244 h 52501"/>
                  <a:gd name="connsiteX10" fmla="*/ 31186 w 52501"/>
                  <a:gd name="connsiteY10" fmla="*/ 44661 h 52501"/>
                  <a:gd name="connsiteX11" fmla="*/ 41919 w 52501"/>
                  <a:gd name="connsiteY11" fmla="*/ 37836 h 52501"/>
                  <a:gd name="connsiteX12" fmla="*/ 44661 w 52501"/>
                  <a:gd name="connsiteY12" fmla="*/ 25411 h 52501"/>
                  <a:gd name="connsiteX13" fmla="*/ 28269 w 52501"/>
                  <a:gd name="connsiteY13" fmla="*/ 11760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52501">
                    <a:moveTo>
                      <a:pt x="28269" y="56561"/>
                    </a:moveTo>
                    <a:cubicBezTo>
                      <a:pt x="14852" y="56561"/>
                      <a:pt x="2893" y="46936"/>
                      <a:pt x="443" y="33227"/>
                    </a:cubicBezTo>
                    <a:cubicBezTo>
                      <a:pt x="-2298" y="17885"/>
                      <a:pt x="7969" y="3185"/>
                      <a:pt x="23311" y="443"/>
                    </a:cubicBezTo>
                    <a:cubicBezTo>
                      <a:pt x="38711" y="-2299"/>
                      <a:pt x="53353" y="7968"/>
                      <a:pt x="56095" y="23310"/>
                    </a:cubicBezTo>
                    <a:cubicBezTo>
                      <a:pt x="57436" y="30719"/>
                      <a:pt x="55745" y="38244"/>
                      <a:pt x="51428" y="44428"/>
                    </a:cubicBezTo>
                    <a:cubicBezTo>
                      <a:pt x="47111" y="50611"/>
                      <a:pt x="40636" y="54753"/>
                      <a:pt x="33169" y="56095"/>
                    </a:cubicBezTo>
                    <a:cubicBezTo>
                      <a:pt x="31536" y="56445"/>
                      <a:pt x="29903" y="56561"/>
                      <a:pt x="28269" y="56561"/>
                    </a:cubicBezTo>
                    <a:close/>
                    <a:moveTo>
                      <a:pt x="28269" y="11760"/>
                    </a:moveTo>
                    <a:cubicBezTo>
                      <a:pt x="27335" y="11760"/>
                      <a:pt x="26344" y="11818"/>
                      <a:pt x="25352" y="11993"/>
                    </a:cubicBezTo>
                    <a:cubicBezTo>
                      <a:pt x="16368" y="13569"/>
                      <a:pt x="10302" y="22202"/>
                      <a:pt x="11935" y="31244"/>
                    </a:cubicBezTo>
                    <a:cubicBezTo>
                      <a:pt x="13568" y="40228"/>
                      <a:pt x="22202" y="46294"/>
                      <a:pt x="31186" y="44661"/>
                    </a:cubicBezTo>
                    <a:cubicBezTo>
                      <a:pt x="35561" y="43903"/>
                      <a:pt x="39353" y="41453"/>
                      <a:pt x="41919" y="37836"/>
                    </a:cubicBezTo>
                    <a:cubicBezTo>
                      <a:pt x="44428" y="34219"/>
                      <a:pt x="45419" y="29786"/>
                      <a:pt x="44661" y="25411"/>
                    </a:cubicBezTo>
                    <a:cubicBezTo>
                      <a:pt x="43203" y="17419"/>
                      <a:pt x="36144" y="11760"/>
                      <a:pt x="28269" y="117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1303">
                <a:extLst>
                  <a:ext uri="{FF2B5EF4-FFF2-40B4-BE49-F238E27FC236}">
                    <a16:creationId xmlns:a16="http://schemas.microsoft.com/office/drawing/2014/main" id="{64A36140-1BA8-B929-8EA9-743409AFA103}"/>
                  </a:ext>
                </a:extLst>
              </p:cNvPr>
              <p:cNvSpPr/>
              <p:nvPr/>
            </p:nvSpPr>
            <p:spPr>
              <a:xfrm>
                <a:off x="8800699" y="1249257"/>
                <a:ext cx="420011" cy="420012"/>
              </a:xfrm>
              <a:custGeom>
                <a:avLst/>
                <a:gdLst>
                  <a:gd name="connsiteX0" fmla="*/ 418320 w 420011"/>
                  <a:gd name="connsiteY0" fmla="*/ 424212 h 420011"/>
                  <a:gd name="connsiteX1" fmla="*/ 5833 w 420011"/>
                  <a:gd name="connsiteY1" fmla="*/ 424212 h 420011"/>
                  <a:gd name="connsiteX2" fmla="*/ 0 w 420011"/>
                  <a:gd name="connsiteY2" fmla="*/ 418378 h 420011"/>
                  <a:gd name="connsiteX3" fmla="*/ 0 w 420011"/>
                  <a:gd name="connsiteY3" fmla="*/ 5833 h 420011"/>
                  <a:gd name="connsiteX4" fmla="*/ 5833 w 420011"/>
                  <a:gd name="connsiteY4" fmla="*/ 0 h 420011"/>
                  <a:gd name="connsiteX5" fmla="*/ 11667 w 420011"/>
                  <a:gd name="connsiteY5" fmla="*/ 5833 h 420011"/>
                  <a:gd name="connsiteX6" fmla="*/ 11667 w 420011"/>
                  <a:gd name="connsiteY6" fmla="*/ 412486 h 420011"/>
                  <a:gd name="connsiteX7" fmla="*/ 418320 w 420011"/>
                  <a:gd name="connsiteY7" fmla="*/ 412486 h 420011"/>
                  <a:gd name="connsiteX8" fmla="*/ 424153 w 420011"/>
                  <a:gd name="connsiteY8" fmla="*/ 418320 h 420011"/>
                  <a:gd name="connsiteX9" fmla="*/ 418320 w 420011"/>
                  <a:gd name="connsiteY9" fmla="*/ 424212 h 42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0011" h="420011">
                    <a:moveTo>
                      <a:pt x="418320" y="424212"/>
                    </a:moveTo>
                    <a:lnTo>
                      <a:pt x="5833" y="424212"/>
                    </a:lnTo>
                    <a:cubicBezTo>
                      <a:pt x="2625" y="424212"/>
                      <a:pt x="0" y="421587"/>
                      <a:pt x="0" y="418378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cubicBezTo>
                      <a:pt x="9041" y="0"/>
                      <a:pt x="11667" y="2625"/>
                      <a:pt x="11667" y="5833"/>
                    </a:cubicBezTo>
                    <a:lnTo>
                      <a:pt x="11667" y="412486"/>
                    </a:lnTo>
                    <a:lnTo>
                      <a:pt x="418320" y="412486"/>
                    </a:lnTo>
                    <a:cubicBezTo>
                      <a:pt x="421528" y="412486"/>
                      <a:pt x="424153" y="415111"/>
                      <a:pt x="424153" y="418320"/>
                    </a:cubicBezTo>
                    <a:cubicBezTo>
                      <a:pt x="424153" y="421528"/>
                      <a:pt x="421528" y="424212"/>
                      <a:pt x="418320" y="424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1304">
                <a:extLst>
                  <a:ext uri="{FF2B5EF4-FFF2-40B4-BE49-F238E27FC236}">
                    <a16:creationId xmlns:a16="http://schemas.microsoft.com/office/drawing/2014/main" id="{CCD2393C-9AC4-080B-25BF-F6B37182A3C2}"/>
                  </a:ext>
                </a:extLst>
              </p:cNvPr>
              <p:cNvSpPr/>
              <p:nvPr/>
            </p:nvSpPr>
            <p:spPr>
              <a:xfrm>
                <a:off x="8845267" y="1481197"/>
                <a:ext cx="40834" cy="145837"/>
              </a:xfrm>
              <a:custGeom>
                <a:avLst/>
                <a:gdLst>
                  <a:gd name="connsiteX0" fmla="*/ 37392 w 40834"/>
                  <a:gd name="connsiteY0" fmla="*/ 150796 h 145837"/>
                  <a:gd name="connsiteX1" fmla="*/ 5833 w 40834"/>
                  <a:gd name="connsiteY1" fmla="*/ 150796 h 145837"/>
                  <a:gd name="connsiteX2" fmla="*/ 0 w 40834"/>
                  <a:gd name="connsiteY2" fmla="*/ 144962 h 145837"/>
                  <a:gd name="connsiteX3" fmla="*/ 0 w 40834"/>
                  <a:gd name="connsiteY3" fmla="*/ 5833 h 145837"/>
                  <a:gd name="connsiteX4" fmla="*/ 5833 w 40834"/>
                  <a:gd name="connsiteY4" fmla="*/ 0 h 145837"/>
                  <a:gd name="connsiteX5" fmla="*/ 37392 w 40834"/>
                  <a:gd name="connsiteY5" fmla="*/ 0 h 145837"/>
                  <a:gd name="connsiteX6" fmla="*/ 43226 w 40834"/>
                  <a:gd name="connsiteY6" fmla="*/ 5833 h 145837"/>
                  <a:gd name="connsiteX7" fmla="*/ 43226 w 40834"/>
                  <a:gd name="connsiteY7" fmla="*/ 145021 h 145837"/>
                  <a:gd name="connsiteX8" fmla="*/ 37392 w 40834"/>
                  <a:gd name="connsiteY8" fmla="*/ 150796 h 145837"/>
                  <a:gd name="connsiteX9" fmla="*/ 11725 w 40834"/>
                  <a:gd name="connsiteY9" fmla="*/ 139129 h 145837"/>
                  <a:gd name="connsiteX10" fmla="*/ 31617 w 40834"/>
                  <a:gd name="connsiteY10" fmla="*/ 139129 h 145837"/>
                  <a:gd name="connsiteX11" fmla="*/ 31617 w 40834"/>
                  <a:gd name="connsiteY11" fmla="*/ 11667 h 145837"/>
                  <a:gd name="connsiteX12" fmla="*/ 11725 w 40834"/>
                  <a:gd name="connsiteY12" fmla="*/ 11667 h 145837"/>
                  <a:gd name="connsiteX13" fmla="*/ 11725 w 40834"/>
                  <a:gd name="connsiteY13" fmla="*/ 139129 h 145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145837">
                    <a:moveTo>
                      <a:pt x="37392" y="150796"/>
                    </a:moveTo>
                    <a:lnTo>
                      <a:pt x="5833" y="150796"/>
                    </a:lnTo>
                    <a:cubicBezTo>
                      <a:pt x="2625" y="150796"/>
                      <a:pt x="0" y="148171"/>
                      <a:pt x="0" y="144962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2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145021"/>
                    </a:lnTo>
                    <a:cubicBezTo>
                      <a:pt x="43226" y="148171"/>
                      <a:pt x="40659" y="150796"/>
                      <a:pt x="37392" y="150796"/>
                    </a:cubicBezTo>
                    <a:close/>
                    <a:moveTo>
                      <a:pt x="11725" y="139129"/>
                    </a:moveTo>
                    <a:lnTo>
                      <a:pt x="31617" y="139129"/>
                    </a:lnTo>
                    <a:lnTo>
                      <a:pt x="31617" y="11667"/>
                    </a:lnTo>
                    <a:lnTo>
                      <a:pt x="11725" y="11667"/>
                    </a:lnTo>
                    <a:lnTo>
                      <a:pt x="11725" y="139129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1305">
                <a:extLst>
                  <a:ext uri="{FF2B5EF4-FFF2-40B4-BE49-F238E27FC236}">
                    <a16:creationId xmlns:a16="http://schemas.microsoft.com/office/drawing/2014/main" id="{2F451951-9B21-8D98-3A32-7C3F42C6464A}"/>
                  </a:ext>
                </a:extLst>
              </p:cNvPr>
              <p:cNvSpPr/>
              <p:nvPr/>
            </p:nvSpPr>
            <p:spPr>
              <a:xfrm>
                <a:off x="8909143" y="1420878"/>
                <a:ext cx="40834" cy="210006"/>
              </a:xfrm>
              <a:custGeom>
                <a:avLst/>
                <a:gdLst>
                  <a:gd name="connsiteX0" fmla="*/ 37393 w 40834"/>
                  <a:gd name="connsiteY0" fmla="*/ 211114 h 210005"/>
                  <a:gd name="connsiteX1" fmla="*/ 5833 w 40834"/>
                  <a:gd name="connsiteY1" fmla="*/ 211114 h 210005"/>
                  <a:gd name="connsiteX2" fmla="*/ 0 w 40834"/>
                  <a:gd name="connsiteY2" fmla="*/ 205281 h 210005"/>
                  <a:gd name="connsiteX3" fmla="*/ 0 w 40834"/>
                  <a:gd name="connsiteY3" fmla="*/ 5833 h 210005"/>
                  <a:gd name="connsiteX4" fmla="*/ 5833 w 40834"/>
                  <a:gd name="connsiteY4" fmla="*/ 0 h 210005"/>
                  <a:gd name="connsiteX5" fmla="*/ 37393 w 40834"/>
                  <a:gd name="connsiteY5" fmla="*/ 0 h 210005"/>
                  <a:gd name="connsiteX6" fmla="*/ 43226 w 40834"/>
                  <a:gd name="connsiteY6" fmla="*/ 5833 h 210005"/>
                  <a:gd name="connsiteX7" fmla="*/ 43226 w 40834"/>
                  <a:gd name="connsiteY7" fmla="*/ 205281 h 210005"/>
                  <a:gd name="connsiteX8" fmla="*/ 37393 w 40834"/>
                  <a:gd name="connsiteY8" fmla="*/ 211114 h 210005"/>
                  <a:gd name="connsiteX9" fmla="*/ 11725 w 40834"/>
                  <a:gd name="connsiteY9" fmla="*/ 199447 h 210005"/>
                  <a:gd name="connsiteX10" fmla="*/ 31618 w 40834"/>
                  <a:gd name="connsiteY10" fmla="*/ 199447 h 210005"/>
                  <a:gd name="connsiteX11" fmla="*/ 31618 w 40834"/>
                  <a:gd name="connsiteY11" fmla="*/ 11667 h 210005"/>
                  <a:gd name="connsiteX12" fmla="*/ 11725 w 40834"/>
                  <a:gd name="connsiteY12" fmla="*/ 11667 h 210005"/>
                  <a:gd name="connsiteX13" fmla="*/ 11725 w 40834"/>
                  <a:gd name="connsiteY13" fmla="*/ 199447 h 21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10005">
                    <a:moveTo>
                      <a:pt x="37393" y="211114"/>
                    </a:moveTo>
                    <a:lnTo>
                      <a:pt x="5833" y="211114"/>
                    </a:lnTo>
                    <a:cubicBezTo>
                      <a:pt x="2625" y="211114"/>
                      <a:pt x="0" y="208489"/>
                      <a:pt x="0" y="20528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205281"/>
                    </a:lnTo>
                    <a:cubicBezTo>
                      <a:pt x="43226" y="208489"/>
                      <a:pt x="40659" y="211114"/>
                      <a:pt x="37393" y="211114"/>
                    </a:cubicBezTo>
                    <a:close/>
                    <a:moveTo>
                      <a:pt x="11725" y="199447"/>
                    </a:moveTo>
                    <a:lnTo>
                      <a:pt x="31618" y="199447"/>
                    </a:lnTo>
                    <a:lnTo>
                      <a:pt x="31618" y="11667"/>
                    </a:lnTo>
                    <a:lnTo>
                      <a:pt x="11725" y="11667"/>
                    </a:lnTo>
                    <a:lnTo>
                      <a:pt x="11725" y="19944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1306">
                <a:extLst>
                  <a:ext uri="{FF2B5EF4-FFF2-40B4-BE49-F238E27FC236}">
                    <a16:creationId xmlns:a16="http://schemas.microsoft.com/office/drawing/2014/main" id="{A12BA3DB-E767-0919-1DC7-9EDF426FA2EB}"/>
                  </a:ext>
                </a:extLst>
              </p:cNvPr>
              <p:cNvSpPr/>
              <p:nvPr/>
            </p:nvSpPr>
            <p:spPr>
              <a:xfrm>
                <a:off x="8973020" y="1433362"/>
                <a:ext cx="40834" cy="198339"/>
              </a:xfrm>
              <a:custGeom>
                <a:avLst/>
                <a:gdLst>
                  <a:gd name="connsiteX0" fmla="*/ 37393 w 40834"/>
                  <a:gd name="connsiteY0" fmla="*/ 198630 h 198338"/>
                  <a:gd name="connsiteX1" fmla="*/ 5833 w 40834"/>
                  <a:gd name="connsiteY1" fmla="*/ 198630 h 198338"/>
                  <a:gd name="connsiteX2" fmla="*/ 0 w 40834"/>
                  <a:gd name="connsiteY2" fmla="*/ 192797 h 198338"/>
                  <a:gd name="connsiteX3" fmla="*/ 0 w 40834"/>
                  <a:gd name="connsiteY3" fmla="*/ 5833 h 198338"/>
                  <a:gd name="connsiteX4" fmla="*/ 5833 w 40834"/>
                  <a:gd name="connsiteY4" fmla="*/ 0 h 198338"/>
                  <a:gd name="connsiteX5" fmla="*/ 37393 w 40834"/>
                  <a:gd name="connsiteY5" fmla="*/ 0 h 198338"/>
                  <a:gd name="connsiteX6" fmla="*/ 43226 w 40834"/>
                  <a:gd name="connsiteY6" fmla="*/ 5833 h 198338"/>
                  <a:gd name="connsiteX7" fmla="*/ 43226 w 40834"/>
                  <a:gd name="connsiteY7" fmla="*/ 192855 h 198338"/>
                  <a:gd name="connsiteX8" fmla="*/ 37393 w 40834"/>
                  <a:gd name="connsiteY8" fmla="*/ 198630 h 198338"/>
                  <a:gd name="connsiteX9" fmla="*/ 11667 w 40834"/>
                  <a:gd name="connsiteY9" fmla="*/ 186963 h 198338"/>
                  <a:gd name="connsiteX10" fmla="*/ 31559 w 40834"/>
                  <a:gd name="connsiteY10" fmla="*/ 186963 h 198338"/>
                  <a:gd name="connsiteX11" fmla="*/ 31559 w 40834"/>
                  <a:gd name="connsiteY11" fmla="*/ 11667 h 198338"/>
                  <a:gd name="connsiteX12" fmla="*/ 11667 w 40834"/>
                  <a:gd name="connsiteY12" fmla="*/ 11667 h 198338"/>
                  <a:gd name="connsiteX13" fmla="*/ 11667 w 40834"/>
                  <a:gd name="connsiteY13" fmla="*/ 186963 h 19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198338">
                    <a:moveTo>
                      <a:pt x="37393" y="198630"/>
                    </a:moveTo>
                    <a:lnTo>
                      <a:pt x="5833" y="198630"/>
                    </a:lnTo>
                    <a:cubicBezTo>
                      <a:pt x="2625" y="198630"/>
                      <a:pt x="0" y="196005"/>
                      <a:pt x="0" y="192797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2" y="0"/>
                      <a:pt x="43226" y="2625"/>
                      <a:pt x="43226" y="5833"/>
                    </a:cubicBezTo>
                    <a:lnTo>
                      <a:pt x="43226" y="192855"/>
                    </a:lnTo>
                    <a:cubicBezTo>
                      <a:pt x="43226" y="196005"/>
                      <a:pt x="40602" y="198630"/>
                      <a:pt x="37393" y="198630"/>
                    </a:cubicBezTo>
                    <a:close/>
                    <a:moveTo>
                      <a:pt x="11667" y="186963"/>
                    </a:moveTo>
                    <a:lnTo>
                      <a:pt x="31559" y="186963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186963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1307">
                <a:extLst>
                  <a:ext uri="{FF2B5EF4-FFF2-40B4-BE49-F238E27FC236}">
                    <a16:creationId xmlns:a16="http://schemas.microsoft.com/office/drawing/2014/main" id="{4DA8F388-1353-B424-6B44-A74B7739D4B8}"/>
                  </a:ext>
                </a:extLst>
              </p:cNvPr>
              <p:cNvSpPr/>
              <p:nvPr/>
            </p:nvSpPr>
            <p:spPr>
              <a:xfrm>
                <a:off x="9036897" y="1370068"/>
                <a:ext cx="40834" cy="256674"/>
              </a:xfrm>
              <a:custGeom>
                <a:avLst/>
                <a:gdLst>
                  <a:gd name="connsiteX0" fmla="*/ 37393 w 40834"/>
                  <a:gd name="connsiteY0" fmla="*/ 261924 h 256673"/>
                  <a:gd name="connsiteX1" fmla="*/ 5833 w 40834"/>
                  <a:gd name="connsiteY1" fmla="*/ 261924 h 256673"/>
                  <a:gd name="connsiteX2" fmla="*/ 0 w 40834"/>
                  <a:gd name="connsiteY2" fmla="*/ 256090 h 256673"/>
                  <a:gd name="connsiteX3" fmla="*/ 0 w 40834"/>
                  <a:gd name="connsiteY3" fmla="*/ 5833 h 256673"/>
                  <a:gd name="connsiteX4" fmla="*/ 5833 w 40834"/>
                  <a:gd name="connsiteY4" fmla="*/ 0 h 256673"/>
                  <a:gd name="connsiteX5" fmla="*/ 37393 w 40834"/>
                  <a:gd name="connsiteY5" fmla="*/ 0 h 256673"/>
                  <a:gd name="connsiteX6" fmla="*/ 43226 w 40834"/>
                  <a:gd name="connsiteY6" fmla="*/ 5833 h 256673"/>
                  <a:gd name="connsiteX7" fmla="*/ 43226 w 40834"/>
                  <a:gd name="connsiteY7" fmla="*/ 256090 h 256673"/>
                  <a:gd name="connsiteX8" fmla="*/ 37393 w 40834"/>
                  <a:gd name="connsiteY8" fmla="*/ 261924 h 256673"/>
                  <a:gd name="connsiteX9" fmla="*/ 11667 w 40834"/>
                  <a:gd name="connsiteY9" fmla="*/ 250257 h 256673"/>
                  <a:gd name="connsiteX10" fmla="*/ 31559 w 40834"/>
                  <a:gd name="connsiteY10" fmla="*/ 250257 h 256673"/>
                  <a:gd name="connsiteX11" fmla="*/ 31559 w 40834"/>
                  <a:gd name="connsiteY11" fmla="*/ 11667 h 256673"/>
                  <a:gd name="connsiteX12" fmla="*/ 11667 w 40834"/>
                  <a:gd name="connsiteY12" fmla="*/ 11667 h 256673"/>
                  <a:gd name="connsiteX13" fmla="*/ 11667 w 40834"/>
                  <a:gd name="connsiteY13" fmla="*/ 250257 h 25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56673">
                    <a:moveTo>
                      <a:pt x="37393" y="261924"/>
                    </a:moveTo>
                    <a:lnTo>
                      <a:pt x="5833" y="261924"/>
                    </a:lnTo>
                    <a:cubicBezTo>
                      <a:pt x="2625" y="261924"/>
                      <a:pt x="0" y="259299"/>
                      <a:pt x="0" y="25609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256090"/>
                    </a:lnTo>
                    <a:cubicBezTo>
                      <a:pt x="43226" y="259299"/>
                      <a:pt x="40601" y="261924"/>
                      <a:pt x="37393" y="261924"/>
                    </a:cubicBezTo>
                    <a:close/>
                    <a:moveTo>
                      <a:pt x="11667" y="250257"/>
                    </a:moveTo>
                    <a:lnTo>
                      <a:pt x="31559" y="250257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25025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1308">
                <a:extLst>
                  <a:ext uri="{FF2B5EF4-FFF2-40B4-BE49-F238E27FC236}">
                    <a16:creationId xmlns:a16="http://schemas.microsoft.com/office/drawing/2014/main" id="{D2EF0C93-89A9-2459-515E-8FBE32AA2741}"/>
                  </a:ext>
                </a:extLst>
              </p:cNvPr>
              <p:cNvSpPr/>
              <p:nvPr/>
            </p:nvSpPr>
            <p:spPr>
              <a:xfrm>
                <a:off x="9100774" y="1333551"/>
                <a:ext cx="40834" cy="297508"/>
              </a:xfrm>
              <a:custGeom>
                <a:avLst/>
                <a:gdLst>
                  <a:gd name="connsiteX0" fmla="*/ 37393 w 40834"/>
                  <a:gd name="connsiteY0" fmla="*/ 298442 h 297508"/>
                  <a:gd name="connsiteX1" fmla="*/ 5833 w 40834"/>
                  <a:gd name="connsiteY1" fmla="*/ 298442 h 297508"/>
                  <a:gd name="connsiteX2" fmla="*/ 0 w 40834"/>
                  <a:gd name="connsiteY2" fmla="*/ 292608 h 297508"/>
                  <a:gd name="connsiteX3" fmla="*/ 0 w 40834"/>
                  <a:gd name="connsiteY3" fmla="*/ 5833 h 297508"/>
                  <a:gd name="connsiteX4" fmla="*/ 5833 w 40834"/>
                  <a:gd name="connsiteY4" fmla="*/ 0 h 297508"/>
                  <a:gd name="connsiteX5" fmla="*/ 37393 w 40834"/>
                  <a:gd name="connsiteY5" fmla="*/ 0 h 297508"/>
                  <a:gd name="connsiteX6" fmla="*/ 43226 w 40834"/>
                  <a:gd name="connsiteY6" fmla="*/ 5833 h 297508"/>
                  <a:gd name="connsiteX7" fmla="*/ 43226 w 40834"/>
                  <a:gd name="connsiteY7" fmla="*/ 292608 h 297508"/>
                  <a:gd name="connsiteX8" fmla="*/ 37393 w 40834"/>
                  <a:gd name="connsiteY8" fmla="*/ 298442 h 297508"/>
                  <a:gd name="connsiteX9" fmla="*/ 11667 w 40834"/>
                  <a:gd name="connsiteY9" fmla="*/ 286775 h 297508"/>
                  <a:gd name="connsiteX10" fmla="*/ 31559 w 40834"/>
                  <a:gd name="connsiteY10" fmla="*/ 286775 h 297508"/>
                  <a:gd name="connsiteX11" fmla="*/ 31559 w 40834"/>
                  <a:gd name="connsiteY11" fmla="*/ 11667 h 297508"/>
                  <a:gd name="connsiteX12" fmla="*/ 11667 w 40834"/>
                  <a:gd name="connsiteY12" fmla="*/ 11667 h 297508"/>
                  <a:gd name="connsiteX13" fmla="*/ 11667 w 40834"/>
                  <a:gd name="connsiteY13" fmla="*/ 286775 h 297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97508">
                    <a:moveTo>
                      <a:pt x="37393" y="298442"/>
                    </a:moveTo>
                    <a:lnTo>
                      <a:pt x="5833" y="298442"/>
                    </a:lnTo>
                    <a:cubicBezTo>
                      <a:pt x="2625" y="298442"/>
                      <a:pt x="0" y="295816"/>
                      <a:pt x="0" y="292608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2" y="0"/>
                      <a:pt x="43226" y="2625"/>
                      <a:pt x="43226" y="5833"/>
                    </a:cubicBezTo>
                    <a:lnTo>
                      <a:pt x="43226" y="292608"/>
                    </a:lnTo>
                    <a:cubicBezTo>
                      <a:pt x="43226" y="295816"/>
                      <a:pt x="40602" y="298442"/>
                      <a:pt x="37393" y="298442"/>
                    </a:cubicBezTo>
                    <a:close/>
                    <a:moveTo>
                      <a:pt x="11667" y="286775"/>
                    </a:moveTo>
                    <a:lnTo>
                      <a:pt x="31559" y="286775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286775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1309">
                <a:extLst>
                  <a:ext uri="{FF2B5EF4-FFF2-40B4-BE49-F238E27FC236}">
                    <a16:creationId xmlns:a16="http://schemas.microsoft.com/office/drawing/2014/main" id="{C9B59853-929F-F9F2-E0A1-42ED8631EDB7}"/>
                  </a:ext>
                </a:extLst>
              </p:cNvPr>
              <p:cNvSpPr/>
              <p:nvPr/>
            </p:nvSpPr>
            <p:spPr>
              <a:xfrm>
                <a:off x="9034097" y="1283733"/>
                <a:ext cx="35001" cy="35001"/>
              </a:xfrm>
              <a:custGeom>
                <a:avLst/>
                <a:gdLst>
                  <a:gd name="connsiteX0" fmla="*/ 30567 w 35000"/>
                  <a:gd name="connsiteY0" fmla="*/ 36401 h 35000"/>
                  <a:gd name="connsiteX1" fmla="*/ 24734 w 35000"/>
                  <a:gd name="connsiteY1" fmla="*/ 30568 h 35000"/>
                  <a:gd name="connsiteX2" fmla="*/ 24734 w 35000"/>
                  <a:gd name="connsiteY2" fmla="*/ 11667 h 35000"/>
                  <a:gd name="connsiteX3" fmla="*/ 5833 w 35000"/>
                  <a:gd name="connsiteY3" fmla="*/ 11667 h 35000"/>
                  <a:gd name="connsiteX4" fmla="*/ 0 w 35000"/>
                  <a:gd name="connsiteY4" fmla="*/ 5833 h 35000"/>
                  <a:gd name="connsiteX5" fmla="*/ 5833 w 35000"/>
                  <a:gd name="connsiteY5" fmla="*/ 0 h 35000"/>
                  <a:gd name="connsiteX6" fmla="*/ 30567 w 35000"/>
                  <a:gd name="connsiteY6" fmla="*/ 0 h 35000"/>
                  <a:gd name="connsiteX7" fmla="*/ 36401 w 35000"/>
                  <a:gd name="connsiteY7" fmla="*/ 5833 h 35000"/>
                  <a:gd name="connsiteX8" fmla="*/ 36401 w 35000"/>
                  <a:gd name="connsiteY8" fmla="*/ 30568 h 35000"/>
                  <a:gd name="connsiteX9" fmla="*/ 30567 w 35000"/>
                  <a:gd name="connsiteY9" fmla="*/ 36401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0" h="35000">
                    <a:moveTo>
                      <a:pt x="30567" y="36401"/>
                    </a:moveTo>
                    <a:cubicBezTo>
                      <a:pt x="27359" y="36401"/>
                      <a:pt x="24734" y="33776"/>
                      <a:pt x="24734" y="30568"/>
                    </a:cubicBezTo>
                    <a:lnTo>
                      <a:pt x="24734" y="11667"/>
                    </a:lnTo>
                    <a:lnTo>
                      <a:pt x="5833" y="11667"/>
                    </a:lnTo>
                    <a:cubicBezTo>
                      <a:pt x="2625" y="11667"/>
                      <a:pt x="0" y="9042"/>
                      <a:pt x="0" y="5833"/>
                    </a:cubicBezTo>
                    <a:cubicBezTo>
                      <a:pt x="0" y="2625"/>
                      <a:pt x="2625" y="0"/>
                      <a:pt x="5833" y="0"/>
                    </a:cubicBezTo>
                    <a:lnTo>
                      <a:pt x="30567" y="0"/>
                    </a:lnTo>
                    <a:cubicBezTo>
                      <a:pt x="33775" y="0"/>
                      <a:pt x="36401" y="2625"/>
                      <a:pt x="36401" y="5833"/>
                    </a:cubicBezTo>
                    <a:lnTo>
                      <a:pt x="36401" y="30568"/>
                    </a:lnTo>
                    <a:cubicBezTo>
                      <a:pt x="36401" y="33776"/>
                      <a:pt x="33775" y="36401"/>
                      <a:pt x="30567" y="364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1310">
                <a:extLst>
                  <a:ext uri="{FF2B5EF4-FFF2-40B4-BE49-F238E27FC236}">
                    <a16:creationId xmlns:a16="http://schemas.microsoft.com/office/drawing/2014/main" id="{527DA853-8760-4941-DDF7-63B6E83B4EE4}"/>
                  </a:ext>
                </a:extLst>
              </p:cNvPr>
              <p:cNvSpPr/>
              <p:nvPr/>
            </p:nvSpPr>
            <p:spPr>
              <a:xfrm>
                <a:off x="8984381" y="1283718"/>
                <a:ext cx="81669" cy="81669"/>
              </a:xfrm>
              <a:custGeom>
                <a:avLst/>
                <a:gdLst>
                  <a:gd name="connsiteX0" fmla="*/ 5848 w 81668"/>
                  <a:gd name="connsiteY0" fmla="*/ 86059 h 81668"/>
                  <a:gd name="connsiteX1" fmla="*/ 1706 w 81668"/>
                  <a:gd name="connsiteY1" fmla="*/ 84367 h 81668"/>
                  <a:gd name="connsiteX2" fmla="*/ 1706 w 81668"/>
                  <a:gd name="connsiteY2" fmla="*/ 76142 h 81668"/>
                  <a:gd name="connsiteX3" fmla="*/ 76141 w 81668"/>
                  <a:gd name="connsiteY3" fmla="*/ 1706 h 81668"/>
                  <a:gd name="connsiteX4" fmla="*/ 84366 w 81668"/>
                  <a:gd name="connsiteY4" fmla="*/ 1706 h 81668"/>
                  <a:gd name="connsiteX5" fmla="*/ 84366 w 81668"/>
                  <a:gd name="connsiteY5" fmla="*/ 9932 h 81668"/>
                  <a:gd name="connsiteX6" fmla="*/ 9931 w 81668"/>
                  <a:gd name="connsiteY6" fmla="*/ 84367 h 81668"/>
                  <a:gd name="connsiteX7" fmla="*/ 5848 w 81668"/>
                  <a:gd name="connsiteY7" fmla="*/ 86059 h 8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68" h="81668">
                    <a:moveTo>
                      <a:pt x="5848" y="86059"/>
                    </a:moveTo>
                    <a:cubicBezTo>
                      <a:pt x="4331" y="86059"/>
                      <a:pt x="2873" y="85475"/>
                      <a:pt x="1706" y="84367"/>
                    </a:cubicBezTo>
                    <a:cubicBezTo>
                      <a:pt x="-569" y="82092"/>
                      <a:pt x="-569" y="78417"/>
                      <a:pt x="1706" y="76142"/>
                    </a:cubicBezTo>
                    <a:lnTo>
                      <a:pt x="76141" y="1706"/>
                    </a:lnTo>
                    <a:cubicBezTo>
                      <a:pt x="78416" y="-569"/>
                      <a:pt x="82091" y="-569"/>
                      <a:pt x="84366" y="1706"/>
                    </a:cubicBezTo>
                    <a:cubicBezTo>
                      <a:pt x="86642" y="3981"/>
                      <a:pt x="86642" y="7656"/>
                      <a:pt x="84366" y="9932"/>
                    </a:cubicBezTo>
                    <a:lnTo>
                      <a:pt x="9931" y="84367"/>
                    </a:lnTo>
                    <a:cubicBezTo>
                      <a:pt x="8823" y="85534"/>
                      <a:pt x="7365" y="86059"/>
                      <a:pt x="5848" y="860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2" name="Rectangle 5">
            <a:extLst>
              <a:ext uri="{FF2B5EF4-FFF2-40B4-BE49-F238E27FC236}">
                <a16:creationId xmlns:a16="http://schemas.microsoft.com/office/drawing/2014/main" id="{FB0750DA-1E90-44DF-3DF1-551FB2B4D173}"/>
              </a:ext>
            </a:extLst>
          </p:cNvPr>
          <p:cNvSpPr/>
          <p:nvPr/>
        </p:nvSpPr>
        <p:spPr>
          <a:xfrm>
            <a:off x="510182" y="620183"/>
            <a:ext cx="2534522" cy="45854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812800" dist="165100" sx="104000" sy="104000" algn="ctr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152400" h="50800" prst="softRound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653" rIns="91298" bIns="45653" rtlCol="0" anchor="ctr"/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3" name="Rectangle 5">
            <a:extLst>
              <a:ext uri="{FF2B5EF4-FFF2-40B4-BE49-F238E27FC236}">
                <a16:creationId xmlns:a16="http://schemas.microsoft.com/office/drawing/2014/main" id="{FB0750DA-1E90-44DF-3DF1-551FB2B4D173}"/>
              </a:ext>
            </a:extLst>
          </p:cNvPr>
          <p:cNvSpPr/>
          <p:nvPr/>
        </p:nvSpPr>
        <p:spPr>
          <a:xfrm>
            <a:off x="3584619" y="628536"/>
            <a:ext cx="2331747" cy="45854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812800" dist="165100" sx="104000" sy="104000" algn="ctr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152400" h="50800" prst="softRound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653" rIns="91298" bIns="45653" rtlCol="0" anchor="ctr"/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4" name="Прямоугольник 353">
            <a:extLst>
              <a:ext uri="{FF2B5EF4-FFF2-40B4-BE49-F238E27FC236}">
                <a16:creationId xmlns:a16="http://schemas.microsoft.com/office/drawing/2014/main" id="{3392881B-710D-0CB3-2A49-45E688D738FE}"/>
              </a:ext>
            </a:extLst>
          </p:cNvPr>
          <p:cNvSpPr/>
          <p:nvPr/>
        </p:nvSpPr>
        <p:spPr>
          <a:xfrm>
            <a:off x="3671922" y="681429"/>
            <a:ext cx="2054644" cy="399974"/>
          </a:xfrm>
          <a:prstGeom prst="rect">
            <a:avLst/>
          </a:prstGeom>
        </p:spPr>
        <p:txBody>
          <a:bodyPr wrap="square" lIns="91298" tIns="45653" rIns="91298" bIns="45653">
            <a:spAutoFit/>
          </a:bodyPr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2023-жылы</a:t>
            </a:r>
            <a:endParaRPr kumimoji="0" lang="ky-KG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5" name="Прямоугольник 354">
            <a:extLst>
              <a:ext uri="{FF2B5EF4-FFF2-40B4-BE49-F238E27FC236}">
                <a16:creationId xmlns:a16="http://schemas.microsoft.com/office/drawing/2014/main" id="{3392881B-710D-0CB3-2A49-45E688D738FE}"/>
              </a:ext>
            </a:extLst>
          </p:cNvPr>
          <p:cNvSpPr/>
          <p:nvPr/>
        </p:nvSpPr>
        <p:spPr>
          <a:xfrm>
            <a:off x="658306" y="629882"/>
            <a:ext cx="2033568" cy="399974"/>
          </a:xfrm>
          <a:prstGeom prst="rect">
            <a:avLst/>
          </a:prstGeom>
        </p:spPr>
        <p:txBody>
          <a:bodyPr wrap="square" lIns="91298" tIns="45653" rIns="91298" bIns="45653">
            <a:spAutoFit/>
          </a:bodyPr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2022-жылы</a:t>
            </a:r>
            <a:endParaRPr kumimoji="0" lang="ky-KG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9" name="AutoShape 2" descr="Министерство внутренних дел Российской Федерации — Википедия">
            <a:extLst>
              <a:ext uri="{FF2B5EF4-FFF2-40B4-BE49-F238E27FC236}">
                <a16:creationId xmlns:a16="http://schemas.microsoft.com/office/drawing/2014/main" id="{FF6BEC8A-8014-4F06-96AE-80AD68855C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5843" y="886725"/>
            <a:ext cx="372920" cy="3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19" tIns="60858" rIns="121719" bIns="608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239CFC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1" name="Группа 320">
            <a:extLst>
              <a:ext uri="{FF2B5EF4-FFF2-40B4-BE49-F238E27FC236}">
                <a16:creationId xmlns:a16="http://schemas.microsoft.com/office/drawing/2014/main" id="{A015E3DC-703B-EC5E-A8B0-F826E84D82BA}"/>
              </a:ext>
            </a:extLst>
          </p:cNvPr>
          <p:cNvGrpSpPr/>
          <p:nvPr/>
        </p:nvGrpSpPr>
        <p:grpSpPr>
          <a:xfrm>
            <a:off x="6619982" y="1223739"/>
            <a:ext cx="2296145" cy="5270193"/>
            <a:chOff x="-325845" y="2570787"/>
            <a:chExt cx="5086632" cy="11486683"/>
          </a:xfrm>
        </p:grpSpPr>
        <p:sp>
          <p:nvSpPr>
            <p:cNvPr id="322" name="Rectangle 5">
              <a:extLst>
                <a:ext uri="{FF2B5EF4-FFF2-40B4-BE49-F238E27FC236}">
                  <a16:creationId xmlns:a16="http://schemas.microsoft.com/office/drawing/2014/main" id="{F3141C24-E96E-0121-1056-3FF396EE54F1}"/>
                </a:ext>
              </a:extLst>
            </p:cNvPr>
            <p:cNvSpPr/>
            <p:nvPr/>
          </p:nvSpPr>
          <p:spPr>
            <a:xfrm>
              <a:off x="-325845" y="2570787"/>
              <a:ext cx="4872324" cy="1148668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812800" dist="165100" sx="104000" sy="104000" algn="ctr" rotWithShape="0">
                <a:schemeClr val="accent1">
                  <a:lumMod val="50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52400" h="50800" prst="softRound"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4" name="Группа 323">
              <a:extLst>
                <a:ext uri="{FF2B5EF4-FFF2-40B4-BE49-F238E27FC236}">
                  <a16:creationId xmlns:a16="http://schemas.microsoft.com/office/drawing/2014/main" id="{DC244C91-1A13-ED1F-DE19-59EC6B18868A}"/>
                </a:ext>
              </a:extLst>
            </p:cNvPr>
            <p:cNvGrpSpPr/>
            <p:nvPr/>
          </p:nvGrpSpPr>
          <p:grpSpPr>
            <a:xfrm>
              <a:off x="1864051" y="2959225"/>
              <a:ext cx="2868618" cy="7837755"/>
              <a:chOff x="1496596" y="2995103"/>
              <a:chExt cx="2152024" cy="6533162"/>
            </a:xfrm>
          </p:grpSpPr>
          <p:sp>
            <p:nvSpPr>
              <p:cNvPr id="452" name="Прямоугольник 451">
                <a:extLst>
                  <a:ext uri="{FF2B5EF4-FFF2-40B4-BE49-F238E27FC236}">
                    <a16:creationId xmlns:a16="http://schemas.microsoft.com/office/drawing/2014/main" id="{3392881B-710D-0CB3-2A49-45E688D738FE}"/>
                  </a:ext>
                </a:extLst>
              </p:cNvPr>
              <p:cNvSpPr/>
              <p:nvPr/>
            </p:nvSpPr>
            <p:spPr>
              <a:xfrm>
                <a:off x="1496596" y="2995103"/>
                <a:ext cx="1936420" cy="1359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100,0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миң сомдон жардам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ар бир үй-бүлөгө берилет</a:t>
                </a:r>
              </a:p>
            </p:txBody>
          </p:sp>
          <p:sp>
            <p:nvSpPr>
              <p:cNvPr id="453" name="Text Placeholder 3">
                <a:extLst>
                  <a:ext uri="{FF2B5EF4-FFF2-40B4-BE49-F238E27FC236}">
                    <a16:creationId xmlns:a16="http://schemas.microsoft.com/office/drawing/2014/main" id="{2ADFC0E2-53B3-DC56-69D1-8F6E67FE14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1519" y="4843522"/>
                <a:ext cx="1671497" cy="800426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23000</a:t>
                </a:r>
              </a:p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үй-бүлө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/</a:t>
                </a:r>
                <a:r>
                  <a:rPr kumimoji="0" lang="ru-RU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долбоор</a:t>
                </a: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 </a:t>
                </a:r>
              </a:p>
            </p:txBody>
          </p:sp>
          <p:sp>
            <p:nvSpPr>
              <p:cNvPr id="454" name="Text Placeholder 3">
                <a:extLst>
                  <a:ext uri="{FF2B5EF4-FFF2-40B4-BE49-F238E27FC236}">
                    <a16:creationId xmlns:a16="http://schemas.microsoft.com/office/drawing/2014/main" id="{BAE527EE-08AE-3566-078E-B3CAF540E5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6139" y="6505012"/>
                <a:ext cx="1897658" cy="103979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100,0</a:t>
                </a:r>
              </a:p>
              <a:p>
                <a:pPr marL="0" marR="0" lvl="0" indent="0" algn="ctr" defTabSz="585044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itchFamily="34" charset="0"/>
                  </a:rPr>
                  <a:t>миң адамдын жашоо шарттары жакшырат</a:t>
                </a:r>
              </a:p>
            </p:txBody>
          </p:sp>
          <p:sp>
            <p:nvSpPr>
              <p:cNvPr id="455" name="Прямоугольник 454">
                <a:extLst>
                  <a:ext uri="{FF2B5EF4-FFF2-40B4-BE49-F238E27FC236}">
                    <a16:creationId xmlns:a16="http://schemas.microsoft.com/office/drawing/2014/main" id="{882A0E88-CA15-B825-9F54-1DAE550CA88B}"/>
                  </a:ext>
                </a:extLst>
              </p:cNvPr>
              <p:cNvSpPr/>
              <p:nvPr/>
            </p:nvSpPr>
            <p:spPr>
              <a:xfrm>
                <a:off x="1545913" y="8399311"/>
                <a:ext cx="2102707" cy="1128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2,0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млрд. сом </a:t>
                </a:r>
              </a:p>
              <a:p>
                <a:pPr marL="0" marR="0" lvl="0" indent="0" algn="ctr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y-KG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таратылып берилет</a:t>
                </a:r>
              </a:p>
            </p:txBody>
          </p:sp>
        </p:grpSp>
        <p:grpSp>
          <p:nvGrpSpPr>
            <p:cNvPr id="325" name="Group 422">
              <a:extLst>
                <a:ext uri="{FF2B5EF4-FFF2-40B4-BE49-F238E27FC236}">
                  <a16:creationId xmlns:a16="http://schemas.microsoft.com/office/drawing/2014/main" id="{6BE14FD7-F2E4-66CF-D438-7968DCED86B7}"/>
                </a:ext>
              </a:extLst>
            </p:cNvPr>
            <p:cNvGrpSpPr/>
            <p:nvPr/>
          </p:nvGrpSpPr>
          <p:grpSpPr>
            <a:xfrm>
              <a:off x="576944" y="4922077"/>
              <a:ext cx="1597808" cy="1565328"/>
              <a:chOff x="8985250" y="1125538"/>
              <a:chExt cx="373063" cy="382588"/>
            </a:xfrm>
            <a:solidFill>
              <a:schemeClr val="bg1"/>
            </a:solidFill>
          </p:grpSpPr>
          <p:sp>
            <p:nvSpPr>
              <p:cNvPr id="448" name="Freeform 238">
                <a:extLst>
                  <a:ext uri="{FF2B5EF4-FFF2-40B4-BE49-F238E27FC236}">
                    <a16:creationId xmlns:a16="http://schemas.microsoft.com/office/drawing/2014/main" id="{799DC70D-0F71-F77B-720B-5D8E8666E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9563" y="1149351"/>
                <a:ext cx="53975" cy="53975"/>
              </a:xfrm>
              <a:custGeom>
                <a:avLst/>
                <a:gdLst>
                  <a:gd name="T0" fmla="*/ 0 w 474"/>
                  <a:gd name="T1" fmla="*/ 0 h 476"/>
                  <a:gd name="T2" fmla="*/ 474 w 474"/>
                  <a:gd name="T3" fmla="*/ 476 h 476"/>
                  <a:gd name="T4" fmla="*/ 0 w 474"/>
                  <a:gd name="T5" fmla="*/ 476 h 476"/>
                  <a:gd name="T6" fmla="*/ 0 w 474"/>
                  <a:gd name="T7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4" h="476">
                    <a:moveTo>
                      <a:pt x="0" y="0"/>
                    </a:moveTo>
                    <a:lnTo>
                      <a:pt x="474" y="476"/>
                    </a:lnTo>
                    <a:lnTo>
                      <a:pt x="0" y="4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9" name="Freeform 239">
                <a:extLst>
                  <a:ext uri="{FF2B5EF4-FFF2-40B4-BE49-F238E27FC236}">
                    <a16:creationId xmlns:a16="http://schemas.microsoft.com/office/drawing/2014/main" id="{29DDF28C-4E3D-551F-068D-831E3B3A60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5250" y="1125538"/>
                <a:ext cx="293688" cy="382588"/>
              </a:xfrm>
              <a:custGeom>
                <a:avLst/>
                <a:gdLst>
                  <a:gd name="T0" fmla="*/ 368 w 2584"/>
                  <a:gd name="T1" fmla="*/ 1563 h 3376"/>
                  <a:gd name="T2" fmla="*/ 329 w 2584"/>
                  <a:gd name="T3" fmla="*/ 1585 h 3376"/>
                  <a:gd name="T4" fmla="*/ 307 w 2584"/>
                  <a:gd name="T5" fmla="*/ 1624 h 3376"/>
                  <a:gd name="T6" fmla="*/ 307 w 2584"/>
                  <a:gd name="T7" fmla="*/ 1672 h 3376"/>
                  <a:gd name="T8" fmla="*/ 329 w 2584"/>
                  <a:gd name="T9" fmla="*/ 1710 h 3376"/>
                  <a:gd name="T10" fmla="*/ 368 w 2584"/>
                  <a:gd name="T11" fmla="*/ 1733 h 3376"/>
                  <a:gd name="T12" fmla="*/ 1470 w 2584"/>
                  <a:gd name="T13" fmla="*/ 1736 h 3376"/>
                  <a:gd name="T14" fmla="*/ 1514 w 2584"/>
                  <a:gd name="T15" fmla="*/ 1724 h 3376"/>
                  <a:gd name="T16" fmla="*/ 1546 w 2584"/>
                  <a:gd name="T17" fmla="*/ 1692 h 3376"/>
                  <a:gd name="T18" fmla="*/ 1558 w 2584"/>
                  <a:gd name="T19" fmla="*/ 1648 h 3376"/>
                  <a:gd name="T20" fmla="*/ 1546 w 2584"/>
                  <a:gd name="T21" fmla="*/ 1604 h 3376"/>
                  <a:gd name="T22" fmla="*/ 1514 w 2584"/>
                  <a:gd name="T23" fmla="*/ 1572 h 3376"/>
                  <a:gd name="T24" fmla="*/ 1470 w 2584"/>
                  <a:gd name="T25" fmla="*/ 1560 h 3376"/>
                  <a:gd name="T26" fmla="*/ 392 w 2584"/>
                  <a:gd name="T27" fmla="*/ 1031 h 3376"/>
                  <a:gd name="T28" fmla="*/ 354 w 2584"/>
                  <a:gd name="T29" fmla="*/ 1040 h 3376"/>
                  <a:gd name="T30" fmla="*/ 323 w 2584"/>
                  <a:gd name="T31" fmla="*/ 1064 h 3376"/>
                  <a:gd name="T32" fmla="*/ 306 w 2584"/>
                  <a:gd name="T33" fmla="*/ 1099 h 3376"/>
                  <a:gd name="T34" fmla="*/ 307 w 2584"/>
                  <a:gd name="T35" fmla="*/ 1143 h 3376"/>
                  <a:gd name="T36" fmla="*/ 329 w 2584"/>
                  <a:gd name="T37" fmla="*/ 1182 h 3376"/>
                  <a:gd name="T38" fmla="*/ 368 w 2584"/>
                  <a:gd name="T39" fmla="*/ 1204 h 3376"/>
                  <a:gd name="T40" fmla="*/ 1470 w 2584"/>
                  <a:gd name="T41" fmla="*/ 1207 h 3376"/>
                  <a:gd name="T42" fmla="*/ 1514 w 2584"/>
                  <a:gd name="T43" fmla="*/ 1195 h 3376"/>
                  <a:gd name="T44" fmla="*/ 1546 w 2584"/>
                  <a:gd name="T45" fmla="*/ 1163 h 3376"/>
                  <a:gd name="T46" fmla="*/ 1558 w 2584"/>
                  <a:gd name="T47" fmla="*/ 1119 h 3376"/>
                  <a:gd name="T48" fmla="*/ 1546 w 2584"/>
                  <a:gd name="T49" fmla="*/ 1075 h 3376"/>
                  <a:gd name="T50" fmla="*/ 1514 w 2584"/>
                  <a:gd name="T51" fmla="*/ 1043 h 3376"/>
                  <a:gd name="T52" fmla="*/ 1470 w 2584"/>
                  <a:gd name="T53" fmla="*/ 1031 h 3376"/>
                  <a:gd name="T54" fmla="*/ 392 w 2584"/>
                  <a:gd name="T55" fmla="*/ 499 h 3376"/>
                  <a:gd name="T56" fmla="*/ 348 w 2584"/>
                  <a:gd name="T57" fmla="*/ 511 h 3376"/>
                  <a:gd name="T58" fmla="*/ 316 w 2584"/>
                  <a:gd name="T59" fmla="*/ 542 h 3376"/>
                  <a:gd name="T60" fmla="*/ 304 w 2584"/>
                  <a:gd name="T61" fmla="*/ 587 h 3376"/>
                  <a:gd name="T62" fmla="*/ 316 w 2584"/>
                  <a:gd name="T63" fmla="*/ 632 h 3376"/>
                  <a:gd name="T64" fmla="*/ 348 w 2584"/>
                  <a:gd name="T65" fmla="*/ 663 h 3376"/>
                  <a:gd name="T66" fmla="*/ 392 w 2584"/>
                  <a:gd name="T67" fmla="*/ 676 h 3376"/>
                  <a:gd name="T68" fmla="*/ 1494 w 2584"/>
                  <a:gd name="T69" fmla="*/ 673 h 3376"/>
                  <a:gd name="T70" fmla="*/ 1531 w 2584"/>
                  <a:gd name="T71" fmla="*/ 649 h 3376"/>
                  <a:gd name="T72" fmla="*/ 1555 w 2584"/>
                  <a:gd name="T73" fmla="*/ 610 h 3376"/>
                  <a:gd name="T74" fmla="*/ 1555 w 2584"/>
                  <a:gd name="T75" fmla="*/ 564 h 3376"/>
                  <a:gd name="T76" fmla="*/ 1531 w 2584"/>
                  <a:gd name="T77" fmla="*/ 525 h 3376"/>
                  <a:gd name="T78" fmla="*/ 1494 w 2584"/>
                  <a:gd name="T79" fmla="*/ 502 h 3376"/>
                  <a:gd name="T80" fmla="*/ 392 w 2584"/>
                  <a:gd name="T81" fmla="*/ 499 h 3376"/>
                  <a:gd name="T82" fmla="*/ 1719 w 2584"/>
                  <a:gd name="T83" fmla="*/ 0 h 3376"/>
                  <a:gd name="T84" fmla="*/ 1722 w 2584"/>
                  <a:gd name="T85" fmla="*/ 798 h 3376"/>
                  <a:gd name="T86" fmla="*/ 1744 w 2584"/>
                  <a:gd name="T87" fmla="*/ 837 h 3376"/>
                  <a:gd name="T88" fmla="*/ 1783 w 2584"/>
                  <a:gd name="T89" fmla="*/ 859 h 3376"/>
                  <a:gd name="T90" fmla="*/ 2580 w 2584"/>
                  <a:gd name="T91" fmla="*/ 863 h 3376"/>
                  <a:gd name="T92" fmla="*/ 1777 w 2584"/>
                  <a:gd name="T93" fmla="*/ 2167 h 3376"/>
                  <a:gd name="T94" fmla="*/ 2314 w 2584"/>
                  <a:gd name="T95" fmla="*/ 2910 h 3376"/>
                  <a:gd name="T96" fmla="*/ 2584 w 2584"/>
                  <a:gd name="T97" fmla="*/ 3376 h 3376"/>
                  <a:gd name="T98" fmla="*/ 0 w 2584"/>
                  <a:gd name="T99" fmla="*/ 0 h 3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84" h="3376">
                    <a:moveTo>
                      <a:pt x="392" y="1560"/>
                    </a:moveTo>
                    <a:lnTo>
                      <a:pt x="368" y="1563"/>
                    </a:lnTo>
                    <a:lnTo>
                      <a:pt x="348" y="1572"/>
                    </a:lnTo>
                    <a:lnTo>
                      <a:pt x="329" y="1585"/>
                    </a:lnTo>
                    <a:lnTo>
                      <a:pt x="316" y="1604"/>
                    </a:lnTo>
                    <a:lnTo>
                      <a:pt x="307" y="1624"/>
                    </a:lnTo>
                    <a:lnTo>
                      <a:pt x="304" y="1648"/>
                    </a:lnTo>
                    <a:lnTo>
                      <a:pt x="307" y="1672"/>
                    </a:lnTo>
                    <a:lnTo>
                      <a:pt x="316" y="1692"/>
                    </a:lnTo>
                    <a:lnTo>
                      <a:pt x="329" y="1710"/>
                    </a:lnTo>
                    <a:lnTo>
                      <a:pt x="348" y="1724"/>
                    </a:lnTo>
                    <a:lnTo>
                      <a:pt x="368" y="1733"/>
                    </a:lnTo>
                    <a:lnTo>
                      <a:pt x="392" y="1736"/>
                    </a:lnTo>
                    <a:lnTo>
                      <a:pt x="1470" y="1736"/>
                    </a:lnTo>
                    <a:lnTo>
                      <a:pt x="1494" y="1733"/>
                    </a:lnTo>
                    <a:lnTo>
                      <a:pt x="1514" y="1724"/>
                    </a:lnTo>
                    <a:lnTo>
                      <a:pt x="1531" y="1710"/>
                    </a:lnTo>
                    <a:lnTo>
                      <a:pt x="1546" y="1692"/>
                    </a:lnTo>
                    <a:lnTo>
                      <a:pt x="1555" y="1672"/>
                    </a:lnTo>
                    <a:lnTo>
                      <a:pt x="1558" y="1648"/>
                    </a:lnTo>
                    <a:lnTo>
                      <a:pt x="1555" y="1624"/>
                    </a:lnTo>
                    <a:lnTo>
                      <a:pt x="1546" y="1604"/>
                    </a:lnTo>
                    <a:lnTo>
                      <a:pt x="1531" y="1585"/>
                    </a:lnTo>
                    <a:lnTo>
                      <a:pt x="1514" y="1572"/>
                    </a:lnTo>
                    <a:lnTo>
                      <a:pt x="1494" y="1563"/>
                    </a:lnTo>
                    <a:lnTo>
                      <a:pt x="1470" y="1560"/>
                    </a:lnTo>
                    <a:lnTo>
                      <a:pt x="392" y="1560"/>
                    </a:lnTo>
                    <a:close/>
                    <a:moveTo>
                      <a:pt x="392" y="1031"/>
                    </a:moveTo>
                    <a:lnTo>
                      <a:pt x="372" y="1034"/>
                    </a:lnTo>
                    <a:lnTo>
                      <a:pt x="354" y="1040"/>
                    </a:lnTo>
                    <a:lnTo>
                      <a:pt x="338" y="1050"/>
                    </a:lnTo>
                    <a:lnTo>
                      <a:pt x="323" y="1064"/>
                    </a:lnTo>
                    <a:lnTo>
                      <a:pt x="313" y="1080"/>
                    </a:lnTo>
                    <a:lnTo>
                      <a:pt x="306" y="1099"/>
                    </a:lnTo>
                    <a:lnTo>
                      <a:pt x="304" y="1119"/>
                    </a:lnTo>
                    <a:lnTo>
                      <a:pt x="307" y="1143"/>
                    </a:lnTo>
                    <a:lnTo>
                      <a:pt x="316" y="1163"/>
                    </a:lnTo>
                    <a:lnTo>
                      <a:pt x="329" y="1182"/>
                    </a:lnTo>
                    <a:lnTo>
                      <a:pt x="348" y="1195"/>
                    </a:lnTo>
                    <a:lnTo>
                      <a:pt x="368" y="1204"/>
                    </a:lnTo>
                    <a:lnTo>
                      <a:pt x="392" y="1207"/>
                    </a:lnTo>
                    <a:lnTo>
                      <a:pt x="1470" y="1207"/>
                    </a:lnTo>
                    <a:lnTo>
                      <a:pt x="1494" y="1204"/>
                    </a:lnTo>
                    <a:lnTo>
                      <a:pt x="1514" y="1195"/>
                    </a:lnTo>
                    <a:lnTo>
                      <a:pt x="1531" y="1182"/>
                    </a:lnTo>
                    <a:lnTo>
                      <a:pt x="1546" y="1163"/>
                    </a:lnTo>
                    <a:lnTo>
                      <a:pt x="1555" y="1143"/>
                    </a:lnTo>
                    <a:lnTo>
                      <a:pt x="1558" y="1119"/>
                    </a:lnTo>
                    <a:lnTo>
                      <a:pt x="1555" y="1097"/>
                    </a:lnTo>
                    <a:lnTo>
                      <a:pt x="1546" y="1075"/>
                    </a:lnTo>
                    <a:lnTo>
                      <a:pt x="1531" y="1058"/>
                    </a:lnTo>
                    <a:lnTo>
                      <a:pt x="1514" y="1043"/>
                    </a:lnTo>
                    <a:lnTo>
                      <a:pt x="1494" y="1034"/>
                    </a:lnTo>
                    <a:lnTo>
                      <a:pt x="1470" y="1031"/>
                    </a:lnTo>
                    <a:lnTo>
                      <a:pt x="392" y="1031"/>
                    </a:lnTo>
                    <a:close/>
                    <a:moveTo>
                      <a:pt x="392" y="499"/>
                    </a:moveTo>
                    <a:lnTo>
                      <a:pt x="368" y="502"/>
                    </a:lnTo>
                    <a:lnTo>
                      <a:pt x="348" y="511"/>
                    </a:lnTo>
                    <a:lnTo>
                      <a:pt x="330" y="525"/>
                    </a:lnTo>
                    <a:lnTo>
                      <a:pt x="316" y="542"/>
                    </a:lnTo>
                    <a:lnTo>
                      <a:pt x="307" y="564"/>
                    </a:lnTo>
                    <a:lnTo>
                      <a:pt x="304" y="587"/>
                    </a:lnTo>
                    <a:lnTo>
                      <a:pt x="307" y="610"/>
                    </a:lnTo>
                    <a:lnTo>
                      <a:pt x="316" y="632"/>
                    </a:lnTo>
                    <a:lnTo>
                      <a:pt x="329" y="649"/>
                    </a:lnTo>
                    <a:lnTo>
                      <a:pt x="348" y="663"/>
                    </a:lnTo>
                    <a:lnTo>
                      <a:pt x="368" y="673"/>
                    </a:lnTo>
                    <a:lnTo>
                      <a:pt x="392" y="676"/>
                    </a:lnTo>
                    <a:lnTo>
                      <a:pt x="1470" y="676"/>
                    </a:lnTo>
                    <a:lnTo>
                      <a:pt x="1494" y="673"/>
                    </a:lnTo>
                    <a:lnTo>
                      <a:pt x="1514" y="663"/>
                    </a:lnTo>
                    <a:lnTo>
                      <a:pt x="1531" y="649"/>
                    </a:lnTo>
                    <a:lnTo>
                      <a:pt x="1546" y="632"/>
                    </a:lnTo>
                    <a:lnTo>
                      <a:pt x="1555" y="610"/>
                    </a:lnTo>
                    <a:lnTo>
                      <a:pt x="1558" y="587"/>
                    </a:lnTo>
                    <a:lnTo>
                      <a:pt x="1555" y="564"/>
                    </a:lnTo>
                    <a:lnTo>
                      <a:pt x="1546" y="542"/>
                    </a:lnTo>
                    <a:lnTo>
                      <a:pt x="1531" y="525"/>
                    </a:lnTo>
                    <a:lnTo>
                      <a:pt x="1514" y="511"/>
                    </a:lnTo>
                    <a:lnTo>
                      <a:pt x="1494" y="502"/>
                    </a:lnTo>
                    <a:lnTo>
                      <a:pt x="1470" y="499"/>
                    </a:lnTo>
                    <a:lnTo>
                      <a:pt x="392" y="499"/>
                    </a:lnTo>
                    <a:close/>
                    <a:moveTo>
                      <a:pt x="0" y="0"/>
                    </a:moveTo>
                    <a:lnTo>
                      <a:pt x="1719" y="0"/>
                    </a:lnTo>
                    <a:lnTo>
                      <a:pt x="1719" y="774"/>
                    </a:lnTo>
                    <a:lnTo>
                      <a:pt x="1722" y="798"/>
                    </a:lnTo>
                    <a:lnTo>
                      <a:pt x="1731" y="819"/>
                    </a:lnTo>
                    <a:lnTo>
                      <a:pt x="1744" y="837"/>
                    </a:lnTo>
                    <a:lnTo>
                      <a:pt x="1763" y="851"/>
                    </a:lnTo>
                    <a:lnTo>
                      <a:pt x="1783" y="859"/>
                    </a:lnTo>
                    <a:lnTo>
                      <a:pt x="1807" y="863"/>
                    </a:lnTo>
                    <a:lnTo>
                      <a:pt x="2580" y="863"/>
                    </a:lnTo>
                    <a:lnTo>
                      <a:pt x="2580" y="1360"/>
                    </a:lnTo>
                    <a:lnTo>
                      <a:pt x="1777" y="2167"/>
                    </a:lnTo>
                    <a:lnTo>
                      <a:pt x="1500" y="3085"/>
                    </a:lnTo>
                    <a:lnTo>
                      <a:pt x="2314" y="2910"/>
                    </a:lnTo>
                    <a:lnTo>
                      <a:pt x="2584" y="2639"/>
                    </a:lnTo>
                    <a:lnTo>
                      <a:pt x="2584" y="3376"/>
                    </a:lnTo>
                    <a:lnTo>
                      <a:pt x="0" y="33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Freeform 240">
                <a:extLst>
                  <a:ext uri="{FF2B5EF4-FFF2-40B4-BE49-F238E27FC236}">
                    <a16:creationId xmlns:a16="http://schemas.microsoft.com/office/drawing/2014/main" id="{F9AC1BDB-3B45-6771-CAFF-45AB9BD8D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0675" y="1271588"/>
                <a:ext cx="147638" cy="147638"/>
              </a:xfrm>
              <a:custGeom>
                <a:avLst/>
                <a:gdLst>
                  <a:gd name="T0" fmla="*/ 906 w 1294"/>
                  <a:gd name="T1" fmla="*/ 0 h 1301"/>
                  <a:gd name="T2" fmla="*/ 1294 w 1294"/>
                  <a:gd name="T3" fmla="*/ 391 h 1301"/>
                  <a:gd name="T4" fmla="*/ 390 w 1294"/>
                  <a:gd name="T5" fmla="*/ 1301 h 1301"/>
                  <a:gd name="T6" fmla="*/ 0 w 1294"/>
                  <a:gd name="T7" fmla="*/ 910 h 1301"/>
                  <a:gd name="T8" fmla="*/ 906 w 1294"/>
                  <a:gd name="T9" fmla="*/ 0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4" h="1301">
                    <a:moveTo>
                      <a:pt x="906" y="0"/>
                    </a:moveTo>
                    <a:lnTo>
                      <a:pt x="1294" y="391"/>
                    </a:lnTo>
                    <a:lnTo>
                      <a:pt x="390" y="1301"/>
                    </a:lnTo>
                    <a:lnTo>
                      <a:pt x="0" y="910"/>
                    </a:lnTo>
                    <a:lnTo>
                      <a:pt x="9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Freeform 241">
                <a:extLst>
                  <a:ext uri="{FF2B5EF4-FFF2-40B4-BE49-F238E27FC236}">
                    <a16:creationId xmlns:a16="http://schemas.microsoft.com/office/drawing/2014/main" id="{A25D310D-3333-12A8-6D88-9D584750E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5275" y="1392238"/>
                <a:ext cx="52388" cy="53975"/>
              </a:xfrm>
              <a:custGeom>
                <a:avLst/>
                <a:gdLst>
                  <a:gd name="T0" fmla="*/ 141 w 464"/>
                  <a:gd name="T1" fmla="*/ 0 h 469"/>
                  <a:gd name="T2" fmla="*/ 464 w 464"/>
                  <a:gd name="T3" fmla="*/ 325 h 469"/>
                  <a:gd name="T4" fmla="*/ 0 w 464"/>
                  <a:gd name="T5" fmla="*/ 469 h 469"/>
                  <a:gd name="T6" fmla="*/ 141 w 464"/>
                  <a:gd name="T7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69">
                    <a:moveTo>
                      <a:pt x="141" y="0"/>
                    </a:moveTo>
                    <a:lnTo>
                      <a:pt x="464" y="325"/>
                    </a:lnTo>
                    <a:lnTo>
                      <a:pt x="0" y="469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6" name="Freeform 39">
              <a:extLst>
                <a:ext uri="{FF2B5EF4-FFF2-40B4-BE49-F238E27FC236}">
                  <a16:creationId xmlns:a16="http://schemas.microsoft.com/office/drawing/2014/main" id="{666D4F91-5076-87DA-0FC8-03E7BF8C8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03" y="7989419"/>
              <a:ext cx="277963" cy="509600"/>
            </a:xfrm>
            <a:custGeom>
              <a:avLst/>
              <a:gdLst>
                <a:gd name="T0" fmla="*/ 537 w 537"/>
                <a:gd name="T1" fmla="*/ 0 h 1003"/>
                <a:gd name="T2" fmla="*/ 537 w 537"/>
                <a:gd name="T3" fmla="*/ 944 h 1003"/>
                <a:gd name="T4" fmla="*/ 535 w 537"/>
                <a:gd name="T5" fmla="*/ 960 h 1003"/>
                <a:gd name="T6" fmla="*/ 529 w 537"/>
                <a:gd name="T7" fmla="*/ 974 h 1003"/>
                <a:gd name="T8" fmla="*/ 520 w 537"/>
                <a:gd name="T9" fmla="*/ 986 h 1003"/>
                <a:gd name="T10" fmla="*/ 508 w 537"/>
                <a:gd name="T11" fmla="*/ 995 h 1003"/>
                <a:gd name="T12" fmla="*/ 493 w 537"/>
                <a:gd name="T13" fmla="*/ 1001 h 1003"/>
                <a:gd name="T14" fmla="*/ 477 w 537"/>
                <a:gd name="T15" fmla="*/ 1003 h 1003"/>
                <a:gd name="T16" fmla="*/ 61 w 537"/>
                <a:gd name="T17" fmla="*/ 1003 h 1003"/>
                <a:gd name="T18" fmla="*/ 44 w 537"/>
                <a:gd name="T19" fmla="*/ 1001 h 1003"/>
                <a:gd name="T20" fmla="*/ 30 w 537"/>
                <a:gd name="T21" fmla="*/ 995 h 1003"/>
                <a:gd name="T22" fmla="*/ 18 w 537"/>
                <a:gd name="T23" fmla="*/ 986 h 1003"/>
                <a:gd name="T24" fmla="*/ 8 w 537"/>
                <a:gd name="T25" fmla="*/ 973 h 1003"/>
                <a:gd name="T26" fmla="*/ 2 w 537"/>
                <a:gd name="T27" fmla="*/ 959 h 1003"/>
                <a:gd name="T28" fmla="*/ 0 w 537"/>
                <a:gd name="T29" fmla="*/ 944 h 1003"/>
                <a:gd name="T30" fmla="*/ 0 w 537"/>
                <a:gd name="T31" fmla="*/ 407 h 1003"/>
                <a:gd name="T32" fmla="*/ 43 w 537"/>
                <a:gd name="T33" fmla="*/ 402 h 1003"/>
                <a:gd name="T34" fmla="*/ 86 w 537"/>
                <a:gd name="T35" fmla="*/ 391 h 1003"/>
                <a:gd name="T36" fmla="*/ 126 w 537"/>
                <a:gd name="T37" fmla="*/ 376 h 1003"/>
                <a:gd name="T38" fmla="*/ 165 w 537"/>
                <a:gd name="T39" fmla="*/ 355 h 1003"/>
                <a:gd name="T40" fmla="*/ 201 w 537"/>
                <a:gd name="T41" fmla="*/ 330 h 1003"/>
                <a:gd name="T42" fmla="*/ 235 w 537"/>
                <a:gd name="T43" fmla="*/ 301 h 1003"/>
                <a:gd name="T44" fmla="*/ 537 w 537"/>
                <a:gd name="T45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7" h="1003">
                  <a:moveTo>
                    <a:pt x="537" y="0"/>
                  </a:moveTo>
                  <a:lnTo>
                    <a:pt x="537" y="944"/>
                  </a:lnTo>
                  <a:lnTo>
                    <a:pt x="535" y="960"/>
                  </a:lnTo>
                  <a:lnTo>
                    <a:pt x="529" y="974"/>
                  </a:lnTo>
                  <a:lnTo>
                    <a:pt x="520" y="986"/>
                  </a:lnTo>
                  <a:lnTo>
                    <a:pt x="508" y="995"/>
                  </a:lnTo>
                  <a:lnTo>
                    <a:pt x="493" y="1001"/>
                  </a:lnTo>
                  <a:lnTo>
                    <a:pt x="477" y="1003"/>
                  </a:lnTo>
                  <a:lnTo>
                    <a:pt x="61" y="1003"/>
                  </a:lnTo>
                  <a:lnTo>
                    <a:pt x="44" y="1001"/>
                  </a:lnTo>
                  <a:lnTo>
                    <a:pt x="30" y="995"/>
                  </a:lnTo>
                  <a:lnTo>
                    <a:pt x="18" y="986"/>
                  </a:lnTo>
                  <a:lnTo>
                    <a:pt x="8" y="973"/>
                  </a:lnTo>
                  <a:lnTo>
                    <a:pt x="2" y="959"/>
                  </a:lnTo>
                  <a:lnTo>
                    <a:pt x="0" y="944"/>
                  </a:lnTo>
                  <a:lnTo>
                    <a:pt x="0" y="407"/>
                  </a:lnTo>
                  <a:lnTo>
                    <a:pt x="43" y="402"/>
                  </a:lnTo>
                  <a:lnTo>
                    <a:pt x="86" y="391"/>
                  </a:lnTo>
                  <a:lnTo>
                    <a:pt x="126" y="376"/>
                  </a:lnTo>
                  <a:lnTo>
                    <a:pt x="165" y="355"/>
                  </a:lnTo>
                  <a:lnTo>
                    <a:pt x="201" y="330"/>
                  </a:lnTo>
                  <a:lnTo>
                    <a:pt x="235" y="30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Freeform 40">
              <a:extLst>
                <a:ext uri="{FF2B5EF4-FFF2-40B4-BE49-F238E27FC236}">
                  <a16:creationId xmlns:a16="http://schemas.microsoft.com/office/drawing/2014/main" id="{7E76FAFF-0DC9-8005-8569-F1297A282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62" y="7981700"/>
              <a:ext cx="270240" cy="517320"/>
            </a:xfrm>
            <a:custGeom>
              <a:avLst/>
              <a:gdLst>
                <a:gd name="T0" fmla="*/ 0 w 537"/>
                <a:gd name="T1" fmla="*/ 0 h 1010"/>
                <a:gd name="T2" fmla="*/ 286 w 537"/>
                <a:gd name="T3" fmla="*/ 285 h 1010"/>
                <a:gd name="T4" fmla="*/ 317 w 537"/>
                <a:gd name="T5" fmla="*/ 312 h 1010"/>
                <a:gd name="T6" fmla="*/ 349 w 537"/>
                <a:gd name="T7" fmla="*/ 334 h 1010"/>
                <a:gd name="T8" fmla="*/ 383 w 537"/>
                <a:gd name="T9" fmla="*/ 354 h 1010"/>
                <a:gd name="T10" fmla="*/ 420 w 537"/>
                <a:gd name="T11" fmla="*/ 369 h 1010"/>
                <a:gd name="T12" fmla="*/ 457 w 537"/>
                <a:gd name="T13" fmla="*/ 381 h 1010"/>
                <a:gd name="T14" fmla="*/ 496 w 537"/>
                <a:gd name="T15" fmla="*/ 388 h 1010"/>
                <a:gd name="T16" fmla="*/ 537 w 537"/>
                <a:gd name="T17" fmla="*/ 391 h 1010"/>
                <a:gd name="T18" fmla="*/ 537 w 537"/>
                <a:gd name="T19" fmla="*/ 951 h 1010"/>
                <a:gd name="T20" fmla="*/ 535 w 537"/>
                <a:gd name="T21" fmla="*/ 967 h 1010"/>
                <a:gd name="T22" fmla="*/ 529 w 537"/>
                <a:gd name="T23" fmla="*/ 981 h 1010"/>
                <a:gd name="T24" fmla="*/ 519 w 537"/>
                <a:gd name="T25" fmla="*/ 993 h 1010"/>
                <a:gd name="T26" fmla="*/ 507 w 537"/>
                <a:gd name="T27" fmla="*/ 1002 h 1010"/>
                <a:gd name="T28" fmla="*/ 492 w 537"/>
                <a:gd name="T29" fmla="*/ 1008 h 1010"/>
                <a:gd name="T30" fmla="*/ 477 w 537"/>
                <a:gd name="T31" fmla="*/ 1010 h 1010"/>
                <a:gd name="T32" fmla="*/ 60 w 537"/>
                <a:gd name="T33" fmla="*/ 1010 h 1010"/>
                <a:gd name="T34" fmla="*/ 44 w 537"/>
                <a:gd name="T35" fmla="*/ 1008 h 1010"/>
                <a:gd name="T36" fmla="*/ 30 w 537"/>
                <a:gd name="T37" fmla="*/ 1002 h 1010"/>
                <a:gd name="T38" fmla="*/ 18 w 537"/>
                <a:gd name="T39" fmla="*/ 993 h 1010"/>
                <a:gd name="T40" fmla="*/ 8 w 537"/>
                <a:gd name="T41" fmla="*/ 980 h 1010"/>
                <a:gd name="T42" fmla="*/ 2 w 537"/>
                <a:gd name="T43" fmla="*/ 966 h 1010"/>
                <a:gd name="T44" fmla="*/ 0 w 537"/>
                <a:gd name="T45" fmla="*/ 951 h 1010"/>
                <a:gd name="T46" fmla="*/ 0 w 537"/>
                <a:gd name="T47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" h="1010">
                  <a:moveTo>
                    <a:pt x="0" y="0"/>
                  </a:moveTo>
                  <a:lnTo>
                    <a:pt x="286" y="285"/>
                  </a:lnTo>
                  <a:lnTo>
                    <a:pt x="317" y="312"/>
                  </a:lnTo>
                  <a:lnTo>
                    <a:pt x="349" y="334"/>
                  </a:lnTo>
                  <a:lnTo>
                    <a:pt x="383" y="354"/>
                  </a:lnTo>
                  <a:lnTo>
                    <a:pt x="420" y="369"/>
                  </a:lnTo>
                  <a:lnTo>
                    <a:pt x="457" y="381"/>
                  </a:lnTo>
                  <a:lnTo>
                    <a:pt x="496" y="388"/>
                  </a:lnTo>
                  <a:lnTo>
                    <a:pt x="537" y="391"/>
                  </a:lnTo>
                  <a:lnTo>
                    <a:pt x="537" y="951"/>
                  </a:lnTo>
                  <a:lnTo>
                    <a:pt x="535" y="967"/>
                  </a:lnTo>
                  <a:lnTo>
                    <a:pt x="529" y="981"/>
                  </a:lnTo>
                  <a:lnTo>
                    <a:pt x="519" y="993"/>
                  </a:lnTo>
                  <a:lnTo>
                    <a:pt x="507" y="1002"/>
                  </a:lnTo>
                  <a:lnTo>
                    <a:pt x="492" y="1008"/>
                  </a:lnTo>
                  <a:lnTo>
                    <a:pt x="477" y="1010"/>
                  </a:lnTo>
                  <a:lnTo>
                    <a:pt x="60" y="1010"/>
                  </a:lnTo>
                  <a:lnTo>
                    <a:pt x="44" y="1008"/>
                  </a:lnTo>
                  <a:lnTo>
                    <a:pt x="30" y="1002"/>
                  </a:lnTo>
                  <a:lnTo>
                    <a:pt x="18" y="993"/>
                  </a:lnTo>
                  <a:lnTo>
                    <a:pt x="8" y="980"/>
                  </a:lnTo>
                  <a:lnTo>
                    <a:pt x="2" y="966"/>
                  </a:lnTo>
                  <a:lnTo>
                    <a:pt x="0" y="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Freeform 41">
              <a:extLst>
                <a:ext uri="{FF2B5EF4-FFF2-40B4-BE49-F238E27FC236}">
                  <a16:creationId xmlns:a16="http://schemas.microsoft.com/office/drawing/2014/main" id="{1B7851EA-3633-1E03-0EDC-5F5C6828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398" y="7881323"/>
              <a:ext cx="277963" cy="617696"/>
            </a:xfrm>
            <a:custGeom>
              <a:avLst/>
              <a:gdLst>
                <a:gd name="T0" fmla="*/ 537 w 537"/>
                <a:gd name="T1" fmla="*/ 0 h 1201"/>
                <a:gd name="T2" fmla="*/ 537 w 537"/>
                <a:gd name="T3" fmla="*/ 1142 h 1201"/>
                <a:gd name="T4" fmla="*/ 535 w 537"/>
                <a:gd name="T5" fmla="*/ 1158 h 1201"/>
                <a:gd name="T6" fmla="*/ 529 w 537"/>
                <a:gd name="T7" fmla="*/ 1172 h 1201"/>
                <a:gd name="T8" fmla="*/ 520 w 537"/>
                <a:gd name="T9" fmla="*/ 1184 h 1201"/>
                <a:gd name="T10" fmla="*/ 507 w 537"/>
                <a:gd name="T11" fmla="*/ 1193 h 1201"/>
                <a:gd name="T12" fmla="*/ 493 w 537"/>
                <a:gd name="T13" fmla="*/ 1199 h 1201"/>
                <a:gd name="T14" fmla="*/ 478 w 537"/>
                <a:gd name="T15" fmla="*/ 1201 h 1201"/>
                <a:gd name="T16" fmla="*/ 61 w 537"/>
                <a:gd name="T17" fmla="*/ 1201 h 1201"/>
                <a:gd name="T18" fmla="*/ 45 w 537"/>
                <a:gd name="T19" fmla="*/ 1199 h 1201"/>
                <a:gd name="T20" fmla="*/ 30 w 537"/>
                <a:gd name="T21" fmla="*/ 1193 h 1201"/>
                <a:gd name="T22" fmla="*/ 18 w 537"/>
                <a:gd name="T23" fmla="*/ 1184 h 1201"/>
                <a:gd name="T24" fmla="*/ 9 w 537"/>
                <a:gd name="T25" fmla="*/ 1171 h 1201"/>
                <a:gd name="T26" fmla="*/ 2 w 537"/>
                <a:gd name="T27" fmla="*/ 1157 h 1201"/>
                <a:gd name="T28" fmla="*/ 0 w 537"/>
                <a:gd name="T29" fmla="*/ 1142 h 1201"/>
                <a:gd name="T30" fmla="*/ 0 w 537"/>
                <a:gd name="T31" fmla="*/ 523 h 1201"/>
                <a:gd name="T32" fmla="*/ 32 w 537"/>
                <a:gd name="T33" fmla="*/ 501 h 1201"/>
                <a:gd name="T34" fmla="*/ 60 w 537"/>
                <a:gd name="T35" fmla="*/ 475 h 1201"/>
                <a:gd name="T36" fmla="*/ 537 w 537"/>
                <a:gd name="T37" fmla="*/ 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1201">
                  <a:moveTo>
                    <a:pt x="537" y="0"/>
                  </a:moveTo>
                  <a:lnTo>
                    <a:pt x="537" y="1142"/>
                  </a:lnTo>
                  <a:lnTo>
                    <a:pt x="535" y="1158"/>
                  </a:lnTo>
                  <a:lnTo>
                    <a:pt x="529" y="1172"/>
                  </a:lnTo>
                  <a:lnTo>
                    <a:pt x="520" y="1184"/>
                  </a:lnTo>
                  <a:lnTo>
                    <a:pt x="507" y="1193"/>
                  </a:lnTo>
                  <a:lnTo>
                    <a:pt x="493" y="1199"/>
                  </a:lnTo>
                  <a:lnTo>
                    <a:pt x="478" y="1201"/>
                  </a:lnTo>
                  <a:lnTo>
                    <a:pt x="61" y="1201"/>
                  </a:lnTo>
                  <a:lnTo>
                    <a:pt x="45" y="1199"/>
                  </a:lnTo>
                  <a:lnTo>
                    <a:pt x="30" y="1193"/>
                  </a:lnTo>
                  <a:lnTo>
                    <a:pt x="18" y="1184"/>
                  </a:lnTo>
                  <a:lnTo>
                    <a:pt x="9" y="1171"/>
                  </a:lnTo>
                  <a:lnTo>
                    <a:pt x="2" y="1157"/>
                  </a:lnTo>
                  <a:lnTo>
                    <a:pt x="0" y="1142"/>
                  </a:lnTo>
                  <a:lnTo>
                    <a:pt x="0" y="523"/>
                  </a:lnTo>
                  <a:lnTo>
                    <a:pt x="32" y="501"/>
                  </a:lnTo>
                  <a:lnTo>
                    <a:pt x="60" y="475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Freeform 42">
              <a:extLst>
                <a:ext uri="{FF2B5EF4-FFF2-40B4-BE49-F238E27FC236}">
                  <a16:creationId xmlns:a16="http://schemas.microsoft.com/office/drawing/2014/main" id="{FFCDE678-DE99-40E0-D3E5-1DD5E295F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456" y="7526148"/>
              <a:ext cx="277963" cy="972872"/>
            </a:xfrm>
            <a:custGeom>
              <a:avLst/>
              <a:gdLst>
                <a:gd name="T0" fmla="*/ 497 w 537"/>
                <a:gd name="T1" fmla="*/ 0 h 1902"/>
                <a:gd name="T2" fmla="*/ 506 w 537"/>
                <a:gd name="T3" fmla="*/ 9 h 1902"/>
                <a:gd name="T4" fmla="*/ 514 w 537"/>
                <a:gd name="T5" fmla="*/ 17 h 1902"/>
                <a:gd name="T6" fmla="*/ 525 w 537"/>
                <a:gd name="T7" fmla="*/ 27 h 1902"/>
                <a:gd name="T8" fmla="*/ 537 w 537"/>
                <a:gd name="T9" fmla="*/ 38 h 1902"/>
                <a:gd name="T10" fmla="*/ 537 w 537"/>
                <a:gd name="T11" fmla="*/ 1843 h 1902"/>
                <a:gd name="T12" fmla="*/ 535 w 537"/>
                <a:gd name="T13" fmla="*/ 1859 h 1902"/>
                <a:gd name="T14" fmla="*/ 529 w 537"/>
                <a:gd name="T15" fmla="*/ 1873 h 1902"/>
                <a:gd name="T16" fmla="*/ 519 w 537"/>
                <a:gd name="T17" fmla="*/ 1885 h 1902"/>
                <a:gd name="T18" fmla="*/ 507 w 537"/>
                <a:gd name="T19" fmla="*/ 1894 h 1902"/>
                <a:gd name="T20" fmla="*/ 493 w 537"/>
                <a:gd name="T21" fmla="*/ 1900 h 1902"/>
                <a:gd name="T22" fmla="*/ 476 w 537"/>
                <a:gd name="T23" fmla="*/ 1902 h 1902"/>
                <a:gd name="T24" fmla="*/ 60 w 537"/>
                <a:gd name="T25" fmla="*/ 1902 h 1902"/>
                <a:gd name="T26" fmla="*/ 45 w 537"/>
                <a:gd name="T27" fmla="*/ 1900 h 1902"/>
                <a:gd name="T28" fmla="*/ 29 w 537"/>
                <a:gd name="T29" fmla="*/ 1894 h 1902"/>
                <a:gd name="T30" fmla="*/ 17 w 537"/>
                <a:gd name="T31" fmla="*/ 1885 h 1902"/>
                <a:gd name="T32" fmla="*/ 8 w 537"/>
                <a:gd name="T33" fmla="*/ 1872 h 1902"/>
                <a:gd name="T34" fmla="*/ 2 w 537"/>
                <a:gd name="T35" fmla="*/ 1858 h 1902"/>
                <a:gd name="T36" fmla="*/ 0 w 537"/>
                <a:gd name="T37" fmla="*/ 1843 h 1902"/>
                <a:gd name="T38" fmla="*/ 0 w 537"/>
                <a:gd name="T39" fmla="*/ 494 h 1902"/>
                <a:gd name="T40" fmla="*/ 497 w 537"/>
                <a:gd name="T41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7" h="1902">
                  <a:moveTo>
                    <a:pt x="497" y="0"/>
                  </a:moveTo>
                  <a:lnTo>
                    <a:pt x="506" y="9"/>
                  </a:lnTo>
                  <a:lnTo>
                    <a:pt x="514" y="17"/>
                  </a:lnTo>
                  <a:lnTo>
                    <a:pt x="525" y="27"/>
                  </a:lnTo>
                  <a:lnTo>
                    <a:pt x="537" y="38"/>
                  </a:lnTo>
                  <a:lnTo>
                    <a:pt x="537" y="1843"/>
                  </a:lnTo>
                  <a:lnTo>
                    <a:pt x="535" y="1859"/>
                  </a:lnTo>
                  <a:lnTo>
                    <a:pt x="529" y="1873"/>
                  </a:lnTo>
                  <a:lnTo>
                    <a:pt x="519" y="1885"/>
                  </a:lnTo>
                  <a:lnTo>
                    <a:pt x="507" y="1894"/>
                  </a:lnTo>
                  <a:lnTo>
                    <a:pt x="493" y="1900"/>
                  </a:lnTo>
                  <a:lnTo>
                    <a:pt x="476" y="1902"/>
                  </a:lnTo>
                  <a:lnTo>
                    <a:pt x="60" y="1902"/>
                  </a:lnTo>
                  <a:lnTo>
                    <a:pt x="45" y="1900"/>
                  </a:lnTo>
                  <a:lnTo>
                    <a:pt x="29" y="1894"/>
                  </a:lnTo>
                  <a:lnTo>
                    <a:pt x="17" y="1885"/>
                  </a:lnTo>
                  <a:lnTo>
                    <a:pt x="8" y="1872"/>
                  </a:lnTo>
                  <a:lnTo>
                    <a:pt x="2" y="1858"/>
                  </a:lnTo>
                  <a:lnTo>
                    <a:pt x="0" y="1843"/>
                  </a:lnTo>
                  <a:lnTo>
                    <a:pt x="0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Freeform 43">
              <a:extLst>
                <a:ext uri="{FF2B5EF4-FFF2-40B4-BE49-F238E27FC236}">
                  <a16:creationId xmlns:a16="http://schemas.microsoft.com/office/drawing/2014/main" id="{AB3427F3-BC94-EBDF-145C-BA4BA418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85" y="7055155"/>
              <a:ext cx="1714101" cy="1042363"/>
            </a:xfrm>
            <a:custGeom>
              <a:avLst/>
              <a:gdLst>
                <a:gd name="T0" fmla="*/ 3208 w 3324"/>
                <a:gd name="T1" fmla="*/ 0 h 2016"/>
                <a:gd name="T2" fmla="*/ 3258 w 3324"/>
                <a:gd name="T3" fmla="*/ 8 h 2016"/>
                <a:gd name="T4" fmla="*/ 3296 w 3324"/>
                <a:gd name="T5" fmla="*/ 32 h 2016"/>
                <a:gd name="T6" fmla="*/ 3318 w 3324"/>
                <a:gd name="T7" fmla="*/ 71 h 2016"/>
                <a:gd name="T8" fmla="*/ 3324 w 3324"/>
                <a:gd name="T9" fmla="*/ 123 h 2016"/>
                <a:gd name="T10" fmla="*/ 3297 w 3324"/>
                <a:gd name="T11" fmla="*/ 688 h 2016"/>
                <a:gd name="T12" fmla="*/ 3292 w 3324"/>
                <a:gd name="T13" fmla="*/ 726 h 2016"/>
                <a:gd name="T14" fmla="*/ 3276 w 3324"/>
                <a:gd name="T15" fmla="*/ 765 h 2016"/>
                <a:gd name="T16" fmla="*/ 3247 w 3324"/>
                <a:gd name="T17" fmla="*/ 794 h 2016"/>
                <a:gd name="T18" fmla="*/ 3216 w 3324"/>
                <a:gd name="T19" fmla="*/ 811 h 2016"/>
                <a:gd name="T20" fmla="*/ 3184 w 3324"/>
                <a:gd name="T21" fmla="*/ 817 h 2016"/>
                <a:gd name="T22" fmla="*/ 3150 w 3324"/>
                <a:gd name="T23" fmla="*/ 810 h 2016"/>
                <a:gd name="T24" fmla="*/ 3124 w 3324"/>
                <a:gd name="T25" fmla="*/ 794 h 2016"/>
                <a:gd name="T26" fmla="*/ 3104 w 3324"/>
                <a:gd name="T27" fmla="*/ 775 h 2016"/>
                <a:gd name="T28" fmla="*/ 1633 w 3324"/>
                <a:gd name="T29" fmla="*/ 1943 h 2016"/>
                <a:gd name="T30" fmla="*/ 1589 w 3324"/>
                <a:gd name="T31" fmla="*/ 1974 h 2016"/>
                <a:gd name="T32" fmla="*/ 1540 w 3324"/>
                <a:gd name="T33" fmla="*/ 1990 h 2016"/>
                <a:gd name="T34" fmla="*/ 1486 w 3324"/>
                <a:gd name="T35" fmla="*/ 1990 h 2016"/>
                <a:gd name="T36" fmla="*/ 1437 w 3324"/>
                <a:gd name="T37" fmla="*/ 1974 h 2016"/>
                <a:gd name="T38" fmla="*/ 1395 w 3324"/>
                <a:gd name="T39" fmla="*/ 1943 h 2016"/>
                <a:gd name="T40" fmla="*/ 317 w 3324"/>
                <a:gd name="T41" fmla="*/ 1967 h 2016"/>
                <a:gd name="T42" fmla="*/ 274 w 3324"/>
                <a:gd name="T43" fmla="*/ 1998 h 2016"/>
                <a:gd name="T44" fmla="*/ 225 w 3324"/>
                <a:gd name="T45" fmla="*/ 2014 h 2016"/>
                <a:gd name="T46" fmla="*/ 172 w 3324"/>
                <a:gd name="T47" fmla="*/ 2014 h 2016"/>
                <a:gd name="T48" fmla="*/ 122 w 3324"/>
                <a:gd name="T49" fmla="*/ 1998 h 2016"/>
                <a:gd name="T50" fmla="*/ 80 w 3324"/>
                <a:gd name="T51" fmla="*/ 1967 h 2016"/>
                <a:gd name="T52" fmla="*/ 28 w 3324"/>
                <a:gd name="T53" fmla="*/ 1912 h 2016"/>
                <a:gd name="T54" fmla="*/ 4 w 3324"/>
                <a:gd name="T55" fmla="*/ 1860 h 2016"/>
                <a:gd name="T56" fmla="*/ 0 w 3324"/>
                <a:gd name="T57" fmla="*/ 1804 h 2016"/>
                <a:gd name="T58" fmla="*/ 14 w 3324"/>
                <a:gd name="T59" fmla="*/ 1749 h 2016"/>
                <a:gd name="T60" fmla="*/ 48 w 3324"/>
                <a:gd name="T61" fmla="*/ 1700 h 2016"/>
                <a:gd name="T62" fmla="*/ 770 w 3324"/>
                <a:gd name="T63" fmla="*/ 986 h 2016"/>
                <a:gd name="T64" fmla="*/ 816 w 3324"/>
                <a:gd name="T65" fmla="*/ 962 h 2016"/>
                <a:gd name="T66" fmla="*/ 868 w 3324"/>
                <a:gd name="T67" fmla="*/ 954 h 2016"/>
                <a:gd name="T68" fmla="*/ 920 w 3324"/>
                <a:gd name="T69" fmla="*/ 962 h 2016"/>
                <a:gd name="T70" fmla="*/ 967 w 3324"/>
                <a:gd name="T71" fmla="*/ 986 h 2016"/>
                <a:gd name="T72" fmla="*/ 1514 w 3324"/>
                <a:gd name="T73" fmla="*/ 1527 h 2016"/>
                <a:gd name="T74" fmla="*/ 2583 w 3324"/>
                <a:gd name="T75" fmla="*/ 259 h 2016"/>
                <a:gd name="T76" fmla="*/ 2528 w 3324"/>
                <a:gd name="T77" fmla="*/ 203 h 2016"/>
                <a:gd name="T78" fmla="*/ 2513 w 3324"/>
                <a:gd name="T79" fmla="*/ 184 h 2016"/>
                <a:gd name="T80" fmla="*/ 2500 w 3324"/>
                <a:gd name="T81" fmla="*/ 159 h 2016"/>
                <a:gd name="T82" fmla="*/ 2494 w 3324"/>
                <a:gd name="T83" fmla="*/ 127 h 2016"/>
                <a:gd name="T84" fmla="*/ 2505 w 3324"/>
                <a:gd name="T85" fmla="*/ 88 h 2016"/>
                <a:gd name="T86" fmla="*/ 2526 w 3324"/>
                <a:gd name="T87" fmla="*/ 57 h 2016"/>
                <a:gd name="T88" fmla="*/ 2556 w 3324"/>
                <a:gd name="T89" fmla="*/ 37 h 2016"/>
                <a:gd name="T90" fmla="*/ 2586 w 3324"/>
                <a:gd name="T91" fmla="*/ 29 h 2016"/>
                <a:gd name="T92" fmla="*/ 2616 w 3324"/>
                <a:gd name="T93" fmla="*/ 27 h 2016"/>
                <a:gd name="T94" fmla="*/ 3197 w 3324"/>
                <a:gd name="T95" fmla="*/ 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4" h="2016">
                  <a:moveTo>
                    <a:pt x="3197" y="0"/>
                  </a:moveTo>
                  <a:lnTo>
                    <a:pt x="3208" y="0"/>
                  </a:lnTo>
                  <a:lnTo>
                    <a:pt x="3234" y="2"/>
                  </a:lnTo>
                  <a:lnTo>
                    <a:pt x="3258" y="8"/>
                  </a:lnTo>
                  <a:lnTo>
                    <a:pt x="3279" y="18"/>
                  </a:lnTo>
                  <a:lnTo>
                    <a:pt x="3296" y="32"/>
                  </a:lnTo>
                  <a:lnTo>
                    <a:pt x="3309" y="49"/>
                  </a:lnTo>
                  <a:lnTo>
                    <a:pt x="3318" y="71"/>
                  </a:lnTo>
                  <a:lnTo>
                    <a:pt x="3323" y="95"/>
                  </a:lnTo>
                  <a:lnTo>
                    <a:pt x="3324" y="123"/>
                  </a:lnTo>
                  <a:lnTo>
                    <a:pt x="3315" y="311"/>
                  </a:lnTo>
                  <a:lnTo>
                    <a:pt x="3297" y="688"/>
                  </a:lnTo>
                  <a:lnTo>
                    <a:pt x="3296" y="706"/>
                  </a:lnTo>
                  <a:lnTo>
                    <a:pt x="3292" y="726"/>
                  </a:lnTo>
                  <a:lnTo>
                    <a:pt x="3286" y="745"/>
                  </a:lnTo>
                  <a:lnTo>
                    <a:pt x="3276" y="765"/>
                  </a:lnTo>
                  <a:lnTo>
                    <a:pt x="3260" y="783"/>
                  </a:lnTo>
                  <a:lnTo>
                    <a:pt x="3247" y="794"/>
                  </a:lnTo>
                  <a:lnTo>
                    <a:pt x="3232" y="804"/>
                  </a:lnTo>
                  <a:lnTo>
                    <a:pt x="3216" y="811"/>
                  </a:lnTo>
                  <a:lnTo>
                    <a:pt x="3200" y="816"/>
                  </a:lnTo>
                  <a:lnTo>
                    <a:pt x="3184" y="817"/>
                  </a:lnTo>
                  <a:lnTo>
                    <a:pt x="3167" y="815"/>
                  </a:lnTo>
                  <a:lnTo>
                    <a:pt x="3150" y="810"/>
                  </a:lnTo>
                  <a:lnTo>
                    <a:pt x="3137" y="803"/>
                  </a:lnTo>
                  <a:lnTo>
                    <a:pt x="3124" y="794"/>
                  </a:lnTo>
                  <a:lnTo>
                    <a:pt x="3114" y="784"/>
                  </a:lnTo>
                  <a:lnTo>
                    <a:pt x="3104" y="775"/>
                  </a:lnTo>
                  <a:lnTo>
                    <a:pt x="2955" y="627"/>
                  </a:lnTo>
                  <a:lnTo>
                    <a:pt x="1633" y="1943"/>
                  </a:lnTo>
                  <a:lnTo>
                    <a:pt x="1612" y="1960"/>
                  </a:lnTo>
                  <a:lnTo>
                    <a:pt x="1589" y="1974"/>
                  </a:lnTo>
                  <a:lnTo>
                    <a:pt x="1565" y="1984"/>
                  </a:lnTo>
                  <a:lnTo>
                    <a:pt x="1540" y="1990"/>
                  </a:lnTo>
                  <a:lnTo>
                    <a:pt x="1514" y="1992"/>
                  </a:lnTo>
                  <a:lnTo>
                    <a:pt x="1486" y="1990"/>
                  </a:lnTo>
                  <a:lnTo>
                    <a:pt x="1461" y="1984"/>
                  </a:lnTo>
                  <a:lnTo>
                    <a:pt x="1437" y="1974"/>
                  </a:lnTo>
                  <a:lnTo>
                    <a:pt x="1415" y="1960"/>
                  </a:lnTo>
                  <a:lnTo>
                    <a:pt x="1395" y="1943"/>
                  </a:lnTo>
                  <a:lnTo>
                    <a:pt x="868" y="1419"/>
                  </a:lnTo>
                  <a:lnTo>
                    <a:pt x="317" y="1967"/>
                  </a:lnTo>
                  <a:lnTo>
                    <a:pt x="297" y="1984"/>
                  </a:lnTo>
                  <a:lnTo>
                    <a:pt x="274" y="1998"/>
                  </a:lnTo>
                  <a:lnTo>
                    <a:pt x="250" y="2008"/>
                  </a:lnTo>
                  <a:lnTo>
                    <a:pt x="225" y="2014"/>
                  </a:lnTo>
                  <a:lnTo>
                    <a:pt x="199" y="2016"/>
                  </a:lnTo>
                  <a:lnTo>
                    <a:pt x="172" y="2014"/>
                  </a:lnTo>
                  <a:lnTo>
                    <a:pt x="146" y="2008"/>
                  </a:lnTo>
                  <a:lnTo>
                    <a:pt x="122" y="1998"/>
                  </a:lnTo>
                  <a:lnTo>
                    <a:pt x="100" y="1984"/>
                  </a:lnTo>
                  <a:lnTo>
                    <a:pt x="80" y="1967"/>
                  </a:lnTo>
                  <a:lnTo>
                    <a:pt x="48" y="1936"/>
                  </a:lnTo>
                  <a:lnTo>
                    <a:pt x="28" y="1912"/>
                  </a:lnTo>
                  <a:lnTo>
                    <a:pt x="14" y="1887"/>
                  </a:lnTo>
                  <a:lnTo>
                    <a:pt x="4" y="1860"/>
                  </a:lnTo>
                  <a:lnTo>
                    <a:pt x="0" y="1832"/>
                  </a:lnTo>
                  <a:lnTo>
                    <a:pt x="0" y="1804"/>
                  </a:lnTo>
                  <a:lnTo>
                    <a:pt x="4" y="1776"/>
                  </a:lnTo>
                  <a:lnTo>
                    <a:pt x="14" y="1749"/>
                  </a:lnTo>
                  <a:lnTo>
                    <a:pt x="28" y="1723"/>
                  </a:lnTo>
                  <a:lnTo>
                    <a:pt x="48" y="1700"/>
                  </a:lnTo>
                  <a:lnTo>
                    <a:pt x="750" y="1003"/>
                  </a:lnTo>
                  <a:lnTo>
                    <a:pt x="770" y="986"/>
                  </a:lnTo>
                  <a:lnTo>
                    <a:pt x="792" y="972"/>
                  </a:lnTo>
                  <a:lnTo>
                    <a:pt x="816" y="962"/>
                  </a:lnTo>
                  <a:lnTo>
                    <a:pt x="842" y="956"/>
                  </a:lnTo>
                  <a:lnTo>
                    <a:pt x="868" y="954"/>
                  </a:lnTo>
                  <a:lnTo>
                    <a:pt x="894" y="956"/>
                  </a:lnTo>
                  <a:lnTo>
                    <a:pt x="920" y="962"/>
                  </a:lnTo>
                  <a:lnTo>
                    <a:pt x="945" y="972"/>
                  </a:lnTo>
                  <a:lnTo>
                    <a:pt x="967" y="986"/>
                  </a:lnTo>
                  <a:lnTo>
                    <a:pt x="987" y="1003"/>
                  </a:lnTo>
                  <a:lnTo>
                    <a:pt x="1514" y="1527"/>
                  </a:lnTo>
                  <a:lnTo>
                    <a:pt x="2685" y="360"/>
                  </a:lnTo>
                  <a:lnTo>
                    <a:pt x="2583" y="259"/>
                  </a:lnTo>
                  <a:lnTo>
                    <a:pt x="2535" y="210"/>
                  </a:lnTo>
                  <a:lnTo>
                    <a:pt x="2528" y="203"/>
                  </a:lnTo>
                  <a:lnTo>
                    <a:pt x="2521" y="194"/>
                  </a:lnTo>
                  <a:lnTo>
                    <a:pt x="2513" y="184"/>
                  </a:lnTo>
                  <a:lnTo>
                    <a:pt x="2506" y="172"/>
                  </a:lnTo>
                  <a:lnTo>
                    <a:pt x="2500" y="159"/>
                  </a:lnTo>
                  <a:lnTo>
                    <a:pt x="2495" y="144"/>
                  </a:lnTo>
                  <a:lnTo>
                    <a:pt x="2494" y="127"/>
                  </a:lnTo>
                  <a:lnTo>
                    <a:pt x="2498" y="108"/>
                  </a:lnTo>
                  <a:lnTo>
                    <a:pt x="2505" y="88"/>
                  </a:lnTo>
                  <a:lnTo>
                    <a:pt x="2514" y="72"/>
                  </a:lnTo>
                  <a:lnTo>
                    <a:pt x="2526" y="57"/>
                  </a:lnTo>
                  <a:lnTo>
                    <a:pt x="2540" y="45"/>
                  </a:lnTo>
                  <a:lnTo>
                    <a:pt x="2556" y="37"/>
                  </a:lnTo>
                  <a:lnTo>
                    <a:pt x="2571" y="32"/>
                  </a:lnTo>
                  <a:lnTo>
                    <a:pt x="2586" y="29"/>
                  </a:lnTo>
                  <a:lnTo>
                    <a:pt x="2601" y="28"/>
                  </a:lnTo>
                  <a:lnTo>
                    <a:pt x="2616" y="27"/>
                  </a:lnTo>
                  <a:lnTo>
                    <a:pt x="2906" y="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1" name="Group 1990">
              <a:extLst>
                <a:ext uri="{FF2B5EF4-FFF2-40B4-BE49-F238E27FC236}">
                  <a16:creationId xmlns:a16="http://schemas.microsoft.com/office/drawing/2014/main" id="{BDAA1E16-7BBA-09C3-562C-FBD2EB8B7013}"/>
                </a:ext>
              </a:extLst>
            </p:cNvPr>
            <p:cNvGrpSpPr/>
            <p:nvPr/>
          </p:nvGrpSpPr>
          <p:grpSpPr>
            <a:xfrm>
              <a:off x="267479" y="9234001"/>
              <a:ext cx="1973400" cy="1798243"/>
              <a:chOff x="1132678" y="2596557"/>
              <a:chExt cx="346265" cy="314347"/>
            </a:xfrm>
            <a:solidFill>
              <a:srgbClr val="FFFFFF"/>
            </a:solidFill>
          </p:grpSpPr>
          <p:sp>
            <p:nvSpPr>
              <p:cNvPr id="430" name="Freeform: Shape 1211">
                <a:extLst>
                  <a:ext uri="{FF2B5EF4-FFF2-40B4-BE49-F238E27FC236}">
                    <a16:creationId xmlns:a16="http://schemas.microsoft.com/office/drawing/2014/main" id="{26EEBA2D-5667-9ECD-0E31-740770A89ADE}"/>
                  </a:ext>
                </a:extLst>
              </p:cNvPr>
              <p:cNvSpPr/>
              <p:nvPr/>
            </p:nvSpPr>
            <p:spPr>
              <a:xfrm>
                <a:off x="1132678" y="2615657"/>
                <a:ext cx="149805" cy="149805"/>
              </a:xfrm>
              <a:custGeom>
                <a:avLst/>
                <a:gdLst>
                  <a:gd name="connsiteX0" fmla="*/ 29489 w 149805"/>
                  <a:gd name="connsiteY0" fmla="*/ 151287 h 149805"/>
                  <a:gd name="connsiteX1" fmla="*/ 18807 w 149805"/>
                  <a:gd name="connsiteY1" fmla="*/ 146858 h 149805"/>
                  <a:gd name="connsiteX2" fmla="*/ 18807 w 149805"/>
                  <a:gd name="connsiteY2" fmla="*/ 146858 h 149805"/>
                  <a:gd name="connsiteX3" fmla="*/ 1221 w 149805"/>
                  <a:gd name="connsiteY3" fmla="*/ 129272 h 149805"/>
                  <a:gd name="connsiteX4" fmla="*/ 1221 w 149805"/>
                  <a:gd name="connsiteY4" fmla="*/ 123410 h 149805"/>
                  <a:gd name="connsiteX5" fmla="*/ 123410 w 149805"/>
                  <a:gd name="connsiteY5" fmla="*/ 1221 h 149805"/>
                  <a:gd name="connsiteX6" fmla="*/ 129272 w 149805"/>
                  <a:gd name="connsiteY6" fmla="*/ 1221 h 149805"/>
                  <a:gd name="connsiteX7" fmla="*/ 146858 w 149805"/>
                  <a:gd name="connsiteY7" fmla="*/ 18807 h 149805"/>
                  <a:gd name="connsiteX8" fmla="*/ 146858 w 149805"/>
                  <a:gd name="connsiteY8" fmla="*/ 40105 h 149805"/>
                  <a:gd name="connsiteX9" fmla="*/ 40105 w 149805"/>
                  <a:gd name="connsiteY9" fmla="*/ 146858 h 149805"/>
                  <a:gd name="connsiteX10" fmla="*/ 29489 w 149805"/>
                  <a:gd name="connsiteY10" fmla="*/ 151287 h 149805"/>
                  <a:gd name="connsiteX11" fmla="*/ 24734 w 149805"/>
                  <a:gd name="connsiteY11" fmla="*/ 140931 h 149805"/>
                  <a:gd name="connsiteX12" fmla="*/ 34244 w 149805"/>
                  <a:gd name="connsiteY12" fmla="*/ 140931 h 149805"/>
                  <a:gd name="connsiteX13" fmla="*/ 140996 w 149805"/>
                  <a:gd name="connsiteY13" fmla="*/ 34178 h 149805"/>
                  <a:gd name="connsiteX14" fmla="*/ 140996 w 149805"/>
                  <a:gd name="connsiteY14" fmla="*/ 24669 h 149805"/>
                  <a:gd name="connsiteX15" fmla="*/ 126341 w 149805"/>
                  <a:gd name="connsiteY15" fmla="*/ 10014 h 149805"/>
                  <a:gd name="connsiteX16" fmla="*/ 10079 w 149805"/>
                  <a:gd name="connsiteY16" fmla="*/ 126276 h 149805"/>
                  <a:gd name="connsiteX17" fmla="*/ 24734 w 149805"/>
                  <a:gd name="connsiteY17" fmla="*/ 140931 h 14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805" h="149805">
                    <a:moveTo>
                      <a:pt x="29489" y="151287"/>
                    </a:moveTo>
                    <a:cubicBezTo>
                      <a:pt x="25646" y="151287"/>
                      <a:pt x="21803" y="149789"/>
                      <a:pt x="18807" y="146858"/>
                    </a:cubicBezTo>
                    <a:lnTo>
                      <a:pt x="18807" y="146858"/>
                    </a:lnTo>
                    <a:lnTo>
                      <a:pt x="1221" y="129272"/>
                    </a:lnTo>
                    <a:cubicBezTo>
                      <a:pt x="-407" y="127644"/>
                      <a:pt x="-407" y="124973"/>
                      <a:pt x="1221" y="123410"/>
                    </a:cubicBezTo>
                    <a:lnTo>
                      <a:pt x="123410" y="1221"/>
                    </a:lnTo>
                    <a:cubicBezTo>
                      <a:pt x="125039" y="-407"/>
                      <a:pt x="127644" y="-407"/>
                      <a:pt x="129272" y="1221"/>
                    </a:cubicBezTo>
                    <a:lnTo>
                      <a:pt x="146858" y="18807"/>
                    </a:lnTo>
                    <a:cubicBezTo>
                      <a:pt x="152720" y="24669"/>
                      <a:pt x="152720" y="34244"/>
                      <a:pt x="146858" y="40105"/>
                    </a:cubicBezTo>
                    <a:lnTo>
                      <a:pt x="40105" y="146858"/>
                    </a:lnTo>
                    <a:cubicBezTo>
                      <a:pt x="37175" y="149789"/>
                      <a:pt x="33332" y="151287"/>
                      <a:pt x="29489" y="151287"/>
                    </a:cubicBezTo>
                    <a:close/>
                    <a:moveTo>
                      <a:pt x="24734" y="140931"/>
                    </a:moveTo>
                    <a:cubicBezTo>
                      <a:pt x="27339" y="143536"/>
                      <a:pt x="31638" y="143536"/>
                      <a:pt x="34244" y="140931"/>
                    </a:cubicBezTo>
                    <a:lnTo>
                      <a:pt x="140996" y="34178"/>
                    </a:lnTo>
                    <a:cubicBezTo>
                      <a:pt x="143601" y="31573"/>
                      <a:pt x="143601" y="27274"/>
                      <a:pt x="140996" y="24669"/>
                    </a:cubicBezTo>
                    <a:lnTo>
                      <a:pt x="126341" y="10014"/>
                    </a:lnTo>
                    <a:lnTo>
                      <a:pt x="10079" y="126276"/>
                    </a:lnTo>
                    <a:lnTo>
                      <a:pt x="24734" y="140931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1212">
                <a:extLst>
                  <a:ext uri="{FF2B5EF4-FFF2-40B4-BE49-F238E27FC236}">
                    <a16:creationId xmlns:a16="http://schemas.microsoft.com/office/drawing/2014/main" id="{0F7BBF21-73A2-B8A0-F540-404B78D119F6}"/>
                  </a:ext>
                </a:extLst>
              </p:cNvPr>
              <p:cNvSpPr/>
              <p:nvPr/>
            </p:nvSpPr>
            <p:spPr>
              <a:xfrm>
                <a:off x="1329138" y="2596557"/>
                <a:ext cx="149805" cy="143292"/>
              </a:xfrm>
              <a:custGeom>
                <a:avLst/>
                <a:gdLst>
                  <a:gd name="connsiteX0" fmla="*/ 126907 w 149805"/>
                  <a:gd name="connsiteY0" fmla="*/ 147721 h 143291"/>
                  <a:gd name="connsiteX1" fmla="*/ 117723 w 149805"/>
                  <a:gd name="connsiteY1" fmla="*/ 144139 h 143291"/>
                  <a:gd name="connsiteX2" fmla="*/ 4392 w 149805"/>
                  <a:gd name="connsiteY2" fmla="*/ 39991 h 143291"/>
                  <a:gd name="connsiteX3" fmla="*/ 3546 w 149805"/>
                  <a:gd name="connsiteY3" fmla="*/ 20777 h 143291"/>
                  <a:gd name="connsiteX4" fmla="*/ 6607 w 149805"/>
                  <a:gd name="connsiteY4" fmla="*/ 23578 h 143291"/>
                  <a:gd name="connsiteX5" fmla="*/ 3546 w 149805"/>
                  <a:gd name="connsiteY5" fmla="*/ 20777 h 143291"/>
                  <a:gd name="connsiteX6" fmla="*/ 21392 w 149805"/>
                  <a:gd name="connsiteY6" fmla="*/ 1368 h 143291"/>
                  <a:gd name="connsiteX7" fmla="*/ 24258 w 149805"/>
                  <a:gd name="connsiteY7" fmla="*/ 0 h 143291"/>
                  <a:gd name="connsiteX8" fmla="*/ 27254 w 149805"/>
                  <a:gd name="connsiteY8" fmla="*/ 1107 h 143291"/>
                  <a:gd name="connsiteX9" fmla="*/ 154458 w 149805"/>
                  <a:gd name="connsiteY9" fmla="*/ 118020 h 143291"/>
                  <a:gd name="connsiteX10" fmla="*/ 154719 w 149805"/>
                  <a:gd name="connsiteY10" fmla="*/ 123882 h 143291"/>
                  <a:gd name="connsiteX11" fmla="*/ 136872 w 149805"/>
                  <a:gd name="connsiteY11" fmla="*/ 143292 h 143291"/>
                  <a:gd name="connsiteX12" fmla="*/ 127428 w 149805"/>
                  <a:gd name="connsiteY12" fmla="*/ 147656 h 143291"/>
                  <a:gd name="connsiteX13" fmla="*/ 126907 w 149805"/>
                  <a:gd name="connsiteY13" fmla="*/ 147721 h 143291"/>
                  <a:gd name="connsiteX14" fmla="*/ 24714 w 149805"/>
                  <a:gd name="connsiteY14" fmla="*/ 10096 h 143291"/>
                  <a:gd name="connsiteX15" fmla="*/ 9733 w 149805"/>
                  <a:gd name="connsiteY15" fmla="*/ 26444 h 143291"/>
                  <a:gd name="connsiteX16" fmla="*/ 9733 w 149805"/>
                  <a:gd name="connsiteY16" fmla="*/ 26444 h 143291"/>
                  <a:gd name="connsiteX17" fmla="*/ 10059 w 149805"/>
                  <a:gd name="connsiteY17" fmla="*/ 33869 h 143291"/>
                  <a:gd name="connsiteX18" fmla="*/ 123390 w 149805"/>
                  <a:gd name="connsiteY18" fmla="*/ 138016 h 143291"/>
                  <a:gd name="connsiteX19" fmla="*/ 130815 w 149805"/>
                  <a:gd name="connsiteY19" fmla="*/ 137691 h 143291"/>
                  <a:gd name="connsiteX20" fmla="*/ 145796 w 149805"/>
                  <a:gd name="connsiteY20" fmla="*/ 121342 h 143291"/>
                  <a:gd name="connsiteX21" fmla="*/ 24714 w 149805"/>
                  <a:gd name="connsiteY21" fmla="*/ 10096 h 14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9805" h="143291">
                    <a:moveTo>
                      <a:pt x="126907" y="147721"/>
                    </a:moveTo>
                    <a:cubicBezTo>
                      <a:pt x="123520" y="147721"/>
                      <a:pt x="120264" y="146483"/>
                      <a:pt x="117723" y="144139"/>
                    </a:cubicBezTo>
                    <a:lnTo>
                      <a:pt x="4392" y="39991"/>
                    </a:lnTo>
                    <a:cubicBezTo>
                      <a:pt x="-1144" y="34911"/>
                      <a:pt x="-1470" y="26314"/>
                      <a:pt x="3546" y="20777"/>
                    </a:cubicBezTo>
                    <a:lnTo>
                      <a:pt x="6607" y="23578"/>
                    </a:lnTo>
                    <a:lnTo>
                      <a:pt x="3546" y="20777"/>
                    </a:lnTo>
                    <a:lnTo>
                      <a:pt x="21392" y="1368"/>
                    </a:lnTo>
                    <a:cubicBezTo>
                      <a:pt x="22174" y="521"/>
                      <a:pt x="23216" y="65"/>
                      <a:pt x="24258" y="0"/>
                    </a:cubicBezTo>
                    <a:cubicBezTo>
                      <a:pt x="25495" y="0"/>
                      <a:pt x="26407" y="326"/>
                      <a:pt x="27254" y="1107"/>
                    </a:cubicBezTo>
                    <a:lnTo>
                      <a:pt x="154458" y="118020"/>
                    </a:lnTo>
                    <a:cubicBezTo>
                      <a:pt x="156152" y="119584"/>
                      <a:pt x="156282" y="122189"/>
                      <a:pt x="154719" y="123882"/>
                    </a:cubicBezTo>
                    <a:lnTo>
                      <a:pt x="136872" y="143292"/>
                    </a:lnTo>
                    <a:cubicBezTo>
                      <a:pt x="134397" y="145962"/>
                      <a:pt x="131076" y="147526"/>
                      <a:pt x="127428" y="147656"/>
                    </a:cubicBezTo>
                    <a:cubicBezTo>
                      <a:pt x="127298" y="147721"/>
                      <a:pt x="127102" y="147721"/>
                      <a:pt x="126907" y="147721"/>
                    </a:cubicBezTo>
                    <a:close/>
                    <a:moveTo>
                      <a:pt x="24714" y="10096"/>
                    </a:moveTo>
                    <a:lnTo>
                      <a:pt x="9733" y="26444"/>
                    </a:lnTo>
                    <a:lnTo>
                      <a:pt x="9733" y="26444"/>
                    </a:lnTo>
                    <a:cubicBezTo>
                      <a:pt x="7779" y="28593"/>
                      <a:pt x="7910" y="31915"/>
                      <a:pt x="10059" y="33869"/>
                    </a:cubicBezTo>
                    <a:lnTo>
                      <a:pt x="123390" y="138016"/>
                    </a:lnTo>
                    <a:cubicBezTo>
                      <a:pt x="125539" y="139970"/>
                      <a:pt x="128861" y="139840"/>
                      <a:pt x="130815" y="137691"/>
                    </a:cubicBezTo>
                    <a:lnTo>
                      <a:pt x="145796" y="121342"/>
                    </a:lnTo>
                    <a:lnTo>
                      <a:pt x="24714" y="10096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1213">
                <a:extLst>
                  <a:ext uri="{FF2B5EF4-FFF2-40B4-BE49-F238E27FC236}">
                    <a16:creationId xmlns:a16="http://schemas.microsoft.com/office/drawing/2014/main" id="{02A34818-4B92-B2A8-ED2C-D5ECD78D85EE}"/>
                  </a:ext>
                </a:extLst>
              </p:cNvPr>
              <p:cNvSpPr/>
              <p:nvPr/>
            </p:nvSpPr>
            <p:spPr>
              <a:xfrm>
                <a:off x="1332896" y="2693621"/>
                <a:ext cx="39080" cy="39080"/>
              </a:xfrm>
              <a:custGeom>
                <a:avLst/>
                <a:gdLst>
                  <a:gd name="connsiteX0" fmla="*/ 38673 w 39079"/>
                  <a:gd name="connsiteY0" fmla="*/ 42841 h 39079"/>
                  <a:gd name="connsiteX1" fmla="*/ 35742 w 39079"/>
                  <a:gd name="connsiteY1" fmla="*/ 41604 h 39079"/>
                  <a:gd name="connsiteX2" fmla="*/ 1221 w 39079"/>
                  <a:gd name="connsiteY2" fmla="*/ 7083 h 39079"/>
                  <a:gd name="connsiteX3" fmla="*/ 1221 w 39079"/>
                  <a:gd name="connsiteY3" fmla="*/ 1221 h 39079"/>
                  <a:gd name="connsiteX4" fmla="*/ 7083 w 39079"/>
                  <a:gd name="connsiteY4" fmla="*/ 1221 h 39079"/>
                  <a:gd name="connsiteX5" fmla="*/ 41604 w 39079"/>
                  <a:gd name="connsiteY5" fmla="*/ 35742 h 39079"/>
                  <a:gd name="connsiteX6" fmla="*/ 41604 w 39079"/>
                  <a:gd name="connsiteY6" fmla="*/ 41604 h 39079"/>
                  <a:gd name="connsiteX7" fmla="*/ 38673 w 39079"/>
                  <a:gd name="connsiteY7" fmla="*/ 42841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079" h="39079">
                    <a:moveTo>
                      <a:pt x="38673" y="42841"/>
                    </a:moveTo>
                    <a:cubicBezTo>
                      <a:pt x="37630" y="42841"/>
                      <a:pt x="36523" y="42450"/>
                      <a:pt x="35742" y="41604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41604" y="35742"/>
                    </a:lnTo>
                    <a:cubicBezTo>
                      <a:pt x="43232" y="37370"/>
                      <a:pt x="43232" y="39975"/>
                      <a:pt x="41604" y="41604"/>
                    </a:cubicBezTo>
                    <a:cubicBezTo>
                      <a:pt x="40757" y="42450"/>
                      <a:pt x="39715" y="42841"/>
                      <a:pt x="38673" y="4284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1214">
                <a:extLst>
                  <a:ext uri="{FF2B5EF4-FFF2-40B4-BE49-F238E27FC236}">
                    <a16:creationId xmlns:a16="http://schemas.microsoft.com/office/drawing/2014/main" id="{561C43A0-C688-040D-94C5-1BE17C3B2626}"/>
                  </a:ext>
                </a:extLst>
              </p:cNvPr>
              <p:cNvSpPr/>
              <p:nvPr/>
            </p:nvSpPr>
            <p:spPr>
              <a:xfrm>
                <a:off x="1223864" y="2829032"/>
                <a:ext cx="6513" cy="6513"/>
              </a:xfrm>
              <a:custGeom>
                <a:avLst/>
                <a:gdLst>
                  <a:gd name="connsiteX0" fmla="*/ 4804 w 6513"/>
                  <a:gd name="connsiteY0" fmla="*/ 8972 h 6513"/>
                  <a:gd name="connsiteX1" fmla="*/ 1807 w 6513"/>
                  <a:gd name="connsiteY1" fmla="*/ 7735 h 6513"/>
                  <a:gd name="connsiteX2" fmla="*/ 1221 w 6513"/>
                  <a:gd name="connsiteY2" fmla="*/ 7148 h 6513"/>
                  <a:gd name="connsiteX3" fmla="*/ 1221 w 6513"/>
                  <a:gd name="connsiteY3" fmla="*/ 1221 h 6513"/>
                  <a:gd name="connsiteX4" fmla="*/ 7148 w 6513"/>
                  <a:gd name="connsiteY4" fmla="*/ 1221 h 6513"/>
                  <a:gd name="connsiteX5" fmla="*/ 7735 w 6513"/>
                  <a:gd name="connsiteY5" fmla="*/ 1807 h 6513"/>
                  <a:gd name="connsiteX6" fmla="*/ 7735 w 6513"/>
                  <a:gd name="connsiteY6" fmla="*/ 7735 h 6513"/>
                  <a:gd name="connsiteX7" fmla="*/ 4804 w 6513"/>
                  <a:gd name="connsiteY7" fmla="*/ 8972 h 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3" h="6513">
                    <a:moveTo>
                      <a:pt x="4804" y="8972"/>
                    </a:moveTo>
                    <a:cubicBezTo>
                      <a:pt x="3696" y="8972"/>
                      <a:pt x="2654" y="8581"/>
                      <a:pt x="1807" y="7735"/>
                    </a:cubicBezTo>
                    <a:lnTo>
                      <a:pt x="1221" y="7148"/>
                    </a:lnTo>
                    <a:cubicBezTo>
                      <a:pt x="-407" y="5520"/>
                      <a:pt x="-407" y="2850"/>
                      <a:pt x="1221" y="1221"/>
                    </a:cubicBezTo>
                    <a:cubicBezTo>
                      <a:pt x="2850" y="-407"/>
                      <a:pt x="5520" y="-407"/>
                      <a:pt x="7148" y="1221"/>
                    </a:cubicBezTo>
                    <a:lnTo>
                      <a:pt x="7735" y="1807"/>
                    </a:lnTo>
                    <a:cubicBezTo>
                      <a:pt x="9363" y="3436"/>
                      <a:pt x="9363" y="6106"/>
                      <a:pt x="7735" y="7735"/>
                    </a:cubicBezTo>
                    <a:cubicBezTo>
                      <a:pt x="6953" y="8581"/>
                      <a:pt x="5911" y="8972"/>
                      <a:pt x="4804" y="8972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1215">
                <a:extLst>
                  <a:ext uri="{FF2B5EF4-FFF2-40B4-BE49-F238E27FC236}">
                    <a16:creationId xmlns:a16="http://schemas.microsoft.com/office/drawing/2014/main" id="{33927791-90E3-40F9-14A7-1DC4BF66DB07}"/>
                  </a:ext>
                </a:extLst>
              </p:cNvPr>
              <p:cNvSpPr/>
              <p:nvPr/>
            </p:nvSpPr>
            <p:spPr>
              <a:xfrm>
                <a:off x="1172230" y="2654963"/>
                <a:ext cx="136779" cy="162832"/>
              </a:xfrm>
              <a:custGeom>
                <a:avLst/>
                <a:gdLst>
                  <a:gd name="connsiteX0" fmla="*/ 36312 w 136778"/>
                  <a:gd name="connsiteY0" fmla="*/ 162849 h 162831"/>
                  <a:gd name="connsiteX1" fmla="*/ 33381 w 136778"/>
                  <a:gd name="connsiteY1" fmla="*/ 161612 h 162831"/>
                  <a:gd name="connsiteX2" fmla="*/ 11235 w 136778"/>
                  <a:gd name="connsiteY2" fmla="*/ 139467 h 162831"/>
                  <a:gd name="connsiteX3" fmla="*/ 11235 w 136778"/>
                  <a:gd name="connsiteY3" fmla="*/ 85016 h 162831"/>
                  <a:gd name="connsiteX4" fmla="*/ 84901 w 136778"/>
                  <a:gd name="connsiteY4" fmla="*/ 11350 h 162831"/>
                  <a:gd name="connsiteX5" fmla="*/ 136876 w 136778"/>
                  <a:gd name="connsiteY5" fmla="*/ 9136 h 162831"/>
                  <a:gd name="connsiteX6" fmla="*/ 137398 w 136778"/>
                  <a:gd name="connsiteY6" fmla="*/ 14998 h 162831"/>
                  <a:gd name="connsiteX7" fmla="*/ 131536 w 136778"/>
                  <a:gd name="connsiteY7" fmla="*/ 15519 h 162831"/>
                  <a:gd name="connsiteX8" fmla="*/ 90828 w 136778"/>
                  <a:gd name="connsiteY8" fmla="*/ 17277 h 162831"/>
                  <a:gd name="connsiteX9" fmla="*/ 17162 w 136778"/>
                  <a:gd name="connsiteY9" fmla="*/ 90943 h 162831"/>
                  <a:gd name="connsiteX10" fmla="*/ 8304 w 136778"/>
                  <a:gd name="connsiteY10" fmla="*/ 112241 h 162831"/>
                  <a:gd name="connsiteX11" fmla="*/ 17162 w 136778"/>
                  <a:gd name="connsiteY11" fmla="*/ 133605 h 162831"/>
                  <a:gd name="connsiteX12" fmla="*/ 39308 w 136778"/>
                  <a:gd name="connsiteY12" fmla="*/ 155750 h 162831"/>
                  <a:gd name="connsiteX13" fmla="*/ 39308 w 136778"/>
                  <a:gd name="connsiteY13" fmla="*/ 161612 h 162831"/>
                  <a:gd name="connsiteX14" fmla="*/ 36312 w 136778"/>
                  <a:gd name="connsiteY14" fmla="*/ 162849 h 162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778" h="162831">
                    <a:moveTo>
                      <a:pt x="36312" y="162849"/>
                    </a:moveTo>
                    <a:cubicBezTo>
                      <a:pt x="35269" y="162849"/>
                      <a:pt x="34162" y="162458"/>
                      <a:pt x="33381" y="161612"/>
                    </a:cubicBezTo>
                    <a:lnTo>
                      <a:pt x="11235" y="139467"/>
                    </a:lnTo>
                    <a:cubicBezTo>
                      <a:pt x="-3745" y="124486"/>
                      <a:pt x="-3745" y="100061"/>
                      <a:pt x="11235" y="85016"/>
                    </a:cubicBezTo>
                    <a:lnTo>
                      <a:pt x="84901" y="11350"/>
                    </a:lnTo>
                    <a:cubicBezTo>
                      <a:pt x="99165" y="-2914"/>
                      <a:pt x="121505" y="-3825"/>
                      <a:pt x="136876" y="9136"/>
                    </a:cubicBezTo>
                    <a:cubicBezTo>
                      <a:pt x="138635" y="10634"/>
                      <a:pt x="138830" y="13239"/>
                      <a:pt x="137398" y="14998"/>
                    </a:cubicBezTo>
                    <a:cubicBezTo>
                      <a:pt x="135899" y="16756"/>
                      <a:pt x="133229" y="16952"/>
                      <a:pt x="131536" y="15519"/>
                    </a:cubicBezTo>
                    <a:cubicBezTo>
                      <a:pt x="119486" y="5358"/>
                      <a:pt x="101965" y="6140"/>
                      <a:pt x="90828" y="17277"/>
                    </a:cubicBezTo>
                    <a:lnTo>
                      <a:pt x="17162" y="90943"/>
                    </a:lnTo>
                    <a:cubicBezTo>
                      <a:pt x="11496" y="96674"/>
                      <a:pt x="8304" y="104230"/>
                      <a:pt x="8304" y="112241"/>
                    </a:cubicBezTo>
                    <a:cubicBezTo>
                      <a:pt x="8304" y="120318"/>
                      <a:pt x="11431" y="127873"/>
                      <a:pt x="17162" y="133605"/>
                    </a:cubicBezTo>
                    <a:lnTo>
                      <a:pt x="39308" y="155750"/>
                    </a:lnTo>
                    <a:cubicBezTo>
                      <a:pt x="40936" y="157378"/>
                      <a:pt x="40936" y="159983"/>
                      <a:pt x="39308" y="161612"/>
                    </a:cubicBezTo>
                    <a:cubicBezTo>
                      <a:pt x="38461" y="162458"/>
                      <a:pt x="37354" y="162849"/>
                      <a:pt x="36312" y="162849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1216">
                <a:extLst>
                  <a:ext uri="{FF2B5EF4-FFF2-40B4-BE49-F238E27FC236}">
                    <a16:creationId xmlns:a16="http://schemas.microsoft.com/office/drawing/2014/main" id="{F25CA543-FCDE-342E-29F9-0DE61E6DE0FF}"/>
                  </a:ext>
                </a:extLst>
              </p:cNvPr>
              <p:cNvSpPr/>
              <p:nvPr/>
            </p:nvSpPr>
            <p:spPr>
              <a:xfrm>
                <a:off x="1264246" y="2869349"/>
                <a:ext cx="6513" cy="6513"/>
              </a:xfrm>
              <a:custGeom>
                <a:avLst/>
                <a:gdLst>
                  <a:gd name="connsiteX0" fmla="*/ 4738 w 6513"/>
                  <a:gd name="connsiteY0" fmla="*/ 8907 h 6513"/>
                  <a:gd name="connsiteX1" fmla="*/ 1807 w 6513"/>
                  <a:gd name="connsiteY1" fmla="*/ 7669 h 6513"/>
                  <a:gd name="connsiteX2" fmla="*/ 1221 w 6513"/>
                  <a:gd name="connsiteY2" fmla="*/ 7083 h 6513"/>
                  <a:gd name="connsiteX3" fmla="*/ 1221 w 6513"/>
                  <a:gd name="connsiteY3" fmla="*/ 1221 h 6513"/>
                  <a:gd name="connsiteX4" fmla="*/ 7083 w 6513"/>
                  <a:gd name="connsiteY4" fmla="*/ 1221 h 6513"/>
                  <a:gd name="connsiteX5" fmla="*/ 7669 w 6513"/>
                  <a:gd name="connsiteY5" fmla="*/ 1808 h 6513"/>
                  <a:gd name="connsiteX6" fmla="*/ 7669 w 6513"/>
                  <a:gd name="connsiteY6" fmla="*/ 7669 h 6513"/>
                  <a:gd name="connsiteX7" fmla="*/ 4738 w 6513"/>
                  <a:gd name="connsiteY7" fmla="*/ 8907 h 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3" h="6513">
                    <a:moveTo>
                      <a:pt x="4738" y="8907"/>
                    </a:moveTo>
                    <a:cubicBezTo>
                      <a:pt x="3696" y="8907"/>
                      <a:pt x="2589" y="8516"/>
                      <a:pt x="1807" y="7669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7669" y="1808"/>
                    </a:lnTo>
                    <a:cubicBezTo>
                      <a:pt x="9298" y="3436"/>
                      <a:pt x="9298" y="6041"/>
                      <a:pt x="7669" y="7669"/>
                    </a:cubicBezTo>
                    <a:cubicBezTo>
                      <a:pt x="6888" y="8516"/>
                      <a:pt x="5781" y="8907"/>
                      <a:pt x="4738" y="8907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1217">
                <a:extLst>
                  <a:ext uri="{FF2B5EF4-FFF2-40B4-BE49-F238E27FC236}">
                    <a16:creationId xmlns:a16="http://schemas.microsoft.com/office/drawing/2014/main" id="{E3F74E85-921F-D1DE-9822-90E449D6C3DE}"/>
                  </a:ext>
                </a:extLst>
              </p:cNvPr>
              <p:cNvSpPr/>
              <p:nvPr/>
            </p:nvSpPr>
            <p:spPr>
              <a:xfrm>
                <a:off x="1275774" y="2819718"/>
                <a:ext cx="58619" cy="91186"/>
              </a:xfrm>
              <a:custGeom>
                <a:avLst/>
                <a:gdLst>
                  <a:gd name="connsiteX0" fmla="*/ 33853 w 58619"/>
                  <a:gd name="connsiteY0" fmla="*/ 91625 h 91185"/>
                  <a:gd name="connsiteX1" fmla="*/ 18025 w 58619"/>
                  <a:gd name="connsiteY1" fmla="*/ 85047 h 91185"/>
                  <a:gd name="connsiteX2" fmla="*/ 9884 w 58619"/>
                  <a:gd name="connsiteY2" fmla="*/ 76905 h 91185"/>
                  <a:gd name="connsiteX3" fmla="*/ 9884 w 58619"/>
                  <a:gd name="connsiteY3" fmla="*/ 70978 h 91185"/>
                  <a:gd name="connsiteX4" fmla="*/ 15811 w 58619"/>
                  <a:gd name="connsiteY4" fmla="*/ 70978 h 91185"/>
                  <a:gd name="connsiteX5" fmla="*/ 23953 w 58619"/>
                  <a:gd name="connsiteY5" fmla="*/ 79120 h 91185"/>
                  <a:gd name="connsiteX6" fmla="*/ 43818 w 58619"/>
                  <a:gd name="connsiteY6" fmla="*/ 79120 h 91185"/>
                  <a:gd name="connsiteX7" fmla="*/ 48573 w 58619"/>
                  <a:gd name="connsiteY7" fmla="*/ 74365 h 91185"/>
                  <a:gd name="connsiteX8" fmla="*/ 52676 w 58619"/>
                  <a:gd name="connsiteY8" fmla="*/ 64400 h 91185"/>
                  <a:gd name="connsiteX9" fmla="*/ 48573 w 58619"/>
                  <a:gd name="connsiteY9" fmla="*/ 54435 h 91185"/>
                  <a:gd name="connsiteX10" fmla="*/ 1221 w 58619"/>
                  <a:gd name="connsiteY10" fmla="*/ 7083 h 91185"/>
                  <a:gd name="connsiteX11" fmla="*/ 1221 w 58619"/>
                  <a:gd name="connsiteY11" fmla="*/ 1221 h 91185"/>
                  <a:gd name="connsiteX12" fmla="*/ 7083 w 58619"/>
                  <a:gd name="connsiteY12" fmla="*/ 1221 h 91185"/>
                  <a:gd name="connsiteX13" fmla="*/ 54435 w 58619"/>
                  <a:gd name="connsiteY13" fmla="*/ 48573 h 91185"/>
                  <a:gd name="connsiteX14" fmla="*/ 61013 w 58619"/>
                  <a:gd name="connsiteY14" fmla="*/ 64400 h 91185"/>
                  <a:gd name="connsiteX15" fmla="*/ 54435 w 58619"/>
                  <a:gd name="connsiteY15" fmla="*/ 80227 h 91185"/>
                  <a:gd name="connsiteX16" fmla="*/ 49680 w 58619"/>
                  <a:gd name="connsiteY16" fmla="*/ 84982 h 91185"/>
                  <a:gd name="connsiteX17" fmla="*/ 33853 w 58619"/>
                  <a:gd name="connsiteY17" fmla="*/ 91625 h 9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619" h="91185">
                    <a:moveTo>
                      <a:pt x="33853" y="91625"/>
                    </a:moveTo>
                    <a:cubicBezTo>
                      <a:pt x="28121" y="91625"/>
                      <a:pt x="22389" y="89476"/>
                      <a:pt x="18025" y="85047"/>
                    </a:cubicBezTo>
                    <a:lnTo>
                      <a:pt x="9884" y="76905"/>
                    </a:lnTo>
                    <a:cubicBezTo>
                      <a:pt x="8256" y="75277"/>
                      <a:pt x="8256" y="72607"/>
                      <a:pt x="9884" y="70978"/>
                    </a:cubicBezTo>
                    <a:cubicBezTo>
                      <a:pt x="11512" y="69350"/>
                      <a:pt x="14183" y="69350"/>
                      <a:pt x="15811" y="70978"/>
                    </a:cubicBezTo>
                    <a:lnTo>
                      <a:pt x="23953" y="79120"/>
                    </a:lnTo>
                    <a:cubicBezTo>
                      <a:pt x="29424" y="84591"/>
                      <a:pt x="38347" y="84591"/>
                      <a:pt x="43818" y="79120"/>
                    </a:cubicBezTo>
                    <a:lnTo>
                      <a:pt x="48573" y="74365"/>
                    </a:lnTo>
                    <a:cubicBezTo>
                      <a:pt x="51243" y="71695"/>
                      <a:pt x="52676" y="68178"/>
                      <a:pt x="52676" y="64400"/>
                    </a:cubicBezTo>
                    <a:cubicBezTo>
                      <a:pt x="52676" y="60622"/>
                      <a:pt x="51243" y="57105"/>
                      <a:pt x="48573" y="54435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54435" y="48573"/>
                    </a:lnTo>
                    <a:cubicBezTo>
                      <a:pt x="58668" y="52806"/>
                      <a:pt x="61013" y="58408"/>
                      <a:pt x="61013" y="64400"/>
                    </a:cubicBezTo>
                    <a:cubicBezTo>
                      <a:pt x="61013" y="70392"/>
                      <a:pt x="58668" y="75994"/>
                      <a:pt x="54435" y="80227"/>
                    </a:cubicBezTo>
                    <a:lnTo>
                      <a:pt x="49680" y="84982"/>
                    </a:lnTo>
                    <a:cubicBezTo>
                      <a:pt x="45316" y="89476"/>
                      <a:pt x="39584" y="91625"/>
                      <a:pt x="33853" y="91625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1218">
                <a:extLst>
                  <a:ext uri="{FF2B5EF4-FFF2-40B4-BE49-F238E27FC236}">
                    <a16:creationId xmlns:a16="http://schemas.microsoft.com/office/drawing/2014/main" id="{363F30F4-4A1B-9D4E-4DFA-2EA1A28C2AC5}"/>
                  </a:ext>
                </a:extLst>
              </p:cNvPr>
              <p:cNvSpPr/>
              <p:nvPr/>
            </p:nvSpPr>
            <p:spPr>
              <a:xfrm>
                <a:off x="1261510" y="2783308"/>
                <a:ext cx="117239" cy="110726"/>
              </a:xfrm>
              <a:custGeom>
                <a:avLst/>
                <a:gdLst>
                  <a:gd name="connsiteX0" fmla="*/ 93645 w 117238"/>
                  <a:gd name="connsiteY0" fmla="*/ 112468 h 110725"/>
                  <a:gd name="connsiteX1" fmla="*/ 77817 w 117238"/>
                  <a:gd name="connsiteY1" fmla="*/ 105955 h 110725"/>
                  <a:gd name="connsiteX2" fmla="*/ 1221 w 117238"/>
                  <a:gd name="connsiteY2" fmla="*/ 29359 h 110725"/>
                  <a:gd name="connsiteX3" fmla="*/ 1221 w 117238"/>
                  <a:gd name="connsiteY3" fmla="*/ 23497 h 110725"/>
                  <a:gd name="connsiteX4" fmla="*/ 7083 w 117238"/>
                  <a:gd name="connsiteY4" fmla="*/ 23497 h 110725"/>
                  <a:gd name="connsiteX5" fmla="*/ 83679 w 117238"/>
                  <a:gd name="connsiteY5" fmla="*/ 100093 h 110725"/>
                  <a:gd name="connsiteX6" fmla="*/ 103545 w 117238"/>
                  <a:gd name="connsiteY6" fmla="*/ 100093 h 110725"/>
                  <a:gd name="connsiteX7" fmla="*/ 108365 w 117238"/>
                  <a:gd name="connsiteY7" fmla="*/ 95273 h 110725"/>
                  <a:gd name="connsiteX8" fmla="*/ 112468 w 117238"/>
                  <a:gd name="connsiteY8" fmla="*/ 85373 h 110725"/>
                  <a:gd name="connsiteX9" fmla="*/ 108365 w 117238"/>
                  <a:gd name="connsiteY9" fmla="*/ 75407 h 110725"/>
                  <a:gd name="connsiteX10" fmla="*/ 40040 w 117238"/>
                  <a:gd name="connsiteY10" fmla="*/ 7083 h 110725"/>
                  <a:gd name="connsiteX11" fmla="*/ 40040 w 117238"/>
                  <a:gd name="connsiteY11" fmla="*/ 1221 h 110725"/>
                  <a:gd name="connsiteX12" fmla="*/ 45902 w 117238"/>
                  <a:gd name="connsiteY12" fmla="*/ 1221 h 110725"/>
                  <a:gd name="connsiteX13" fmla="*/ 114227 w 117238"/>
                  <a:gd name="connsiteY13" fmla="*/ 69545 h 110725"/>
                  <a:gd name="connsiteX14" fmla="*/ 114227 w 117238"/>
                  <a:gd name="connsiteY14" fmla="*/ 101200 h 110725"/>
                  <a:gd name="connsiteX15" fmla="*/ 109407 w 117238"/>
                  <a:gd name="connsiteY15" fmla="*/ 106020 h 110725"/>
                  <a:gd name="connsiteX16" fmla="*/ 93645 w 117238"/>
                  <a:gd name="connsiteY16" fmla="*/ 112468 h 11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7238" h="110725">
                    <a:moveTo>
                      <a:pt x="93645" y="112468"/>
                    </a:moveTo>
                    <a:cubicBezTo>
                      <a:pt x="87913" y="112468"/>
                      <a:pt x="82181" y="110319"/>
                      <a:pt x="77817" y="105955"/>
                    </a:cubicBezTo>
                    <a:lnTo>
                      <a:pt x="1221" y="29359"/>
                    </a:lnTo>
                    <a:cubicBezTo>
                      <a:pt x="-407" y="27730"/>
                      <a:pt x="-407" y="25125"/>
                      <a:pt x="1221" y="23497"/>
                    </a:cubicBezTo>
                    <a:cubicBezTo>
                      <a:pt x="2850" y="21868"/>
                      <a:pt x="5455" y="21868"/>
                      <a:pt x="7083" y="23497"/>
                    </a:cubicBezTo>
                    <a:lnTo>
                      <a:pt x="83679" y="100093"/>
                    </a:lnTo>
                    <a:cubicBezTo>
                      <a:pt x="89020" y="105434"/>
                      <a:pt x="98269" y="105368"/>
                      <a:pt x="103545" y="100093"/>
                    </a:cubicBezTo>
                    <a:lnTo>
                      <a:pt x="108365" y="95273"/>
                    </a:lnTo>
                    <a:cubicBezTo>
                      <a:pt x="111035" y="92602"/>
                      <a:pt x="112468" y="89085"/>
                      <a:pt x="112468" y="85373"/>
                    </a:cubicBezTo>
                    <a:cubicBezTo>
                      <a:pt x="112468" y="81595"/>
                      <a:pt x="111035" y="78078"/>
                      <a:pt x="108365" y="75407"/>
                    </a:cubicBezTo>
                    <a:lnTo>
                      <a:pt x="40040" y="7083"/>
                    </a:lnTo>
                    <a:cubicBezTo>
                      <a:pt x="38412" y="5455"/>
                      <a:pt x="38412" y="2850"/>
                      <a:pt x="40040" y="1221"/>
                    </a:cubicBezTo>
                    <a:cubicBezTo>
                      <a:pt x="41669" y="-407"/>
                      <a:pt x="44274" y="-407"/>
                      <a:pt x="45902" y="1221"/>
                    </a:cubicBezTo>
                    <a:lnTo>
                      <a:pt x="114227" y="69545"/>
                    </a:lnTo>
                    <a:cubicBezTo>
                      <a:pt x="122954" y="78273"/>
                      <a:pt x="122954" y="92472"/>
                      <a:pt x="114227" y="101200"/>
                    </a:cubicBezTo>
                    <a:lnTo>
                      <a:pt x="109407" y="106020"/>
                    </a:lnTo>
                    <a:cubicBezTo>
                      <a:pt x="105043" y="110253"/>
                      <a:pt x="99311" y="112468"/>
                      <a:pt x="93645" y="112468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1219">
                <a:extLst>
                  <a:ext uri="{FF2B5EF4-FFF2-40B4-BE49-F238E27FC236}">
                    <a16:creationId xmlns:a16="http://schemas.microsoft.com/office/drawing/2014/main" id="{CFC7B2F8-E4E5-E64A-3631-1FC17F955A3C}"/>
                  </a:ext>
                </a:extLst>
              </p:cNvPr>
              <p:cNvSpPr/>
              <p:nvPr/>
            </p:nvSpPr>
            <p:spPr>
              <a:xfrm>
                <a:off x="1306256" y="2758688"/>
                <a:ext cx="130265" cy="130265"/>
              </a:xfrm>
              <a:custGeom>
                <a:avLst/>
                <a:gdLst>
                  <a:gd name="connsiteX0" fmla="*/ 107192 w 130265"/>
                  <a:gd name="connsiteY0" fmla="*/ 132854 h 130265"/>
                  <a:gd name="connsiteX1" fmla="*/ 88304 w 130265"/>
                  <a:gd name="connsiteY1" fmla="*/ 124713 h 130265"/>
                  <a:gd name="connsiteX2" fmla="*/ 1221 w 130265"/>
                  <a:gd name="connsiteY2" fmla="*/ 37630 h 130265"/>
                  <a:gd name="connsiteX3" fmla="*/ 1221 w 130265"/>
                  <a:gd name="connsiteY3" fmla="*/ 31769 h 130265"/>
                  <a:gd name="connsiteX4" fmla="*/ 7083 w 130265"/>
                  <a:gd name="connsiteY4" fmla="*/ 31769 h 130265"/>
                  <a:gd name="connsiteX5" fmla="*/ 94166 w 130265"/>
                  <a:gd name="connsiteY5" fmla="*/ 118851 h 130265"/>
                  <a:gd name="connsiteX6" fmla="*/ 116181 w 130265"/>
                  <a:gd name="connsiteY6" fmla="*/ 121000 h 130265"/>
                  <a:gd name="connsiteX7" fmla="*/ 121000 w 130265"/>
                  <a:gd name="connsiteY7" fmla="*/ 116180 h 130265"/>
                  <a:gd name="connsiteX8" fmla="*/ 124517 w 130265"/>
                  <a:gd name="connsiteY8" fmla="*/ 105955 h 130265"/>
                  <a:gd name="connsiteX9" fmla="*/ 118851 w 130265"/>
                  <a:gd name="connsiteY9" fmla="*/ 94166 h 130265"/>
                  <a:gd name="connsiteX10" fmla="*/ 31768 w 130265"/>
                  <a:gd name="connsiteY10" fmla="*/ 7083 h 130265"/>
                  <a:gd name="connsiteX11" fmla="*/ 31768 w 130265"/>
                  <a:gd name="connsiteY11" fmla="*/ 1221 h 130265"/>
                  <a:gd name="connsiteX12" fmla="*/ 37630 w 130265"/>
                  <a:gd name="connsiteY12" fmla="*/ 1221 h 130265"/>
                  <a:gd name="connsiteX13" fmla="*/ 124713 w 130265"/>
                  <a:gd name="connsiteY13" fmla="*/ 88304 h 130265"/>
                  <a:gd name="connsiteX14" fmla="*/ 132789 w 130265"/>
                  <a:gd name="connsiteY14" fmla="*/ 105368 h 130265"/>
                  <a:gd name="connsiteX15" fmla="*/ 126862 w 130265"/>
                  <a:gd name="connsiteY15" fmla="*/ 122173 h 130265"/>
                  <a:gd name="connsiteX16" fmla="*/ 122042 w 130265"/>
                  <a:gd name="connsiteY16" fmla="*/ 126993 h 130265"/>
                  <a:gd name="connsiteX17" fmla="*/ 107192 w 130265"/>
                  <a:gd name="connsiteY17" fmla="*/ 132854 h 130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0265" h="130265">
                    <a:moveTo>
                      <a:pt x="107192" y="132854"/>
                    </a:moveTo>
                    <a:cubicBezTo>
                      <a:pt x="100614" y="132854"/>
                      <a:pt x="93645" y="130119"/>
                      <a:pt x="88304" y="124713"/>
                    </a:cubicBezTo>
                    <a:lnTo>
                      <a:pt x="1221" y="37630"/>
                    </a:lnTo>
                    <a:cubicBezTo>
                      <a:pt x="-407" y="36002"/>
                      <a:pt x="-407" y="33397"/>
                      <a:pt x="1221" y="31769"/>
                    </a:cubicBezTo>
                    <a:cubicBezTo>
                      <a:pt x="2850" y="30140"/>
                      <a:pt x="5455" y="30140"/>
                      <a:pt x="7083" y="31769"/>
                    </a:cubicBezTo>
                    <a:lnTo>
                      <a:pt x="94166" y="118851"/>
                    </a:lnTo>
                    <a:cubicBezTo>
                      <a:pt x="100874" y="125494"/>
                      <a:pt x="110709" y="126471"/>
                      <a:pt x="116181" y="121000"/>
                    </a:cubicBezTo>
                    <a:lnTo>
                      <a:pt x="121000" y="116180"/>
                    </a:lnTo>
                    <a:cubicBezTo>
                      <a:pt x="123541" y="113640"/>
                      <a:pt x="124778" y="109993"/>
                      <a:pt x="124517" y="105955"/>
                    </a:cubicBezTo>
                    <a:cubicBezTo>
                      <a:pt x="124192" y="101656"/>
                      <a:pt x="122173" y="97487"/>
                      <a:pt x="118851" y="94166"/>
                    </a:cubicBezTo>
                    <a:lnTo>
                      <a:pt x="31768" y="7083"/>
                    </a:lnTo>
                    <a:cubicBezTo>
                      <a:pt x="30140" y="5455"/>
                      <a:pt x="30140" y="2850"/>
                      <a:pt x="31768" y="1221"/>
                    </a:cubicBezTo>
                    <a:cubicBezTo>
                      <a:pt x="33397" y="-407"/>
                      <a:pt x="36002" y="-407"/>
                      <a:pt x="37630" y="1221"/>
                    </a:cubicBezTo>
                    <a:lnTo>
                      <a:pt x="124713" y="88304"/>
                    </a:lnTo>
                    <a:cubicBezTo>
                      <a:pt x="129468" y="92993"/>
                      <a:pt x="132333" y="99051"/>
                      <a:pt x="132789" y="105368"/>
                    </a:cubicBezTo>
                    <a:cubicBezTo>
                      <a:pt x="133310" y="111882"/>
                      <a:pt x="131226" y="117809"/>
                      <a:pt x="126862" y="122173"/>
                    </a:cubicBezTo>
                    <a:lnTo>
                      <a:pt x="122042" y="126993"/>
                    </a:lnTo>
                    <a:cubicBezTo>
                      <a:pt x="118134" y="130900"/>
                      <a:pt x="112794" y="132854"/>
                      <a:pt x="107192" y="132854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1220">
                <a:extLst>
                  <a:ext uri="{FF2B5EF4-FFF2-40B4-BE49-F238E27FC236}">
                    <a16:creationId xmlns:a16="http://schemas.microsoft.com/office/drawing/2014/main" id="{CD5BDD05-0E0E-2DFD-1415-84C6BBA3F141}"/>
                  </a:ext>
                </a:extLst>
              </p:cNvPr>
              <p:cNvSpPr/>
              <p:nvPr/>
            </p:nvSpPr>
            <p:spPr>
              <a:xfrm>
                <a:off x="1336804" y="2728141"/>
                <a:ext cx="110726" cy="110726"/>
              </a:xfrm>
              <a:custGeom>
                <a:avLst/>
                <a:gdLst>
                  <a:gd name="connsiteX0" fmla="*/ 86740 w 110725"/>
                  <a:gd name="connsiteY0" fmla="*/ 112533 h 110725"/>
                  <a:gd name="connsiteX1" fmla="*/ 85047 w 110725"/>
                  <a:gd name="connsiteY1" fmla="*/ 112468 h 110725"/>
                  <a:gd name="connsiteX2" fmla="*/ 68113 w 110725"/>
                  <a:gd name="connsiteY2" fmla="*/ 104587 h 110725"/>
                  <a:gd name="connsiteX3" fmla="*/ 1221 w 110725"/>
                  <a:gd name="connsiteY3" fmla="*/ 37696 h 110725"/>
                  <a:gd name="connsiteX4" fmla="*/ 1221 w 110725"/>
                  <a:gd name="connsiteY4" fmla="*/ 31834 h 110725"/>
                  <a:gd name="connsiteX5" fmla="*/ 7083 w 110725"/>
                  <a:gd name="connsiteY5" fmla="*/ 31834 h 110725"/>
                  <a:gd name="connsiteX6" fmla="*/ 73974 w 110725"/>
                  <a:gd name="connsiteY6" fmla="*/ 98725 h 110725"/>
                  <a:gd name="connsiteX7" fmla="*/ 85568 w 110725"/>
                  <a:gd name="connsiteY7" fmla="*/ 104196 h 110725"/>
                  <a:gd name="connsiteX8" fmla="*/ 95794 w 110725"/>
                  <a:gd name="connsiteY8" fmla="*/ 100679 h 110725"/>
                  <a:gd name="connsiteX9" fmla="*/ 100614 w 110725"/>
                  <a:gd name="connsiteY9" fmla="*/ 95859 h 110725"/>
                  <a:gd name="connsiteX10" fmla="*/ 98660 w 110725"/>
                  <a:gd name="connsiteY10" fmla="*/ 74040 h 110725"/>
                  <a:gd name="connsiteX11" fmla="*/ 31768 w 110725"/>
                  <a:gd name="connsiteY11" fmla="*/ 7083 h 110725"/>
                  <a:gd name="connsiteX12" fmla="*/ 31768 w 110725"/>
                  <a:gd name="connsiteY12" fmla="*/ 1221 h 110725"/>
                  <a:gd name="connsiteX13" fmla="*/ 37630 w 110725"/>
                  <a:gd name="connsiteY13" fmla="*/ 1221 h 110725"/>
                  <a:gd name="connsiteX14" fmla="*/ 104522 w 110725"/>
                  <a:gd name="connsiteY14" fmla="*/ 68113 h 110725"/>
                  <a:gd name="connsiteX15" fmla="*/ 106476 w 110725"/>
                  <a:gd name="connsiteY15" fmla="*/ 101721 h 110725"/>
                  <a:gd name="connsiteX16" fmla="*/ 101656 w 110725"/>
                  <a:gd name="connsiteY16" fmla="*/ 106541 h 110725"/>
                  <a:gd name="connsiteX17" fmla="*/ 86740 w 110725"/>
                  <a:gd name="connsiteY17" fmla="*/ 112533 h 11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725" h="110725">
                    <a:moveTo>
                      <a:pt x="86740" y="112533"/>
                    </a:moveTo>
                    <a:cubicBezTo>
                      <a:pt x="86154" y="112533"/>
                      <a:pt x="85633" y="112533"/>
                      <a:pt x="85047" y="112468"/>
                    </a:cubicBezTo>
                    <a:cubicBezTo>
                      <a:pt x="78794" y="112012"/>
                      <a:pt x="72802" y="109211"/>
                      <a:pt x="68113" y="104587"/>
                    </a:cubicBezTo>
                    <a:lnTo>
                      <a:pt x="1221" y="37696"/>
                    </a:lnTo>
                    <a:cubicBezTo>
                      <a:pt x="-407" y="36067"/>
                      <a:pt x="-407" y="33462"/>
                      <a:pt x="1221" y="31834"/>
                    </a:cubicBezTo>
                    <a:cubicBezTo>
                      <a:pt x="2850" y="30205"/>
                      <a:pt x="5455" y="30205"/>
                      <a:pt x="7083" y="31834"/>
                    </a:cubicBezTo>
                    <a:lnTo>
                      <a:pt x="73974" y="98725"/>
                    </a:lnTo>
                    <a:cubicBezTo>
                      <a:pt x="77231" y="101982"/>
                      <a:pt x="81334" y="103936"/>
                      <a:pt x="85568" y="104196"/>
                    </a:cubicBezTo>
                    <a:cubicBezTo>
                      <a:pt x="89606" y="104522"/>
                      <a:pt x="93189" y="103219"/>
                      <a:pt x="95794" y="100679"/>
                    </a:cubicBezTo>
                    <a:lnTo>
                      <a:pt x="100614" y="95859"/>
                    </a:lnTo>
                    <a:cubicBezTo>
                      <a:pt x="106085" y="90388"/>
                      <a:pt x="105238" y="80618"/>
                      <a:pt x="98660" y="74040"/>
                    </a:cubicBezTo>
                    <a:lnTo>
                      <a:pt x="31768" y="7083"/>
                    </a:lnTo>
                    <a:cubicBezTo>
                      <a:pt x="30140" y="5455"/>
                      <a:pt x="30140" y="2850"/>
                      <a:pt x="31768" y="1221"/>
                    </a:cubicBezTo>
                    <a:cubicBezTo>
                      <a:pt x="33397" y="-407"/>
                      <a:pt x="36002" y="-407"/>
                      <a:pt x="37630" y="1221"/>
                    </a:cubicBezTo>
                    <a:lnTo>
                      <a:pt x="104522" y="68113"/>
                    </a:lnTo>
                    <a:cubicBezTo>
                      <a:pt x="114292" y="77882"/>
                      <a:pt x="115204" y="92993"/>
                      <a:pt x="106476" y="101721"/>
                    </a:cubicBezTo>
                    <a:lnTo>
                      <a:pt x="101656" y="106541"/>
                    </a:lnTo>
                    <a:cubicBezTo>
                      <a:pt x="97813" y="110449"/>
                      <a:pt x="92537" y="112533"/>
                      <a:pt x="86740" y="112533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1221">
                <a:extLst>
                  <a:ext uri="{FF2B5EF4-FFF2-40B4-BE49-F238E27FC236}">
                    <a16:creationId xmlns:a16="http://schemas.microsoft.com/office/drawing/2014/main" id="{CE553340-0796-4440-2177-83FAA129ABCC}"/>
                  </a:ext>
                </a:extLst>
              </p:cNvPr>
              <p:cNvSpPr/>
              <p:nvPr/>
            </p:nvSpPr>
            <p:spPr>
              <a:xfrm>
                <a:off x="1270319" y="2632722"/>
                <a:ext cx="71646" cy="97699"/>
              </a:xfrm>
              <a:custGeom>
                <a:avLst/>
                <a:gdLst>
                  <a:gd name="connsiteX0" fmla="*/ 27193 w 71646"/>
                  <a:gd name="connsiteY0" fmla="*/ 101200 h 97699"/>
                  <a:gd name="connsiteX1" fmla="*/ 11366 w 71646"/>
                  <a:gd name="connsiteY1" fmla="*/ 94622 h 97699"/>
                  <a:gd name="connsiteX2" fmla="*/ 6546 w 71646"/>
                  <a:gd name="connsiteY2" fmla="*/ 89867 h 97699"/>
                  <a:gd name="connsiteX3" fmla="*/ 6546 w 71646"/>
                  <a:gd name="connsiteY3" fmla="*/ 58212 h 97699"/>
                  <a:gd name="connsiteX4" fmla="*/ 63537 w 71646"/>
                  <a:gd name="connsiteY4" fmla="*/ 1221 h 97699"/>
                  <a:gd name="connsiteX5" fmla="*/ 69399 w 71646"/>
                  <a:gd name="connsiteY5" fmla="*/ 1221 h 97699"/>
                  <a:gd name="connsiteX6" fmla="*/ 69399 w 71646"/>
                  <a:gd name="connsiteY6" fmla="*/ 7083 h 97699"/>
                  <a:gd name="connsiteX7" fmla="*/ 12408 w 71646"/>
                  <a:gd name="connsiteY7" fmla="*/ 64074 h 97699"/>
                  <a:gd name="connsiteX8" fmla="*/ 12408 w 71646"/>
                  <a:gd name="connsiteY8" fmla="*/ 83940 h 97699"/>
                  <a:gd name="connsiteX9" fmla="*/ 17162 w 71646"/>
                  <a:gd name="connsiteY9" fmla="*/ 88695 h 97699"/>
                  <a:gd name="connsiteX10" fmla="*/ 37028 w 71646"/>
                  <a:gd name="connsiteY10" fmla="*/ 88695 h 97699"/>
                  <a:gd name="connsiteX11" fmla="*/ 70897 w 71646"/>
                  <a:gd name="connsiteY11" fmla="*/ 54826 h 97699"/>
                  <a:gd name="connsiteX12" fmla="*/ 76824 w 71646"/>
                  <a:gd name="connsiteY12" fmla="*/ 54826 h 97699"/>
                  <a:gd name="connsiteX13" fmla="*/ 76824 w 71646"/>
                  <a:gd name="connsiteY13" fmla="*/ 60753 h 97699"/>
                  <a:gd name="connsiteX14" fmla="*/ 42955 w 71646"/>
                  <a:gd name="connsiteY14" fmla="*/ 94556 h 97699"/>
                  <a:gd name="connsiteX15" fmla="*/ 27193 w 71646"/>
                  <a:gd name="connsiteY15" fmla="*/ 101200 h 9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1646" h="97699">
                    <a:moveTo>
                      <a:pt x="27193" y="101200"/>
                    </a:moveTo>
                    <a:cubicBezTo>
                      <a:pt x="21201" y="101200"/>
                      <a:pt x="15599" y="98855"/>
                      <a:pt x="11366" y="94622"/>
                    </a:cubicBezTo>
                    <a:lnTo>
                      <a:pt x="6546" y="89867"/>
                    </a:lnTo>
                    <a:cubicBezTo>
                      <a:pt x="-2182" y="81139"/>
                      <a:pt x="-2182" y="66940"/>
                      <a:pt x="6546" y="58212"/>
                    </a:cubicBezTo>
                    <a:lnTo>
                      <a:pt x="63537" y="1221"/>
                    </a:lnTo>
                    <a:cubicBezTo>
                      <a:pt x="65165" y="-407"/>
                      <a:pt x="67771" y="-407"/>
                      <a:pt x="69399" y="1221"/>
                    </a:cubicBezTo>
                    <a:cubicBezTo>
                      <a:pt x="71027" y="2850"/>
                      <a:pt x="71027" y="5455"/>
                      <a:pt x="69399" y="7083"/>
                    </a:cubicBezTo>
                    <a:lnTo>
                      <a:pt x="12408" y="64074"/>
                    </a:lnTo>
                    <a:cubicBezTo>
                      <a:pt x="6937" y="69545"/>
                      <a:pt x="6937" y="78469"/>
                      <a:pt x="12408" y="83940"/>
                    </a:cubicBezTo>
                    <a:lnTo>
                      <a:pt x="17162" y="88695"/>
                    </a:lnTo>
                    <a:cubicBezTo>
                      <a:pt x="22503" y="94035"/>
                      <a:pt x="31687" y="94035"/>
                      <a:pt x="37028" y="88695"/>
                    </a:cubicBezTo>
                    <a:lnTo>
                      <a:pt x="70897" y="54826"/>
                    </a:lnTo>
                    <a:cubicBezTo>
                      <a:pt x="72525" y="53197"/>
                      <a:pt x="75196" y="53197"/>
                      <a:pt x="76824" y="54826"/>
                    </a:cubicBezTo>
                    <a:cubicBezTo>
                      <a:pt x="78452" y="56454"/>
                      <a:pt x="78452" y="59124"/>
                      <a:pt x="76824" y="60753"/>
                    </a:cubicBezTo>
                    <a:lnTo>
                      <a:pt x="42955" y="94556"/>
                    </a:lnTo>
                    <a:cubicBezTo>
                      <a:pt x="38787" y="98920"/>
                      <a:pt x="33185" y="101200"/>
                      <a:pt x="27193" y="101200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1222">
                <a:extLst>
                  <a:ext uri="{FF2B5EF4-FFF2-40B4-BE49-F238E27FC236}">
                    <a16:creationId xmlns:a16="http://schemas.microsoft.com/office/drawing/2014/main" id="{62CF9E30-0E7A-4AC4-9F0E-5C3B86FAB484}"/>
                  </a:ext>
                </a:extLst>
              </p:cNvPr>
              <p:cNvSpPr/>
              <p:nvPr/>
            </p:nvSpPr>
            <p:spPr>
              <a:xfrm>
                <a:off x="1409752" y="2733677"/>
                <a:ext cx="39080" cy="39080"/>
              </a:xfrm>
              <a:custGeom>
                <a:avLst/>
                <a:gdLst>
                  <a:gd name="connsiteX0" fmla="*/ 4152 w 39079"/>
                  <a:gd name="connsiteY0" fmla="*/ 45121 h 39079"/>
                  <a:gd name="connsiteX1" fmla="*/ 1221 w 39079"/>
                  <a:gd name="connsiteY1" fmla="*/ 43883 h 39079"/>
                  <a:gd name="connsiteX2" fmla="*/ 1221 w 39079"/>
                  <a:gd name="connsiteY2" fmla="*/ 37956 h 39079"/>
                  <a:gd name="connsiteX3" fmla="*/ 38021 w 39079"/>
                  <a:gd name="connsiteY3" fmla="*/ 1221 h 39079"/>
                  <a:gd name="connsiteX4" fmla="*/ 43948 w 39079"/>
                  <a:gd name="connsiteY4" fmla="*/ 1221 h 39079"/>
                  <a:gd name="connsiteX5" fmla="*/ 43948 w 39079"/>
                  <a:gd name="connsiteY5" fmla="*/ 7148 h 39079"/>
                  <a:gd name="connsiteX6" fmla="*/ 7148 w 39079"/>
                  <a:gd name="connsiteY6" fmla="*/ 43883 h 39079"/>
                  <a:gd name="connsiteX7" fmla="*/ 4152 w 39079"/>
                  <a:gd name="connsiteY7" fmla="*/ 45121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079" h="39079">
                    <a:moveTo>
                      <a:pt x="4152" y="45121"/>
                    </a:moveTo>
                    <a:cubicBezTo>
                      <a:pt x="3110" y="45121"/>
                      <a:pt x="2003" y="44730"/>
                      <a:pt x="1221" y="43883"/>
                    </a:cubicBezTo>
                    <a:cubicBezTo>
                      <a:pt x="-407" y="42255"/>
                      <a:pt x="-407" y="39585"/>
                      <a:pt x="1221" y="37956"/>
                    </a:cubicBezTo>
                    <a:lnTo>
                      <a:pt x="38021" y="1221"/>
                    </a:lnTo>
                    <a:cubicBezTo>
                      <a:pt x="39650" y="-407"/>
                      <a:pt x="42320" y="-407"/>
                      <a:pt x="43948" y="1221"/>
                    </a:cubicBezTo>
                    <a:cubicBezTo>
                      <a:pt x="45577" y="2850"/>
                      <a:pt x="45577" y="5520"/>
                      <a:pt x="43948" y="7148"/>
                    </a:cubicBezTo>
                    <a:lnTo>
                      <a:pt x="7148" y="43883"/>
                    </a:lnTo>
                    <a:cubicBezTo>
                      <a:pt x="6236" y="44730"/>
                      <a:pt x="5194" y="45121"/>
                      <a:pt x="4152" y="4512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1223">
                <a:extLst>
                  <a:ext uri="{FF2B5EF4-FFF2-40B4-BE49-F238E27FC236}">
                    <a16:creationId xmlns:a16="http://schemas.microsoft.com/office/drawing/2014/main" id="{8EA23DBB-1300-CF7A-EFEB-5A8B86768771}"/>
                  </a:ext>
                </a:extLst>
              </p:cNvPr>
              <p:cNvSpPr/>
              <p:nvPr/>
            </p:nvSpPr>
            <p:spPr>
              <a:xfrm>
                <a:off x="1197013" y="2807253"/>
                <a:ext cx="32566" cy="32566"/>
              </a:xfrm>
              <a:custGeom>
                <a:avLst/>
                <a:gdLst>
                  <a:gd name="connsiteX0" fmla="*/ 18823 w 32566"/>
                  <a:gd name="connsiteY0" fmla="*/ 37459 h 32566"/>
                  <a:gd name="connsiteX1" fmla="*/ 7425 w 32566"/>
                  <a:gd name="connsiteY1" fmla="*/ 32705 h 32566"/>
                  <a:gd name="connsiteX2" fmla="*/ 7425 w 32566"/>
                  <a:gd name="connsiteY2" fmla="*/ 32705 h 32566"/>
                  <a:gd name="connsiteX3" fmla="*/ 4755 w 32566"/>
                  <a:gd name="connsiteY3" fmla="*/ 30034 h 32566"/>
                  <a:gd name="connsiteX4" fmla="*/ 0 w 32566"/>
                  <a:gd name="connsiteY4" fmla="*/ 18636 h 32566"/>
                  <a:gd name="connsiteX5" fmla="*/ 4755 w 32566"/>
                  <a:gd name="connsiteY5" fmla="*/ 7238 h 32566"/>
                  <a:gd name="connsiteX6" fmla="*/ 7425 w 32566"/>
                  <a:gd name="connsiteY6" fmla="*/ 4567 h 32566"/>
                  <a:gd name="connsiteX7" fmla="*/ 30222 w 32566"/>
                  <a:gd name="connsiteY7" fmla="*/ 4567 h 32566"/>
                  <a:gd name="connsiteX8" fmla="*/ 32892 w 32566"/>
                  <a:gd name="connsiteY8" fmla="*/ 7238 h 32566"/>
                  <a:gd name="connsiteX9" fmla="*/ 32892 w 32566"/>
                  <a:gd name="connsiteY9" fmla="*/ 30034 h 32566"/>
                  <a:gd name="connsiteX10" fmla="*/ 30222 w 32566"/>
                  <a:gd name="connsiteY10" fmla="*/ 32705 h 32566"/>
                  <a:gd name="connsiteX11" fmla="*/ 18823 w 32566"/>
                  <a:gd name="connsiteY11" fmla="*/ 37459 h 32566"/>
                  <a:gd name="connsiteX12" fmla="*/ 18823 w 32566"/>
                  <a:gd name="connsiteY12" fmla="*/ 8215 h 32566"/>
                  <a:gd name="connsiteX13" fmla="*/ 13352 w 32566"/>
                  <a:gd name="connsiteY13" fmla="*/ 10494 h 32566"/>
                  <a:gd name="connsiteX14" fmla="*/ 10682 w 32566"/>
                  <a:gd name="connsiteY14" fmla="*/ 13165 h 32566"/>
                  <a:gd name="connsiteX15" fmla="*/ 8402 w 32566"/>
                  <a:gd name="connsiteY15" fmla="*/ 18636 h 32566"/>
                  <a:gd name="connsiteX16" fmla="*/ 10682 w 32566"/>
                  <a:gd name="connsiteY16" fmla="*/ 24107 h 32566"/>
                  <a:gd name="connsiteX17" fmla="*/ 13352 w 32566"/>
                  <a:gd name="connsiteY17" fmla="*/ 26778 h 32566"/>
                  <a:gd name="connsiteX18" fmla="*/ 13352 w 32566"/>
                  <a:gd name="connsiteY18" fmla="*/ 26778 h 32566"/>
                  <a:gd name="connsiteX19" fmla="*/ 24360 w 32566"/>
                  <a:gd name="connsiteY19" fmla="*/ 26778 h 32566"/>
                  <a:gd name="connsiteX20" fmla="*/ 27030 w 32566"/>
                  <a:gd name="connsiteY20" fmla="*/ 24107 h 32566"/>
                  <a:gd name="connsiteX21" fmla="*/ 27030 w 32566"/>
                  <a:gd name="connsiteY21" fmla="*/ 13100 h 32566"/>
                  <a:gd name="connsiteX22" fmla="*/ 24360 w 32566"/>
                  <a:gd name="connsiteY22" fmla="*/ 10429 h 32566"/>
                  <a:gd name="connsiteX23" fmla="*/ 18823 w 32566"/>
                  <a:gd name="connsiteY23" fmla="*/ 8215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566" h="32566">
                    <a:moveTo>
                      <a:pt x="18823" y="37459"/>
                    </a:moveTo>
                    <a:cubicBezTo>
                      <a:pt x="14525" y="37459"/>
                      <a:pt x="10486" y="35766"/>
                      <a:pt x="7425" y="32705"/>
                    </a:cubicBezTo>
                    <a:lnTo>
                      <a:pt x="7425" y="32705"/>
                    </a:lnTo>
                    <a:lnTo>
                      <a:pt x="4755" y="30034"/>
                    </a:lnTo>
                    <a:cubicBezTo>
                      <a:pt x="1693" y="26973"/>
                      <a:pt x="0" y="22935"/>
                      <a:pt x="0" y="18636"/>
                    </a:cubicBezTo>
                    <a:cubicBezTo>
                      <a:pt x="0" y="14337"/>
                      <a:pt x="1693" y="10299"/>
                      <a:pt x="4755" y="7238"/>
                    </a:cubicBezTo>
                    <a:lnTo>
                      <a:pt x="7425" y="4567"/>
                    </a:lnTo>
                    <a:cubicBezTo>
                      <a:pt x="13482" y="-1490"/>
                      <a:pt x="24099" y="-1555"/>
                      <a:pt x="30222" y="4567"/>
                    </a:cubicBezTo>
                    <a:lnTo>
                      <a:pt x="32892" y="7238"/>
                    </a:lnTo>
                    <a:cubicBezTo>
                      <a:pt x="39145" y="13491"/>
                      <a:pt x="39145" y="23716"/>
                      <a:pt x="32892" y="30034"/>
                    </a:cubicBezTo>
                    <a:lnTo>
                      <a:pt x="30222" y="32705"/>
                    </a:lnTo>
                    <a:cubicBezTo>
                      <a:pt x="27160" y="35831"/>
                      <a:pt x="23122" y="37459"/>
                      <a:pt x="18823" y="37459"/>
                    </a:cubicBezTo>
                    <a:close/>
                    <a:moveTo>
                      <a:pt x="18823" y="8215"/>
                    </a:moveTo>
                    <a:cubicBezTo>
                      <a:pt x="16739" y="8215"/>
                      <a:pt x="14785" y="8996"/>
                      <a:pt x="13352" y="10494"/>
                    </a:cubicBezTo>
                    <a:lnTo>
                      <a:pt x="10682" y="13165"/>
                    </a:lnTo>
                    <a:cubicBezTo>
                      <a:pt x="9184" y="14663"/>
                      <a:pt x="8402" y="16617"/>
                      <a:pt x="8402" y="18636"/>
                    </a:cubicBezTo>
                    <a:cubicBezTo>
                      <a:pt x="8402" y="20655"/>
                      <a:pt x="9184" y="22674"/>
                      <a:pt x="10682" y="24107"/>
                    </a:cubicBezTo>
                    <a:lnTo>
                      <a:pt x="13352" y="26778"/>
                    </a:lnTo>
                    <a:cubicBezTo>
                      <a:pt x="13352" y="26778"/>
                      <a:pt x="13352" y="26778"/>
                      <a:pt x="13352" y="26778"/>
                    </a:cubicBezTo>
                    <a:cubicBezTo>
                      <a:pt x="16283" y="29709"/>
                      <a:pt x="21364" y="29709"/>
                      <a:pt x="24360" y="26778"/>
                    </a:cubicBezTo>
                    <a:lnTo>
                      <a:pt x="27030" y="24107"/>
                    </a:lnTo>
                    <a:cubicBezTo>
                      <a:pt x="30026" y="21046"/>
                      <a:pt x="30026" y="16161"/>
                      <a:pt x="27030" y="13100"/>
                    </a:cubicBezTo>
                    <a:lnTo>
                      <a:pt x="24360" y="10429"/>
                    </a:lnTo>
                    <a:cubicBezTo>
                      <a:pt x="22862" y="8996"/>
                      <a:pt x="20908" y="8215"/>
                      <a:pt x="18823" y="8215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1224">
                <a:extLst>
                  <a:ext uri="{FF2B5EF4-FFF2-40B4-BE49-F238E27FC236}">
                    <a16:creationId xmlns:a16="http://schemas.microsoft.com/office/drawing/2014/main" id="{752A4BCA-4A97-4DD9-37F1-6E1C9DE1A6A0}"/>
                  </a:ext>
                </a:extLst>
              </p:cNvPr>
              <p:cNvSpPr/>
              <p:nvPr/>
            </p:nvSpPr>
            <p:spPr>
              <a:xfrm>
                <a:off x="1208346" y="2827444"/>
                <a:ext cx="45593" cy="45593"/>
              </a:xfrm>
              <a:custGeom>
                <a:avLst/>
                <a:gdLst>
                  <a:gd name="connsiteX0" fmla="*/ 18758 w 45592"/>
                  <a:gd name="connsiteY0" fmla="*/ 46318 h 45592"/>
                  <a:gd name="connsiteX1" fmla="*/ 7360 w 45592"/>
                  <a:gd name="connsiteY1" fmla="*/ 41563 h 45592"/>
                  <a:gd name="connsiteX2" fmla="*/ 4690 w 45592"/>
                  <a:gd name="connsiteY2" fmla="*/ 38892 h 45592"/>
                  <a:gd name="connsiteX3" fmla="*/ 4690 w 45592"/>
                  <a:gd name="connsiteY3" fmla="*/ 16096 h 45592"/>
                  <a:gd name="connsiteX4" fmla="*/ 16283 w 45592"/>
                  <a:gd name="connsiteY4" fmla="*/ 4567 h 45592"/>
                  <a:gd name="connsiteX5" fmla="*/ 39080 w 45592"/>
                  <a:gd name="connsiteY5" fmla="*/ 4567 h 45592"/>
                  <a:gd name="connsiteX6" fmla="*/ 41750 w 45592"/>
                  <a:gd name="connsiteY6" fmla="*/ 7238 h 45592"/>
                  <a:gd name="connsiteX7" fmla="*/ 41750 w 45592"/>
                  <a:gd name="connsiteY7" fmla="*/ 30034 h 45592"/>
                  <a:gd name="connsiteX8" fmla="*/ 30222 w 45592"/>
                  <a:gd name="connsiteY8" fmla="*/ 41563 h 45592"/>
                  <a:gd name="connsiteX9" fmla="*/ 18758 w 45592"/>
                  <a:gd name="connsiteY9" fmla="*/ 46318 h 45592"/>
                  <a:gd name="connsiteX10" fmla="*/ 27616 w 45592"/>
                  <a:gd name="connsiteY10" fmla="*/ 8150 h 45592"/>
                  <a:gd name="connsiteX11" fmla="*/ 22145 w 45592"/>
                  <a:gd name="connsiteY11" fmla="*/ 10429 h 45592"/>
                  <a:gd name="connsiteX12" fmla="*/ 10552 w 45592"/>
                  <a:gd name="connsiteY12" fmla="*/ 21958 h 45592"/>
                  <a:gd name="connsiteX13" fmla="*/ 10552 w 45592"/>
                  <a:gd name="connsiteY13" fmla="*/ 32965 h 45592"/>
                  <a:gd name="connsiteX14" fmla="*/ 13222 w 45592"/>
                  <a:gd name="connsiteY14" fmla="*/ 35636 h 45592"/>
                  <a:gd name="connsiteX15" fmla="*/ 24229 w 45592"/>
                  <a:gd name="connsiteY15" fmla="*/ 35636 h 45592"/>
                  <a:gd name="connsiteX16" fmla="*/ 35758 w 45592"/>
                  <a:gd name="connsiteY16" fmla="*/ 24107 h 45592"/>
                  <a:gd name="connsiteX17" fmla="*/ 35758 w 45592"/>
                  <a:gd name="connsiteY17" fmla="*/ 13100 h 45592"/>
                  <a:gd name="connsiteX18" fmla="*/ 33087 w 45592"/>
                  <a:gd name="connsiteY18" fmla="*/ 10429 h 45592"/>
                  <a:gd name="connsiteX19" fmla="*/ 27616 w 45592"/>
                  <a:gd name="connsiteY19" fmla="*/ 8150 h 4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592" h="45592">
                    <a:moveTo>
                      <a:pt x="18758" y="46318"/>
                    </a:moveTo>
                    <a:cubicBezTo>
                      <a:pt x="14459" y="46318"/>
                      <a:pt x="10421" y="44624"/>
                      <a:pt x="7360" y="41563"/>
                    </a:cubicBezTo>
                    <a:lnTo>
                      <a:pt x="4690" y="38892"/>
                    </a:lnTo>
                    <a:cubicBezTo>
                      <a:pt x="-1563" y="32640"/>
                      <a:pt x="-1563" y="22414"/>
                      <a:pt x="4690" y="16096"/>
                    </a:cubicBezTo>
                    <a:lnTo>
                      <a:pt x="16283" y="4567"/>
                    </a:lnTo>
                    <a:cubicBezTo>
                      <a:pt x="22341" y="-1490"/>
                      <a:pt x="32957" y="-1555"/>
                      <a:pt x="39080" y="4567"/>
                    </a:cubicBezTo>
                    <a:lnTo>
                      <a:pt x="41750" y="7238"/>
                    </a:lnTo>
                    <a:cubicBezTo>
                      <a:pt x="48003" y="13491"/>
                      <a:pt x="48003" y="23716"/>
                      <a:pt x="41750" y="30034"/>
                    </a:cubicBezTo>
                    <a:lnTo>
                      <a:pt x="30222" y="41563"/>
                    </a:lnTo>
                    <a:cubicBezTo>
                      <a:pt x="27160" y="44624"/>
                      <a:pt x="23057" y="46318"/>
                      <a:pt x="18758" y="46318"/>
                    </a:cubicBezTo>
                    <a:close/>
                    <a:moveTo>
                      <a:pt x="27616" y="8150"/>
                    </a:moveTo>
                    <a:cubicBezTo>
                      <a:pt x="25532" y="8150"/>
                      <a:pt x="23578" y="8931"/>
                      <a:pt x="22145" y="10429"/>
                    </a:cubicBezTo>
                    <a:lnTo>
                      <a:pt x="10552" y="21958"/>
                    </a:lnTo>
                    <a:cubicBezTo>
                      <a:pt x="7555" y="24954"/>
                      <a:pt x="7555" y="29904"/>
                      <a:pt x="10552" y="32965"/>
                    </a:cubicBezTo>
                    <a:lnTo>
                      <a:pt x="13222" y="35636"/>
                    </a:lnTo>
                    <a:cubicBezTo>
                      <a:pt x="16283" y="38632"/>
                      <a:pt x="21168" y="38697"/>
                      <a:pt x="24229" y="35636"/>
                    </a:cubicBezTo>
                    <a:lnTo>
                      <a:pt x="35758" y="24107"/>
                    </a:lnTo>
                    <a:cubicBezTo>
                      <a:pt x="38754" y="21046"/>
                      <a:pt x="38754" y="16161"/>
                      <a:pt x="35758" y="13100"/>
                    </a:cubicBezTo>
                    <a:lnTo>
                      <a:pt x="33087" y="10429"/>
                    </a:lnTo>
                    <a:cubicBezTo>
                      <a:pt x="31655" y="8997"/>
                      <a:pt x="29701" y="8150"/>
                      <a:pt x="27616" y="8150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1225">
                <a:extLst>
                  <a:ext uri="{FF2B5EF4-FFF2-40B4-BE49-F238E27FC236}">
                    <a16:creationId xmlns:a16="http://schemas.microsoft.com/office/drawing/2014/main" id="{ACD27E83-171D-DEF5-89D4-231930CEF890}"/>
                  </a:ext>
                </a:extLst>
              </p:cNvPr>
              <p:cNvSpPr/>
              <p:nvPr/>
            </p:nvSpPr>
            <p:spPr>
              <a:xfrm>
                <a:off x="1233552" y="2847660"/>
                <a:ext cx="39080" cy="39080"/>
              </a:xfrm>
              <a:custGeom>
                <a:avLst/>
                <a:gdLst>
                  <a:gd name="connsiteX0" fmla="*/ 18758 w 39079"/>
                  <a:gd name="connsiteY0" fmla="*/ 41213 h 39079"/>
                  <a:gd name="connsiteX1" fmla="*/ 7360 w 39079"/>
                  <a:gd name="connsiteY1" fmla="*/ 36523 h 39079"/>
                  <a:gd name="connsiteX2" fmla="*/ 7360 w 39079"/>
                  <a:gd name="connsiteY2" fmla="*/ 36523 h 39079"/>
                  <a:gd name="connsiteX3" fmla="*/ 4690 w 39079"/>
                  <a:gd name="connsiteY3" fmla="*/ 33853 h 39079"/>
                  <a:gd name="connsiteX4" fmla="*/ 4690 w 39079"/>
                  <a:gd name="connsiteY4" fmla="*/ 11056 h 39079"/>
                  <a:gd name="connsiteX5" fmla="*/ 11268 w 39079"/>
                  <a:gd name="connsiteY5" fmla="*/ 4543 h 39079"/>
                  <a:gd name="connsiteX6" fmla="*/ 34064 w 39079"/>
                  <a:gd name="connsiteY6" fmla="*/ 4543 h 39079"/>
                  <a:gd name="connsiteX7" fmla="*/ 36735 w 39079"/>
                  <a:gd name="connsiteY7" fmla="*/ 7214 h 39079"/>
                  <a:gd name="connsiteX8" fmla="*/ 36735 w 39079"/>
                  <a:gd name="connsiteY8" fmla="*/ 30010 h 39079"/>
                  <a:gd name="connsiteX9" fmla="*/ 30222 w 39079"/>
                  <a:gd name="connsiteY9" fmla="*/ 36523 h 39079"/>
                  <a:gd name="connsiteX10" fmla="*/ 18758 w 39079"/>
                  <a:gd name="connsiteY10" fmla="*/ 41213 h 39079"/>
                  <a:gd name="connsiteX11" fmla="*/ 13222 w 39079"/>
                  <a:gd name="connsiteY11" fmla="*/ 30596 h 39079"/>
                  <a:gd name="connsiteX12" fmla="*/ 24229 w 39079"/>
                  <a:gd name="connsiteY12" fmla="*/ 30596 h 39079"/>
                  <a:gd name="connsiteX13" fmla="*/ 30743 w 39079"/>
                  <a:gd name="connsiteY13" fmla="*/ 24083 h 39079"/>
                  <a:gd name="connsiteX14" fmla="*/ 30743 w 39079"/>
                  <a:gd name="connsiteY14" fmla="*/ 13075 h 39079"/>
                  <a:gd name="connsiteX15" fmla="*/ 28072 w 39079"/>
                  <a:gd name="connsiteY15" fmla="*/ 10405 h 39079"/>
                  <a:gd name="connsiteX16" fmla="*/ 17065 w 39079"/>
                  <a:gd name="connsiteY16" fmla="*/ 10405 h 39079"/>
                  <a:gd name="connsiteX17" fmla="*/ 10486 w 39079"/>
                  <a:gd name="connsiteY17" fmla="*/ 16918 h 39079"/>
                  <a:gd name="connsiteX18" fmla="*/ 10486 w 39079"/>
                  <a:gd name="connsiteY18" fmla="*/ 27926 h 39079"/>
                  <a:gd name="connsiteX19" fmla="*/ 13222 w 39079"/>
                  <a:gd name="connsiteY19" fmla="*/ 30596 h 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079" h="39079">
                    <a:moveTo>
                      <a:pt x="18758" y="41213"/>
                    </a:moveTo>
                    <a:cubicBezTo>
                      <a:pt x="14655" y="41213"/>
                      <a:pt x="10486" y="39650"/>
                      <a:pt x="7360" y="36523"/>
                    </a:cubicBezTo>
                    <a:cubicBezTo>
                      <a:pt x="7360" y="36523"/>
                      <a:pt x="7360" y="36523"/>
                      <a:pt x="7360" y="36523"/>
                    </a:cubicBezTo>
                    <a:lnTo>
                      <a:pt x="4690" y="33853"/>
                    </a:lnTo>
                    <a:cubicBezTo>
                      <a:pt x="-1563" y="27600"/>
                      <a:pt x="-1563" y="17374"/>
                      <a:pt x="4690" y="11056"/>
                    </a:cubicBezTo>
                    <a:lnTo>
                      <a:pt x="11268" y="4543"/>
                    </a:lnTo>
                    <a:cubicBezTo>
                      <a:pt x="17325" y="-1514"/>
                      <a:pt x="27942" y="-1514"/>
                      <a:pt x="34064" y="4543"/>
                    </a:cubicBezTo>
                    <a:lnTo>
                      <a:pt x="36735" y="7214"/>
                    </a:lnTo>
                    <a:cubicBezTo>
                      <a:pt x="42988" y="13466"/>
                      <a:pt x="42988" y="23692"/>
                      <a:pt x="36735" y="30010"/>
                    </a:cubicBezTo>
                    <a:lnTo>
                      <a:pt x="30222" y="36523"/>
                    </a:lnTo>
                    <a:cubicBezTo>
                      <a:pt x="26965" y="39650"/>
                      <a:pt x="22862" y="41213"/>
                      <a:pt x="18758" y="41213"/>
                    </a:cubicBezTo>
                    <a:close/>
                    <a:moveTo>
                      <a:pt x="13222" y="30596"/>
                    </a:moveTo>
                    <a:cubicBezTo>
                      <a:pt x="16283" y="33657"/>
                      <a:pt x="21168" y="33592"/>
                      <a:pt x="24229" y="30596"/>
                    </a:cubicBezTo>
                    <a:lnTo>
                      <a:pt x="30743" y="24083"/>
                    </a:lnTo>
                    <a:cubicBezTo>
                      <a:pt x="33739" y="21022"/>
                      <a:pt x="33739" y="16137"/>
                      <a:pt x="30743" y="13075"/>
                    </a:cubicBezTo>
                    <a:lnTo>
                      <a:pt x="28072" y="10405"/>
                    </a:lnTo>
                    <a:cubicBezTo>
                      <a:pt x="25141" y="7474"/>
                      <a:pt x="19996" y="7474"/>
                      <a:pt x="17065" y="10405"/>
                    </a:cubicBezTo>
                    <a:lnTo>
                      <a:pt x="10486" y="16918"/>
                    </a:lnTo>
                    <a:cubicBezTo>
                      <a:pt x="7490" y="19914"/>
                      <a:pt x="7490" y="24864"/>
                      <a:pt x="10486" y="27926"/>
                    </a:cubicBezTo>
                    <a:lnTo>
                      <a:pt x="13222" y="30596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1226">
                <a:extLst>
                  <a:ext uri="{FF2B5EF4-FFF2-40B4-BE49-F238E27FC236}">
                    <a16:creationId xmlns:a16="http://schemas.microsoft.com/office/drawing/2014/main" id="{D30F103B-CB6A-660F-2AF5-BC5893E4B3F5}"/>
                  </a:ext>
                </a:extLst>
              </p:cNvPr>
              <p:cNvSpPr/>
              <p:nvPr/>
            </p:nvSpPr>
            <p:spPr>
              <a:xfrm>
                <a:off x="1260322" y="2867509"/>
                <a:ext cx="32566" cy="32566"/>
              </a:xfrm>
              <a:custGeom>
                <a:avLst/>
                <a:gdLst>
                  <a:gd name="connsiteX0" fmla="*/ 18889 w 32566"/>
                  <a:gd name="connsiteY0" fmla="*/ 34846 h 32566"/>
                  <a:gd name="connsiteX1" fmla="*/ 7621 w 32566"/>
                  <a:gd name="connsiteY1" fmla="*/ 30156 h 32566"/>
                  <a:gd name="connsiteX2" fmla="*/ 7621 w 32566"/>
                  <a:gd name="connsiteY2" fmla="*/ 30156 h 32566"/>
                  <a:gd name="connsiteX3" fmla="*/ 4690 w 32566"/>
                  <a:gd name="connsiteY3" fmla="*/ 27225 h 32566"/>
                  <a:gd name="connsiteX4" fmla="*/ 0 w 32566"/>
                  <a:gd name="connsiteY4" fmla="*/ 15958 h 32566"/>
                  <a:gd name="connsiteX5" fmla="*/ 4690 w 32566"/>
                  <a:gd name="connsiteY5" fmla="*/ 4690 h 32566"/>
                  <a:gd name="connsiteX6" fmla="*/ 27225 w 32566"/>
                  <a:gd name="connsiteY6" fmla="*/ 4690 h 32566"/>
                  <a:gd name="connsiteX7" fmla="*/ 30156 w 32566"/>
                  <a:gd name="connsiteY7" fmla="*/ 7621 h 32566"/>
                  <a:gd name="connsiteX8" fmla="*/ 30156 w 32566"/>
                  <a:gd name="connsiteY8" fmla="*/ 30156 h 32566"/>
                  <a:gd name="connsiteX9" fmla="*/ 18889 w 32566"/>
                  <a:gd name="connsiteY9" fmla="*/ 34846 h 32566"/>
                  <a:gd name="connsiteX10" fmla="*/ 13482 w 32566"/>
                  <a:gd name="connsiteY10" fmla="*/ 24229 h 32566"/>
                  <a:gd name="connsiteX11" fmla="*/ 24295 w 32566"/>
                  <a:gd name="connsiteY11" fmla="*/ 24229 h 32566"/>
                  <a:gd name="connsiteX12" fmla="*/ 24295 w 32566"/>
                  <a:gd name="connsiteY12" fmla="*/ 13417 h 32566"/>
                  <a:gd name="connsiteX13" fmla="*/ 21364 w 32566"/>
                  <a:gd name="connsiteY13" fmla="*/ 10486 h 32566"/>
                  <a:gd name="connsiteX14" fmla="*/ 10552 w 32566"/>
                  <a:gd name="connsiteY14" fmla="*/ 10486 h 32566"/>
                  <a:gd name="connsiteX15" fmla="*/ 8337 w 32566"/>
                  <a:gd name="connsiteY15" fmla="*/ 15892 h 32566"/>
                  <a:gd name="connsiteX16" fmla="*/ 10552 w 32566"/>
                  <a:gd name="connsiteY16" fmla="*/ 21298 h 32566"/>
                  <a:gd name="connsiteX17" fmla="*/ 13482 w 32566"/>
                  <a:gd name="connsiteY17" fmla="*/ 24229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566" h="32566">
                    <a:moveTo>
                      <a:pt x="18889" y="34846"/>
                    </a:moveTo>
                    <a:cubicBezTo>
                      <a:pt x="14785" y="34846"/>
                      <a:pt x="10747" y="33283"/>
                      <a:pt x="7621" y="30156"/>
                    </a:cubicBezTo>
                    <a:cubicBezTo>
                      <a:pt x="7621" y="30156"/>
                      <a:pt x="7621" y="30156"/>
                      <a:pt x="7621" y="30156"/>
                    </a:cubicBezTo>
                    <a:lnTo>
                      <a:pt x="4690" y="27225"/>
                    </a:lnTo>
                    <a:cubicBezTo>
                      <a:pt x="1693" y="24229"/>
                      <a:pt x="0" y="20191"/>
                      <a:pt x="0" y="15958"/>
                    </a:cubicBezTo>
                    <a:cubicBezTo>
                      <a:pt x="0" y="11724"/>
                      <a:pt x="1628" y="7686"/>
                      <a:pt x="4690" y="4690"/>
                    </a:cubicBezTo>
                    <a:cubicBezTo>
                      <a:pt x="10942" y="-1563"/>
                      <a:pt x="21038" y="-1563"/>
                      <a:pt x="27225" y="4690"/>
                    </a:cubicBezTo>
                    <a:lnTo>
                      <a:pt x="30156" y="7621"/>
                    </a:lnTo>
                    <a:cubicBezTo>
                      <a:pt x="36409" y="13873"/>
                      <a:pt x="36409" y="23969"/>
                      <a:pt x="30156" y="30156"/>
                    </a:cubicBezTo>
                    <a:cubicBezTo>
                      <a:pt x="27030" y="33283"/>
                      <a:pt x="22992" y="34846"/>
                      <a:pt x="18889" y="34846"/>
                    </a:cubicBezTo>
                    <a:close/>
                    <a:moveTo>
                      <a:pt x="13482" y="24229"/>
                    </a:moveTo>
                    <a:cubicBezTo>
                      <a:pt x="16479" y="27225"/>
                      <a:pt x="21298" y="27225"/>
                      <a:pt x="24295" y="24229"/>
                    </a:cubicBezTo>
                    <a:cubicBezTo>
                      <a:pt x="27291" y="21233"/>
                      <a:pt x="27291" y="16413"/>
                      <a:pt x="24295" y="13417"/>
                    </a:cubicBezTo>
                    <a:lnTo>
                      <a:pt x="21364" y="10486"/>
                    </a:lnTo>
                    <a:cubicBezTo>
                      <a:pt x="18367" y="7490"/>
                      <a:pt x="13548" y="7490"/>
                      <a:pt x="10552" y="10486"/>
                    </a:cubicBezTo>
                    <a:cubicBezTo>
                      <a:pt x="9119" y="11919"/>
                      <a:pt x="8337" y="13873"/>
                      <a:pt x="8337" y="15892"/>
                    </a:cubicBezTo>
                    <a:cubicBezTo>
                      <a:pt x="8337" y="17911"/>
                      <a:pt x="9119" y="19865"/>
                      <a:pt x="10552" y="21298"/>
                    </a:cubicBezTo>
                    <a:lnTo>
                      <a:pt x="13482" y="24229"/>
                    </a:ln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1227">
                <a:extLst>
                  <a:ext uri="{FF2B5EF4-FFF2-40B4-BE49-F238E27FC236}">
                    <a16:creationId xmlns:a16="http://schemas.microsoft.com/office/drawing/2014/main" id="{A0C258B8-83BE-8E74-19B9-F43C03FE5C1A}"/>
                  </a:ext>
                </a:extLst>
              </p:cNvPr>
              <p:cNvSpPr/>
              <p:nvPr/>
            </p:nvSpPr>
            <p:spPr>
              <a:xfrm>
                <a:off x="1157754" y="2713095"/>
                <a:ext cx="32566" cy="32566"/>
              </a:xfrm>
              <a:custGeom>
                <a:avLst/>
                <a:gdLst>
                  <a:gd name="connsiteX0" fmla="*/ 4152 w 32566"/>
                  <a:gd name="connsiteY0" fmla="*/ 33071 h 32566"/>
                  <a:gd name="connsiteX1" fmla="*/ 1221 w 32566"/>
                  <a:gd name="connsiteY1" fmla="*/ 31834 h 32566"/>
                  <a:gd name="connsiteX2" fmla="*/ 1221 w 32566"/>
                  <a:gd name="connsiteY2" fmla="*/ 25972 h 32566"/>
                  <a:gd name="connsiteX3" fmla="*/ 25972 w 32566"/>
                  <a:gd name="connsiteY3" fmla="*/ 1221 h 32566"/>
                  <a:gd name="connsiteX4" fmla="*/ 31834 w 32566"/>
                  <a:gd name="connsiteY4" fmla="*/ 1221 h 32566"/>
                  <a:gd name="connsiteX5" fmla="*/ 31834 w 32566"/>
                  <a:gd name="connsiteY5" fmla="*/ 7083 h 32566"/>
                  <a:gd name="connsiteX6" fmla="*/ 7083 w 32566"/>
                  <a:gd name="connsiteY6" fmla="*/ 31834 h 32566"/>
                  <a:gd name="connsiteX7" fmla="*/ 4152 w 32566"/>
                  <a:gd name="connsiteY7" fmla="*/ 33071 h 3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66" h="32566">
                    <a:moveTo>
                      <a:pt x="4152" y="33071"/>
                    </a:moveTo>
                    <a:cubicBezTo>
                      <a:pt x="3110" y="33071"/>
                      <a:pt x="2003" y="32680"/>
                      <a:pt x="1221" y="31834"/>
                    </a:cubicBezTo>
                    <a:cubicBezTo>
                      <a:pt x="-407" y="30205"/>
                      <a:pt x="-407" y="27600"/>
                      <a:pt x="1221" y="25972"/>
                    </a:cubicBezTo>
                    <a:lnTo>
                      <a:pt x="25972" y="1221"/>
                    </a:lnTo>
                    <a:cubicBezTo>
                      <a:pt x="27600" y="-407"/>
                      <a:pt x="30205" y="-407"/>
                      <a:pt x="31834" y="1221"/>
                    </a:cubicBezTo>
                    <a:cubicBezTo>
                      <a:pt x="33462" y="2850"/>
                      <a:pt x="33462" y="5455"/>
                      <a:pt x="31834" y="7083"/>
                    </a:cubicBezTo>
                    <a:lnTo>
                      <a:pt x="7083" y="31834"/>
                    </a:lnTo>
                    <a:cubicBezTo>
                      <a:pt x="6302" y="32680"/>
                      <a:pt x="5259" y="33071"/>
                      <a:pt x="4152" y="3307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1228">
                <a:extLst>
                  <a:ext uri="{FF2B5EF4-FFF2-40B4-BE49-F238E27FC236}">
                    <a16:creationId xmlns:a16="http://schemas.microsoft.com/office/drawing/2014/main" id="{E444D7B5-A129-74D2-042D-4DB0EA1788B0}"/>
                  </a:ext>
                </a:extLst>
              </p:cNvPr>
              <p:cNvSpPr/>
              <p:nvPr/>
            </p:nvSpPr>
            <p:spPr>
              <a:xfrm>
                <a:off x="1431572" y="2695575"/>
                <a:ext cx="19540" cy="19540"/>
              </a:xfrm>
              <a:custGeom>
                <a:avLst/>
                <a:gdLst>
                  <a:gd name="connsiteX0" fmla="*/ 21543 w 19539"/>
                  <a:gd name="connsiteY0" fmla="*/ 25711 h 19539"/>
                  <a:gd name="connsiteX1" fmla="*/ 18612 w 19539"/>
                  <a:gd name="connsiteY1" fmla="*/ 24474 h 19539"/>
                  <a:gd name="connsiteX2" fmla="*/ 1221 w 19539"/>
                  <a:gd name="connsiteY2" fmla="*/ 7083 h 19539"/>
                  <a:gd name="connsiteX3" fmla="*/ 1221 w 19539"/>
                  <a:gd name="connsiteY3" fmla="*/ 1221 h 19539"/>
                  <a:gd name="connsiteX4" fmla="*/ 7083 w 19539"/>
                  <a:gd name="connsiteY4" fmla="*/ 1221 h 19539"/>
                  <a:gd name="connsiteX5" fmla="*/ 24474 w 19539"/>
                  <a:gd name="connsiteY5" fmla="*/ 18612 h 19539"/>
                  <a:gd name="connsiteX6" fmla="*/ 24474 w 19539"/>
                  <a:gd name="connsiteY6" fmla="*/ 24474 h 19539"/>
                  <a:gd name="connsiteX7" fmla="*/ 21543 w 19539"/>
                  <a:gd name="connsiteY7" fmla="*/ 25711 h 1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39" h="19539">
                    <a:moveTo>
                      <a:pt x="21543" y="25711"/>
                    </a:moveTo>
                    <a:cubicBezTo>
                      <a:pt x="20501" y="25711"/>
                      <a:pt x="19393" y="25320"/>
                      <a:pt x="18612" y="24474"/>
                    </a:cubicBezTo>
                    <a:lnTo>
                      <a:pt x="1221" y="7083"/>
                    </a:lnTo>
                    <a:cubicBezTo>
                      <a:pt x="-407" y="5455"/>
                      <a:pt x="-407" y="2850"/>
                      <a:pt x="1221" y="1221"/>
                    </a:cubicBezTo>
                    <a:cubicBezTo>
                      <a:pt x="2850" y="-407"/>
                      <a:pt x="5455" y="-407"/>
                      <a:pt x="7083" y="1221"/>
                    </a:cubicBezTo>
                    <a:lnTo>
                      <a:pt x="24474" y="18612"/>
                    </a:lnTo>
                    <a:cubicBezTo>
                      <a:pt x="26102" y="20240"/>
                      <a:pt x="26102" y="22845"/>
                      <a:pt x="24474" y="24474"/>
                    </a:cubicBezTo>
                    <a:cubicBezTo>
                      <a:pt x="23627" y="25255"/>
                      <a:pt x="22585" y="25711"/>
                      <a:pt x="21543" y="25711"/>
                    </a:cubicBezTo>
                    <a:close/>
                  </a:path>
                </a:pathLst>
              </a:custGeom>
              <a:grpFill/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6" name="Прямоугольник 345">
              <a:extLst>
                <a:ext uri="{FF2B5EF4-FFF2-40B4-BE49-F238E27FC236}">
                  <a16:creationId xmlns:a16="http://schemas.microsoft.com/office/drawing/2014/main" id="{5AD1DB07-74F4-4581-CC99-BCB4565A3D84}"/>
                </a:ext>
              </a:extLst>
            </p:cNvPr>
            <p:cNvSpPr/>
            <p:nvPr/>
          </p:nvSpPr>
          <p:spPr>
            <a:xfrm>
              <a:off x="1957904" y="11917018"/>
              <a:ext cx="2802883" cy="1354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2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23 </a:t>
              </a:r>
            </a:p>
            <a:p>
              <a:pPr marL="0" marR="0" lvl="0" indent="0" algn="ctr" defTabSz="2227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y-KG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ky-KG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миң жумуш орун түзүлөт (минималдуу)</a:t>
              </a:r>
            </a:p>
          </p:txBody>
        </p:sp>
        <p:grpSp>
          <p:nvGrpSpPr>
            <p:cNvPr id="348" name="Group 712">
              <a:extLst>
                <a:ext uri="{FF2B5EF4-FFF2-40B4-BE49-F238E27FC236}">
                  <a16:creationId xmlns:a16="http://schemas.microsoft.com/office/drawing/2014/main" id="{11409F9C-ACC1-88B1-590A-A52E49BA7060}"/>
                </a:ext>
              </a:extLst>
            </p:cNvPr>
            <p:cNvGrpSpPr/>
            <p:nvPr/>
          </p:nvGrpSpPr>
          <p:grpSpPr>
            <a:xfrm>
              <a:off x="461526" y="3078723"/>
              <a:ext cx="1586949" cy="1400112"/>
              <a:chOff x="7452181" y="5756189"/>
              <a:chExt cx="465460" cy="387047"/>
            </a:xfrm>
            <a:solidFill>
              <a:srgbClr val="FFFFFF"/>
            </a:solidFill>
          </p:grpSpPr>
          <p:sp>
            <p:nvSpPr>
              <p:cNvPr id="379" name="Freeform: Shape 380">
                <a:extLst>
                  <a:ext uri="{FF2B5EF4-FFF2-40B4-BE49-F238E27FC236}">
                    <a16:creationId xmlns:a16="http://schemas.microsoft.com/office/drawing/2014/main" id="{FAD39F8B-681B-D9C5-20DF-5B53792F682A}"/>
                  </a:ext>
                </a:extLst>
              </p:cNvPr>
              <p:cNvSpPr/>
              <p:nvPr/>
            </p:nvSpPr>
            <p:spPr>
              <a:xfrm>
                <a:off x="7700058" y="6131182"/>
                <a:ext cx="111367" cy="10606"/>
              </a:xfrm>
              <a:custGeom>
                <a:avLst/>
                <a:gdLst>
                  <a:gd name="connsiteX0" fmla="*/ 111096 w 111366"/>
                  <a:gd name="connsiteY0" fmla="*/ 12085 h 10606"/>
                  <a:gd name="connsiteX1" fmla="*/ 18025 w 111366"/>
                  <a:gd name="connsiteY1" fmla="*/ 12085 h 10606"/>
                  <a:gd name="connsiteX2" fmla="*/ 4025 w 111366"/>
                  <a:gd name="connsiteY2" fmla="*/ 10441 h 10606"/>
                  <a:gd name="connsiteX3" fmla="*/ 153 w 111366"/>
                  <a:gd name="connsiteY3" fmla="*/ 4024 h 10606"/>
                  <a:gd name="connsiteX4" fmla="*/ 6570 w 111366"/>
                  <a:gd name="connsiteY4" fmla="*/ 153 h 10606"/>
                  <a:gd name="connsiteX5" fmla="*/ 18025 w 111366"/>
                  <a:gd name="connsiteY5" fmla="*/ 1479 h 10606"/>
                  <a:gd name="connsiteX6" fmla="*/ 111096 w 111366"/>
                  <a:gd name="connsiteY6" fmla="*/ 1479 h 10606"/>
                  <a:gd name="connsiteX7" fmla="*/ 116399 w 111366"/>
                  <a:gd name="connsiteY7" fmla="*/ 6782 h 10606"/>
                  <a:gd name="connsiteX8" fmla="*/ 111096 w 111366"/>
                  <a:gd name="connsiteY8" fmla="*/ 12085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366" h="10606">
                    <a:moveTo>
                      <a:pt x="111096" y="12085"/>
                    </a:moveTo>
                    <a:lnTo>
                      <a:pt x="18025" y="12085"/>
                    </a:lnTo>
                    <a:cubicBezTo>
                      <a:pt x="13146" y="12085"/>
                      <a:pt x="8427" y="11555"/>
                      <a:pt x="4025" y="10441"/>
                    </a:cubicBezTo>
                    <a:cubicBezTo>
                      <a:pt x="1161" y="9752"/>
                      <a:pt x="-536" y="6888"/>
                      <a:pt x="153" y="4024"/>
                    </a:cubicBezTo>
                    <a:cubicBezTo>
                      <a:pt x="843" y="1161"/>
                      <a:pt x="3760" y="-536"/>
                      <a:pt x="6570" y="153"/>
                    </a:cubicBezTo>
                    <a:cubicBezTo>
                      <a:pt x="10176" y="1055"/>
                      <a:pt x="13995" y="1479"/>
                      <a:pt x="18025" y="1479"/>
                    </a:cubicBezTo>
                    <a:lnTo>
                      <a:pt x="111096" y="1479"/>
                    </a:lnTo>
                    <a:cubicBezTo>
                      <a:pt x="114012" y="1479"/>
                      <a:pt x="116399" y="3866"/>
                      <a:pt x="116399" y="6782"/>
                    </a:cubicBezTo>
                    <a:cubicBezTo>
                      <a:pt x="116399" y="9699"/>
                      <a:pt x="114012" y="12085"/>
                      <a:pt x="111096" y="1208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1">
                <a:extLst>
                  <a:ext uri="{FF2B5EF4-FFF2-40B4-BE49-F238E27FC236}">
                    <a16:creationId xmlns:a16="http://schemas.microsoft.com/office/drawing/2014/main" id="{14DBB540-A238-7F58-FBE9-8AAD140EEEF8}"/>
                  </a:ext>
                </a:extLst>
              </p:cNvPr>
              <p:cNvSpPr/>
              <p:nvPr/>
            </p:nvSpPr>
            <p:spPr>
              <a:xfrm>
                <a:off x="7653596" y="6055500"/>
                <a:ext cx="10606" cy="10606"/>
              </a:xfrm>
              <a:custGeom>
                <a:avLst/>
                <a:gdLst>
                  <a:gd name="connsiteX0" fmla="*/ 5303 w 10606"/>
                  <a:gd name="connsiteY0" fmla="*/ 10606 h 10606"/>
                  <a:gd name="connsiteX1" fmla="*/ 0 w 10606"/>
                  <a:gd name="connsiteY1" fmla="*/ 5356 h 10606"/>
                  <a:gd name="connsiteX2" fmla="*/ 0 w 10606"/>
                  <a:gd name="connsiteY2" fmla="*/ 5303 h 10606"/>
                  <a:gd name="connsiteX3" fmla="*/ 5303 w 10606"/>
                  <a:gd name="connsiteY3" fmla="*/ 0 h 10606"/>
                  <a:gd name="connsiteX4" fmla="*/ 10606 w 10606"/>
                  <a:gd name="connsiteY4" fmla="*/ 5303 h 10606"/>
                  <a:gd name="connsiteX5" fmla="*/ 5303 w 10606"/>
                  <a:gd name="connsiteY5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6" h="10606">
                    <a:moveTo>
                      <a:pt x="5303" y="10606"/>
                    </a:moveTo>
                    <a:cubicBezTo>
                      <a:pt x="2387" y="10606"/>
                      <a:pt x="0" y="8273"/>
                      <a:pt x="0" y="5356"/>
                    </a:cubicBezTo>
                    <a:lnTo>
                      <a:pt x="0" y="5303"/>
                    </a:lnTo>
                    <a:cubicBezTo>
                      <a:pt x="0" y="2386"/>
                      <a:pt x="2387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cubicBezTo>
                      <a:pt x="10606" y="8220"/>
                      <a:pt x="8220" y="10606"/>
                      <a:pt x="5303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2">
                <a:extLst>
                  <a:ext uri="{FF2B5EF4-FFF2-40B4-BE49-F238E27FC236}">
                    <a16:creationId xmlns:a16="http://schemas.microsoft.com/office/drawing/2014/main" id="{50DDACA2-6E68-AE52-35B7-334E00EE4F18}"/>
                  </a:ext>
                </a:extLst>
              </p:cNvPr>
              <p:cNvSpPr/>
              <p:nvPr/>
            </p:nvSpPr>
            <p:spPr>
              <a:xfrm>
                <a:off x="7732383" y="5932364"/>
                <a:ext cx="31819" cy="37122"/>
              </a:xfrm>
              <a:custGeom>
                <a:avLst/>
                <a:gdLst>
                  <a:gd name="connsiteX0" fmla="*/ 5322 w 31819"/>
                  <a:gd name="connsiteY0" fmla="*/ 40141 h 37122"/>
                  <a:gd name="connsiteX1" fmla="*/ 71 w 31819"/>
                  <a:gd name="connsiteY1" fmla="*/ 35740 h 37122"/>
                  <a:gd name="connsiteX2" fmla="*/ 4420 w 31819"/>
                  <a:gd name="connsiteY2" fmla="*/ 29641 h 37122"/>
                  <a:gd name="connsiteX3" fmla="*/ 16300 w 31819"/>
                  <a:gd name="connsiteY3" fmla="*/ 25770 h 37122"/>
                  <a:gd name="connsiteX4" fmla="*/ 19057 w 31819"/>
                  <a:gd name="connsiteY4" fmla="*/ 21262 h 37122"/>
                  <a:gd name="connsiteX5" fmla="*/ 20860 w 31819"/>
                  <a:gd name="connsiteY5" fmla="*/ 14527 h 37122"/>
                  <a:gd name="connsiteX6" fmla="*/ 24254 w 31819"/>
                  <a:gd name="connsiteY6" fmla="*/ 3178 h 37122"/>
                  <a:gd name="connsiteX7" fmla="*/ 31254 w 31819"/>
                  <a:gd name="connsiteY7" fmla="*/ 474 h 37122"/>
                  <a:gd name="connsiteX8" fmla="*/ 33959 w 31819"/>
                  <a:gd name="connsiteY8" fmla="*/ 7474 h 37122"/>
                  <a:gd name="connsiteX9" fmla="*/ 31201 w 31819"/>
                  <a:gd name="connsiteY9" fmla="*/ 16966 h 37122"/>
                  <a:gd name="connsiteX10" fmla="*/ 29027 w 31819"/>
                  <a:gd name="connsiteY10" fmla="*/ 25027 h 37122"/>
                  <a:gd name="connsiteX11" fmla="*/ 23035 w 31819"/>
                  <a:gd name="connsiteY11" fmla="*/ 34096 h 37122"/>
                  <a:gd name="connsiteX12" fmla="*/ 6170 w 31819"/>
                  <a:gd name="connsiteY12" fmla="*/ 40247 h 37122"/>
                  <a:gd name="connsiteX13" fmla="*/ 5322 w 31819"/>
                  <a:gd name="connsiteY13" fmla="*/ 40141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19" h="37122">
                    <a:moveTo>
                      <a:pt x="5322" y="40141"/>
                    </a:moveTo>
                    <a:cubicBezTo>
                      <a:pt x="2776" y="40141"/>
                      <a:pt x="549" y="38285"/>
                      <a:pt x="71" y="35740"/>
                    </a:cubicBezTo>
                    <a:cubicBezTo>
                      <a:pt x="-406" y="32876"/>
                      <a:pt x="1557" y="30118"/>
                      <a:pt x="4420" y="29641"/>
                    </a:cubicBezTo>
                    <a:cubicBezTo>
                      <a:pt x="10466" y="28633"/>
                      <a:pt x="14444" y="27308"/>
                      <a:pt x="16300" y="25770"/>
                    </a:cubicBezTo>
                    <a:cubicBezTo>
                      <a:pt x="17360" y="24921"/>
                      <a:pt x="18209" y="23489"/>
                      <a:pt x="19057" y="21262"/>
                    </a:cubicBezTo>
                    <a:cubicBezTo>
                      <a:pt x="19747" y="19353"/>
                      <a:pt x="20277" y="17020"/>
                      <a:pt x="20860" y="14527"/>
                    </a:cubicBezTo>
                    <a:cubicBezTo>
                      <a:pt x="21709" y="10815"/>
                      <a:pt x="22610" y="6943"/>
                      <a:pt x="24254" y="3178"/>
                    </a:cubicBezTo>
                    <a:cubicBezTo>
                      <a:pt x="25421" y="474"/>
                      <a:pt x="28550" y="-746"/>
                      <a:pt x="31254" y="474"/>
                    </a:cubicBezTo>
                    <a:cubicBezTo>
                      <a:pt x="33959" y="1640"/>
                      <a:pt x="35178" y="4769"/>
                      <a:pt x="33959" y="7474"/>
                    </a:cubicBezTo>
                    <a:cubicBezTo>
                      <a:pt x="32686" y="10337"/>
                      <a:pt x="31944" y="13678"/>
                      <a:pt x="31201" y="16966"/>
                    </a:cubicBezTo>
                    <a:cubicBezTo>
                      <a:pt x="30565" y="19671"/>
                      <a:pt x="29928" y="22429"/>
                      <a:pt x="29027" y="25027"/>
                    </a:cubicBezTo>
                    <a:cubicBezTo>
                      <a:pt x="28019" y="27679"/>
                      <a:pt x="26376" y="31338"/>
                      <a:pt x="23035" y="34096"/>
                    </a:cubicBezTo>
                    <a:cubicBezTo>
                      <a:pt x="19587" y="36960"/>
                      <a:pt x="14390" y="38869"/>
                      <a:pt x="6170" y="40247"/>
                    </a:cubicBezTo>
                    <a:cubicBezTo>
                      <a:pt x="5906" y="40141"/>
                      <a:pt x="5587" y="40141"/>
                      <a:pt x="5322" y="4014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3">
                <a:extLst>
                  <a:ext uri="{FF2B5EF4-FFF2-40B4-BE49-F238E27FC236}">
                    <a16:creationId xmlns:a16="http://schemas.microsoft.com/office/drawing/2014/main" id="{0D6994D8-BE69-0A82-6E40-D24649ECF4FD}"/>
                  </a:ext>
                </a:extLst>
              </p:cNvPr>
              <p:cNvSpPr/>
              <p:nvPr/>
            </p:nvSpPr>
            <p:spPr>
              <a:xfrm>
                <a:off x="7758546" y="5932374"/>
                <a:ext cx="159095" cy="206824"/>
              </a:xfrm>
              <a:custGeom>
                <a:avLst/>
                <a:gdLst>
                  <a:gd name="connsiteX0" fmla="*/ 98321 w 159095"/>
                  <a:gd name="connsiteY0" fmla="*/ 210894 h 206823"/>
                  <a:gd name="connsiteX1" fmla="*/ 5303 w 159095"/>
                  <a:gd name="connsiteY1" fmla="*/ 210894 h 206823"/>
                  <a:gd name="connsiteX2" fmla="*/ 0 w 159095"/>
                  <a:gd name="connsiteY2" fmla="*/ 205591 h 206823"/>
                  <a:gd name="connsiteX3" fmla="*/ 5303 w 159095"/>
                  <a:gd name="connsiteY3" fmla="*/ 200288 h 206823"/>
                  <a:gd name="connsiteX4" fmla="*/ 98321 w 159095"/>
                  <a:gd name="connsiteY4" fmla="*/ 200288 h 206823"/>
                  <a:gd name="connsiteX5" fmla="*/ 152626 w 159095"/>
                  <a:gd name="connsiteY5" fmla="*/ 142748 h 206823"/>
                  <a:gd name="connsiteX6" fmla="*/ 152626 w 159095"/>
                  <a:gd name="connsiteY6" fmla="*/ 141794 h 206823"/>
                  <a:gd name="connsiteX7" fmla="*/ 132261 w 159095"/>
                  <a:gd name="connsiteY7" fmla="*/ 50738 h 206823"/>
                  <a:gd name="connsiteX8" fmla="*/ 95457 w 159095"/>
                  <a:gd name="connsiteY8" fmla="*/ 42147 h 206823"/>
                  <a:gd name="connsiteX9" fmla="*/ 60987 w 159095"/>
                  <a:gd name="connsiteY9" fmla="*/ 33927 h 206823"/>
                  <a:gd name="connsiteX10" fmla="*/ 54941 w 159095"/>
                  <a:gd name="connsiteY10" fmla="*/ 24965 h 206823"/>
                  <a:gd name="connsiteX11" fmla="*/ 52608 w 159095"/>
                  <a:gd name="connsiteY11" fmla="*/ 16533 h 206823"/>
                  <a:gd name="connsiteX12" fmla="*/ 49956 w 159095"/>
                  <a:gd name="connsiteY12" fmla="*/ 7358 h 206823"/>
                  <a:gd name="connsiteX13" fmla="*/ 52766 w 159095"/>
                  <a:gd name="connsiteY13" fmla="*/ 411 h 206823"/>
                  <a:gd name="connsiteX14" fmla="*/ 59714 w 159095"/>
                  <a:gd name="connsiteY14" fmla="*/ 3222 h 206823"/>
                  <a:gd name="connsiteX15" fmla="*/ 62949 w 159095"/>
                  <a:gd name="connsiteY15" fmla="*/ 14146 h 206823"/>
                  <a:gd name="connsiteX16" fmla="*/ 64858 w 159095"/>
                  <a:gd name="connsiteY16" fmla="*/ 21253 h 206823"/>
                  <a:gd name="connsiteX17" fmla="*/ 67722 w 159095"/>
                  <a:gd name="connsiteY17" fmla="*/ 25760 h 206823"/>
                  <a:gd name="connsiteX18" fmla="*/ 96464 w 159095"/>
                  <a:gd name="connsiteY18" fmla="*/ 31594 h 206823"/>
                  <a:gd name="connsiteX19" fmla="*/ 139208 w 159095"/>
                  <a:gd name="connsiteY19" fmla="*/ 42730 h 206823"/>
                  <a:gd name="connsiteX20" fmla="*/ 163179 w 159095"/>
                  <a:gd name="connsiteY20" fmla="*/ 141794 h 206823"/>
                  <a:gd name="connsiteX21" fmla="*/ 163179 w 159095"/>
                  <a:gd name="connsiteY21" fmla="*/ 142748 h 206823"/>
                  <a:gd name="connsiteX22" fmla="*/ 98321 w 159095"/>
                  <a:gd name="connsiteY22" fmla="*/ 210894 h 20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9095" h="206823">
                    <a:moveTo>
                      <a:pt x="98321" y="210894"/>
                    </a:moveTo>
                    <a:lnTo>
                      <a:pt x="5303" y="210894"/>
                    </a:lnTo>
                    <a:cubicBezTo>
                      <a:pt x="2386" y="210894"/>
                      <a:pt x="0" y="208508"/>
                      <a:pt x="0" y="205591"/>
                    </a:cubicBezTo>
                    <a:cubicBezTo>
                      <a:pt x="0" y="202674"/>
                      <a:pt x="2386" y="200288"/>
                      <a:pt x="5303" y="200288"/>
                    </a:cubicBezTo>
                    <a:lnTo>
                      <a:pt x="98321" y="200288"/>
                    </a:lnTo>
                    <a:cubicBezTo>
                      <a:pt x="128125" y="200288"/>
                      <a:pt x="152466" y="174461"/>
                      <a:pt x="152626" y="142748"/>
                    </a:cubicBezTo>
                    <a:lnTo>
                      <a:pt x="152626" y="141794"/>
                    </a:lnTo>
                    <a:cubicBezTo>
                      <a:pt x="152626" y="107853"/>
                      <a:pt x="143716" y="60655"/>
                      <a:pt x="132261" y="50738"/>
                    </a:cubicBezTo>
                    <a:cubicBezTo>
                      <a:pt x="125791" y="45117"/>
                      <a:pt x="109670" y="43526"/>
                      <a:pt x="95457" y="42147"/>
                    </a:cubicBezTo>
                    <a:cubicBezTo>
                      <a:pt x="80555" y="40662"/>
                      <a:pt x="67669" y="39442"/>
                      <a:pt x="60987" y="33927"/>
                    </a:cubicBezTo>
                    <a:cubicBezTo>
                      <a:pt x="58388" y="31753"/>
                      <a:pt x="56426" y="28836"/>
                      <a:pt x="54941" y="24965"/>
                    </a:cubicBezTo>
                    <a:cubicBezTo>
                      <a:pt x="53934" y="22207"/>
                      <a:pt x="53244" y="19343"/>
                      <a:pt x="52608" y="16533"/>
                    </a:cubicBezTo>
                    <a:cubicBezTo>
                      <a:pt x="51865" y="13404"/>
                      <a:pt x="51123" y="10169"/>
                      <a:pt x="49956" y="7358"/>
                    </a:cubicBezTo>
                    <a:cubicBezTo>
                      <a:pt x="48789" y="4654"/>
                      <a:pt x="50062" y="1525"/>
                      <a:pt x="52766" y="411"/>
                    </a:cubicBezTo>
                    <a:cubicBezTo>
                      <a:pt x="55471" y="-703"/>
                      <a:pt x="58547" y="517"/>
                      <a:pt x="59714" y="3222"/>
                    </a:cubicBezTo>
                    <a:cubicBezTo>
                      <a:pt x="61252" y="6881"/>
                      <a:pt x="62100" y="10593"/>
                      <a:pt x="62949" y="14146"/>
                    </a:cubicBezTo>
                    <a:cubicBezTo>
                      <a:pt x="63532" y="16745"/>
                      <a:pt x="64115" y="19184"/>
                      <a:pt x="64858" y="21253"/>
                    </a:cubicBezTo>
                    <a:cubicBezTo>
                      <a:pt x="65653" y="23321"/>
                      <a:pt x="66555" y="24806"/>
                      <a:pt x="67722" y="25760"/>
                    </a:cubicBezTo>
                    <a:cubicBezTo>
                      <a:pt x="71858" y="29207"/>
                      <a:pt x="84957" y="30480"/>
                      <a:pt x="96464" y="31594"/>
                    </a:cubicBezTo>
                    <a:cubicBezTo>
                      <a:pt x="113063" y="33238"/>
                      <a:pt x="130193" y="34882"/>
                      <a:pt x="139208" y="42730"/>
                    </a:cubicBezTo>
                    <a:cubicBezTo>
                      <a:pt x="156178" y="57420"/>
                      <a:pt x="163179" y="114535"/>
                      <a:pt x="163179" y="141794"/>
                    </a:cubicBezTo>
                    <a:lnTo>
                      <a:pt x="163179" y="142748"/>
                    </a:lnTo>
                    <a:cubicBezTo>
                      <a:pt x="163020" y="180348"/>
                      <a:pt x="133905" y="210894"/>
                      <a:pt x="98321" y="210894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85">
                <a:extLst>
                  <a:ext uri="{FF2B5EF4-FFF2-40B4-BE49-F238E27FC236}">
                    <a16:creationId xmlns:a16="http://schemas.microsoft.com/office/drawing/2014/main" id="{6926EAB4-2FCA-832E-FCB7-C9372D38B4AA}"/>
                  </a:ext>
                </a:extLst>
              </p:cNvPr>
              <p:cNvSpPr/>
              <p:nvPr/>
            </p:nvSpPr>
            <p:spPr>
              <a:xfrm>
                <a:off x="7685203" y="5756189"/>
                <a:ext cx="201521" cy="201521"/>
              </a:xfrm>
              <a:custGeom>
                <a:avLst/>
                <a:gdLst>
                  <a:gd name="connsiteX0" fmla="*/ 147693 w 201520"/>
                  <a:gd name="connsiteY0" fmla="*/ 204596 h 201520"/>
                  <a:gd name="connsiteX1" fmla="*/ 133216 w 201520"/>
                  <a:gd name="connsiteY1" fmla="*/ 204596 h 201520"/>
                  <a:gd name="connsiteX2" fmla="*/ 127913 w 201520"/>
                  <a:gd name="connsiteY2" fmla="*/ 199293 h 201520"/>
                  <a:gd name="connsiteX3" fmla="*/ 133216 w 201520"/>
                  <a:gd name="connsiteY3" fmla="*/ 193990 h 201520"/>
                  <a:gd name="connsiteX4" fmla="*/ 147693 w 201520"/>
                  <a:gd name="connsiteY4" fmla="*/ 193990 h 201520"/>
                  <a:gd name="connsiteX5" fmla="*/ 193990 w 201520"/>
                  <a:gd name="connsiteY5" fmla="*/ 147693 h 201520"/>
                  <a:gd name="connsiteX6" fmla="*/ 193990 w 201520"/>
                  <a:gd name="connsiteY6" fmla="*/ 102298 h 201520"/>
                  <a:gd name="connsiteX7" fmla="*/ 167156 w 201520"/>
                  <a:gd name="connsiteY7" fmla="*/ 37440 h 201520"/>
                  <a:gd name="connsiteX8" fmla="*/ 102298 w 201520"/>
                  <a:gd name="connsiteY8" fmla="*/ 10606 h 201520"/>
                  <a:gd name="connsiteX9" fmla="*/ 10606 w 201520"/>
                  <a:gd name="connsiteY9" fmla="*/ 102298 h 201520"/>
                  <a:gd name="connsiteX10" fmla="*/ 10606 w 201520"/>
                  <a:gd name="connsiteY10" fmla="*/ 147693 h 201520"/>
                  <a:gd name="connsiteX11" fmla="*/ 56903 w 201520"/>
                  <a:gd name="connsiteY11" fmla="*/ 193990 h 201520"/>
                  <a:gd name="connsiteX12" fmla="*/ 71221 w 201520"/>
                  <a:gd name="connsiteY12" fmla="*/ 193990 h 201520"/>
                  <a:gd name="connsiteX13" fmla="*/ 76524 w 201520"/>
                  <a:gd name="connsiteY13" fmla="*/ 199293 h 201520"/>
                  <a:gd name="connsiteX14" fmla="*/ 71221 w 201520"/>
                  <a:gd name="connsiteY14" fmla="*/ 204596 h 201520"/>
                  <a:gd name="connsiteX15" fmla="*/ 56903 w 201520"/>
                  <a:gd name="connsiteY15" fmla="*/ 204596 h 201520"/>
                  <a:gd name="connsiteX16" fmla="*/ 0 w 201520"/>
                  <a:gd name="connsiteY16" fmla="*/ 147693 h 201520"/>
                  <a:gd name="connsiteX17" fmla="*/ 0 w 201520"/>
                  <a:gd name="connsiteY17" fmla="*/ 102298 h 201520"/>
                  <a:gd name="connsiteX18" fmla="*/ 102298 w 201520"/>
                  <a:gd name="connsiteY18" fmla="*/ 0 h 201520"/>
                  <a:gd name="connsiteX19" fmla="*/ 174633 w 201520"/>
                  <a:gd name="connsiteY19" fmla="*/ 29963 h 201520"/>
                  <a:gd name="connsiteX20" fmla="*/ 204596 w 201520"/>
                  <a:gd name="connsiteY20" fmla="*/ 102298 h 201520"/>
                  <a:gd name="connsiteX21" fmla="*/ 204596 w 201520"/>
                  <a:gd name="connsiteY21" fmla="*/ 147693 h 201520"/>
                  <a:gd name="connsiteX22" fmla="*/ 147693 w 201520"/>
                  <a:gd name="connsiteY22" fmla="*/ 204596 h 20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1520" h="201520">
                    <a:moveTo>
                      <a:pt x="147693" y="204596"/>
                    </a:moveTo>
                    <a:lnTo>
                      <a:pt x="133216" y="204596"/>
                    </a:lnTo>
                    <a:cubicBezTo>
                      <a:pt x="130299" y="204596"/>
                      <a:pt x="127913" y="202210"/>
                      <a:pt x="127913" y="199293"/>
                    </a:cubicBezTo>
                    <a:cubicBezTo>
                      <a:pt x="127913" y="196376"/>
                      <a:pt x="130299" y="193990"/>
                      <a:pt x="133216" y="193990"/>
                    </a:cubicBezTo>
                    <a:lnTo>
                      <a:pt x="147693" y="193990"/>
                    </a:lnTo>
                    <a:cubicBezTo>
                      <a:pt x="173201" y="193990"/>
                      <a:pt x="193990" y="173202"/>
                      <a:pt x="193990" y="147693"/>
                    </a:cubicBezTo>
                    <a:lnTo>
                      <a:pt x="193990" y="102298"/>
                    </a:lnTo>
                    <a:cubicBezTo>
                      <a:pt x="193990" y="77797"/>
                      <a:pt x="184444" y="54782"/>
                      <a:pt x="167156" y="37440"/>
                    </a:cubicBezTo>
                    <a:cubicBezTo>
                      <a:pt x="149815" y="20152"/>
                      <a:pt x="126745" y="10606"/>
                      <a:pt x="102298" y="10606"/>
                    </a:cubicBezTo>
                    <a:cubicBezTo>
                      <a:pt x="51759" y="10606"/>
                      <a:pt x="10606" y="51759"/>
                      <a:pt x="10606" y="102298"/>
                    </a:cubicBezTo>
                    <a:lnTo>
                      <a:pt x="10606" y="147693"/>
                    </a:lnTo>
                    <a:cubicBezTo>
                      <a:pt x="10606" y="173202"/>
                      <a:pt x="31394" y="193990"/>
                      <a:pt x="56903" y="193990"/>
                    </a:cubicBezTo>
                    <a:lnTo>
                      <a:pt x="71221" y="193990"/>
                    </a:lnTo>
                    <a:cubicBezTo>
                      <a:pt x="74138" y="193990"/>
                      <a:pt x="76524" y="196376"/>
                      <a:pt x="76524" y="199293"/>
                    </a:cubicBezTo>
                    <a:cubicBezTo>
                      <a:pt x="76524" y="202210"/>
                      <a:pt x="74138" y="204596"/>
                      <a:pt x="71221" y="204596"/>
                    </a:cubicBezTo>
                    <a:lnTo>
                      <a:pt x="56903" y="204596"/>
                    </a:lnTo>
                    <a:cubicBezTo>
                      <a:pt x="25508" y="204596"/>
                      <a:pt x="0" y="179088"/>
                      <a:pt x="0" y="147693"/>
                    </a:cubicBezTo>
                    <a:lnTo>
                      <a:pt x="0" y="102298"/>
                    </a:lnTo>
                    <a:cubicBezTo>
                      <a:pt x="0" y="45872"/>
                      <a:pt x="45872" y="0"/>
                      <a:pt x="102298" y="0"/>
                    </a:cubicBezTo>
                    <a:cubicBezTo>
                      <a:pt x="129556" y="0"/>
                      <a:pt x="155276" y="10659"/>
                      <a:pt x="174633" y="29963"/>
                    </a:cubicBezTo>
                    <a:cubicBezTo>
                      <a:pt x="193937" y="49266"/>
                      <a:pt x="204596" y="74987"/>
                      <a:pt x="204596" y="102298"/>
                    </a:cubicBezTo>
                    <a:lnTo>
                      <a:pt x="204596" y="147693"/>
                    </a:lnTo>
                    <a:cubicBezTo>
                      <a:pt x="204596" y="179035"/>
                      <a:pt x="179088" y="204596"/>
                      <a:pt x="147693" y="20459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386">
                <a:extLst>
                  <a:ext uri="{FF2B5EF4-FFF2-40B4-BE49-F238E27FC236}">
                    <a16:creationId xmlns:a16="http://schemas.microsoft.com/office/drawing/2014/main" id="{912D8CFB-A8A3-807E-130B-087658EEA851}"/>
                  </a:ext>
                </a:extLst>
              </p:cNvPr>
              <p:cNvSpPr/>
              <p:nvPr/>
            </p:nvSpPr>
            <p:spPr>
              <a:xfrm>
                <a:off x="7710712" y="5776468"/>
                <a:ext cx="79548" cy="68941"/>
              </a:xfrm>
              <a:custGeom>
                <a:avLst/>
                <a:gdLst>
                  <a:gd name="connsiteX0" fmla="*/ 5302 w 79547"/>
                  <a:gd name="connsiteY0" fmla="*/ 71891 h 68941"/>
                  <a:gd name="connsiteX1" fmla="*/ 105 w 79547"/>
                  <a:gd name="connsiteY1" fmla="*/ 67595 h 68941"/>
                  <a:gd name="connsiteX2" fmla="*/ 4295 w 79547"/>
                  <a:gd name="connsiteY2" fmla="*/ 61390 h 68941"/>
                  <a:gd name="connsiteX3" fmla="*/ 71486 w 79547"/>
                  <a:gd name="connsiteY3" fmla="*/ 4699 h 68941"/>
                  <a:gd name="connsiteX4" fmla="*/ 77372 w 79547"/>
                  <a:gd name="connsiteY4" fmla="*/ 32 h 68941"/>
                  <a:gd name="connsiteX5" fmla="*/ 82039 w 79547"/>
                  <a:gd name="connsiteY5" fmla="*/ 5866 h 68941"/>
                  <a:gd name="connsiteX6" fmla="*/ 6363 w 79547"/>
                  <a:gd name="connsiteY6" fmla="*/ 71784 h 68941"/>
                  <a:gd name="connsiteX7" fmla="*/ 5302 w 79547"/>
                  <a:gd name="connsiteY7" fmla="*/ 71891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547" h="68941">
                    <a:moveTo>
                      <a:pt x="5302" y="71891"/>
                    </a:moveTo>
                    <a:cubicBezTo>
                      <a:pt x="2810" y="71891"/>
                      <a:pt x="582" y="70140"/>
                      <a:pt x="105" y="67595"/>
                    </a:cubicBezTo>
                    <a:cubicBezTo>
                      <a:pt x="-478" y="64731"/>
                      <a:pt x="1431" y="61921"/>
                      <a:pt x="4295" y="61390"/>
                    </a:cubicBezTo>
                    <a:cubicBezTo>
                      <a:pt x="46189" y="53170"/>
                      <a:pt x="68144" y="34609"/>
                      <a:pt x="71486" y="4699"/>
                    </a:cubicBezTo>
                    <a:cubicBezTo>
                      <a:pt x="71804" y="1782"/>
                      <a:pt x="74403" y="-286"/>
                      <a:pt x="77372" y="32"/>
                    </a:cubicBezTo>
                    <a:cubicBezTo>
                      <a:pt x="80289" y="350"/>
                      <a:pt x="82357" y="3002"/>
                      <a:pt x="82039" y="5866"/>
                    </a:cubicBezTo>
                    <a:cubicBezTo>
                      <a:pt x="78168" y="40496"/>
                      <a:pt x="52713" y="62716"/>
                      <a:pt x="6363" y="71784"/>
                    </a:cubicBezTo>
                    <a:cubicBezTo>
                      <a:pt x="5991" y="71837"/>
                      <a:pt x="5674" y="71891"/>
                      <a:pt x="5302" y="7189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387">
                <a:extLst>
                  <a:ext uri="{FF2B5EF4-FFF2-40B4-BE49-F238E27FC236}">
                    <a16:creationId xmlns:a16="http://schemas.microsoft.com/office/drawing/2014/main" id="{21FE7552-81E5-153E-CEF0-6103615E203F}"/>
                  </a:ext>
                </a:extLst>
              </p:cNvPr>
              <p:cNvSpPr/>
              <p:nvPr/>
            </p:nvSpPr>
            <p:spPr>
              <a:xfrm>
                <a:off x="7782166" y="5776468"/>
                <a:ext cx="79548" cy="68941"/>
              </a:xfrm>
              <a:custGeom>
                <a:avLst/>
                <a:gdLst>
                  <a:gd name="connsiteX0" fmla="*/ 76770 w 79547"/>
                  <a:gd name="connsiteY0" fmla="*/ 71891 h 68941"/>
                  <a:gd name="connsiteX1" fmla="*/ 75762 w 79547"/>
                  <a:gd name="connsiteY1" fmla="*/ 71784 h 68941"/>
                  <a:gd name="connsiteX2" fmla="*/ 32 w 79547"/>
                  <a:gd name="connsiteY2" fmla="*/ 5866 h 68941"/>
                  <a:gd name="connsiteX3" fmla="*/ 4699 w 79547"/>
                  <a:gd name="connsiteY3" fmla="*/ 32 h 68941"/>
                  <a:gd name="connsiteX4" fmla="*/ 10585 w 79547"/>
                  <a:gd name="connsiteY4" fmla="*/ 4699 h 68941"/>
                  <a:gd name="connsiteX5" fmla="*/ 77777 w 79547"/>
                  <a:gd name="connsiteY5" fmla="*/ 61390 h 68941"/>
                  <a:gd name="connsiteX6" fmla="*/ 81967 w 79547"/>
                  <a:gd name="connsiteY6" fmla="*/ 67595 h 68941"/>
                  <a:gd name="connsiteX7" fmla="*/ 76770 w 79547"/>
                  <a:gd name="connsiteY7" fmla="*/ 71891 h 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547" h="68941">
                    <a:moveTo>
                      <a:pt x="76770" y="71891"/>
                    </a:moveTo>
                    <a:cubicBezTo>
                      <a:pt x="76451" y="71891"/>
                      <a:pt x="76080" y="71837"/>
                      <a:pt x="75762" y="71784"/>
                    </a:cubicBezTo>
                    <a:cubicBezTo>
                      <a:pt x="29412" y="62663"/>
                      <a:pt x="3903" y="40496"/>
                      <a:pt x="32" y="5866"/>
                    </a:cubicBezTo>
                    <a:cubicBezTo>
                      <a:pt x="-286" y="2949"/>
                      <a:pt x="1783" y="350"/>
                      <a:pt x="4699" y="32"/>
                    </a:cubicBezTo>
                    <a:cubicBezTo>
                      <a:pt x="7669" y="-286"/>
                      <a:pt x="10215" y="1782"/>
                      <a:pt x="10585" y="4699"/>
                    </a:cubicBezTo>
                    <a:cubicBezTo>
                      <a:pt x="13927" y="34609"/>
                      <a:pt x="35882" y="53170"/>
                      <a:pt x="77777" y="61390"/>
                    </a:cubicBezTo>
                    <a:cubicBezTo>
                      <a:pt x="80641" y="61973"/>
                      <a:pt x="82550" y="64731"/>
                      <a:pt x="81967" y="67595"/>
                    </a:cubicBezTo>
                    <a:cubicBezTo>
                      <a:pt x="81489" y="70140"/>
                      <a:pt x="79262" y="71891"/>
                      <a:pt x="76770" y="7189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388">
                <a:extLst>
                  <a:ext uri="{FF2B5EF4-FFF2-40B4-BE49-F238E27FC236}">
                    <a16:creationId xmlns:a16="http://schemas.microsoft.com/office/drawing/2014/main" id="{499C85B8-45E1-5E1A-3616-98C2E830F365}"/>
                  </a:ext>
                </a:extLst>
              </p:cNvPr>
              <p:cNvSpPr/>
              <p:nvPr/>
            </p:nvSpPr>
            <p:spPr>
              <a:xfrm>
                <a:off x="7718136" y="5836107"/>
                <a:ext cx="137883" cy="111367"/>
              </a:xfrm>
              <a:custGeom>
                <a:avLst/>
                <a:gdLst>
                  <a:gd name="connsiteX0" fmla="*/ 69365 w 137882"/>
                  <a:gd name="connsiteY0" fmla="*/ 113011 h 111366"/>
                  <a:gd name="connsiteX1" fmla="*/ 0 w 137882"/>
                  <a:gd name="connsiteY1" fmla="*/ 35160 h 111366"/>
                  <a:gd name="connsiteX2" fmla="*/ 0 w 137882"/>
                  <a:gd name="connsiteY2" fmla="*/ 5303 h 111366"/>
                  <a:gd name="connsiteX3" fmla="*/ 5303 w 137882"/>
                  <a:gd name="connsiteY3" fmla="*/ 0 h 111366"/>
                  <a:gd name="connsiteX4" fmla="*/ 10606 w 137882"/>
                  <a:gd name="connsiteY4" fmla="*/ 5303 h 111366"/>
                  <a:gd name="connsiteX5" fmla="*/ 10606 w 137882"/>
                  <a:gd name="connsiteY5" fmla="*/ 35160 h 111366"/>
                  <a:gd name="connsiteX6" fmla="*/ 69365 w 137882"/>
                  <a:gd name="connsiteY6" fmla="*/ 102405 h 111366"/>
                  <a:gd name="connsiteX7" fmla="*/ 128125 w 137882"/>
                  <a:gd name="connsiteY7" fmla="*/ 35160 h 111366"/>
                  <a:gd name="connsiteX8" fmla="*/ 128125 w 137882"/>
                  <a:gd name="connsiteY8" fmla="*/ 5303 h 111366"/>
                  <a:gd name="connsiteX9" fmla="*/ 133428 w 137882"/>
                  <a:gd name="connsiteY9" fmla="*/ 0 h 111366"/>
                  <a:gd name="connsiteX10" fmla="*/ 138731 w 137882"/>
                  <a:gd name="connsiteY10" fmla="*/ 5303 h 111366"/>
                  <a:gd name="connsiteX11" fmla="*/ 138731 w 137882"/>
                  <a:gd name="connsiteY11" fmla="*/ 35160 h 111366"/>
                  <a:gd name="connsiteX12" fmla="*/ 69365 w 137882"/>
                  <a:gd name="connsiteY12" fmla="*/ 113011 h 111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882" h="111366">
                    <a:moveTo>
                      <a:pt x="69365" y="113011"/>
                    </a:moveTo>
                    <a:cubicBezTo>
                      <a:pt x="31130" y="113011"/>
                      <a:pt x="0" y="78116"/>
                      <a:pt x="0" y="35160"/>
                    </a:cubicBezTo>
                    <a:lnTo>
                      <a:pt x="0" y="5303"/>
                    </a:ln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lnTo>
                      <a:pt x="10606" y="35160"/>
                    </a:lnTo>
                    <a:cubicBezTo>
                      <a:pt x="10606" y="72230"/>
                      <a:pt x="36963" y="102405"/>
                      <a:pt x="69365" y="102405"/>
                    </a:cubicBezTo>
                    <a:cubicBezTo>
                      <a:pt x="101768" y="102405"/>
                      <a:pt x="128125" y="72230"/>
                      <a:pt x="128125" y="35160"/>
                    </a:cubicBezTo>
                    <a:lnTo>
                      <a:pt x="128125" y="5303"/>
                    </a:lnTo>
                    <a:cubicBezTo>
                      <a:pt x="128125" y="2386"/>
                      <a:pt x="130511" y="0"/>
                      <a:pt x="133428" y="0"/>
                    </a:cubicBezTo>
                    <a:cubicBezTo>
                      <a:pt x="136344" y="0"/>
                      <a:pt x="138731" y="2386"/>
                      <a:pt x="138731" y="5303"/>
                    </a:cubicBezTo>
                    <a:lnTo>
                      <a:pt x="138731" y="35160"/>
                    </a:lnTo>
                    <a:cubicBezTo>
                      <a:pt x="138678" y="78116"/>
                      <a:pt x="107602" y="113011"/>
                      <a:pt x="69365" y="11301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389">
                <a:extLst>
                  <a:ext uri="{FF2B5EF4-FFF2-40B4-BE49-F238E27FC236}">
                    <a16:creationId xmlns:a16="http://schemas.microsoft.com/office/drawing/2014/main" id="{EFB0BAB3-97B2-0CD7-03CA-9F7A11F22811}"/>
                  </a:ext>
                </a:extLst>
              </p:cNvPr>
              <p:cNvSpPr/>
              <p:nvPr/>
            </p:nvSpPr>
            <p:spPr>
              <a:xfrm>
                <a:off x="7452181" y="5925806"/>
                <a:ext cx="175005" cy="217430"/>
              </a:xfrm>
              <a:custGeom>
                <a:avLst/>
                <a:gdLst>
                  <a:gd name="connsiteX0" fmla="*/ 170550 w 175004"/>
                  <a:gd name="connsiteY0" fmla="*/ 217461 h 217430"/>
                  <a:gd name="connsiteX1" fmla="*/ 69843 w 175004"/>
                  <a:gd name="connsiteY1" fmla="*/ 217461 h 217430"/>
                  <a:gd name="connsiteX2" fmla="*/ 0 w 175004"/>
                  <a:gd name="connsiteY2" fmla="*/ 148679 h 217430"/>
                  <a:gd name="connsiteX3" fmla="*/ 0 w 175004"/>
                  <a:gd name="connsiteY3" fmla="*/ 147724 h 217430"/>
                  <a:gd name="connsiteX4" fmla="*/ 33570 w 175004"/>
                  <a:gd name="connsiteY4" fmla="*/ 47547 h 217430"/>
                  <a:gd name="connsiteX5" fmla="*/ 66343 w 175004"/>
                  <a:gd name="connsiteY5" fmla="*/ 36252 h 217430"/>
                  <a:gd name="connsiteX6" fmla="*/ 90684 w 175004"/>
                  <a:gd name="connsiteY6" fmla="*/ 29835 h 217430"/>
                  <a:gd name="connsiteX7" fmla="*/ 116670 w 175004"/>
                  <a:gd name="connsiteY7" fmla="*/ 2258 h 217430"/>
                  <a:gd name="connsiteX8" fmla="*/ 124041 w 175004"/>
                  <a:gd name="connsiteY8" fmla="*/ 933 h 217430"/>
                  <a:gd name="connsiteX9" fmla="*/ 125367 w 175004"/>
                  <a:gd name="connsiteY9" fmla="*/ 8304 h 217430"/>
                  <a:gd name="connsiteX10" fmla="*/ 95934 w 175004"/>
                  <a:gd name="connsiteY10" fmla="*/ 39009 h 217430"/>
                  <a:gd name="connsiteX11" fmla="*/ 67775 w 175004"/>
                  <a:gd name="connsiteY11" fmla="*/ 46699 h 217430"/>
                  <a:gd name="connsiteX12" fmla="*/ 40463 w 175004"/>
                  <a:gd name="connsiteY12" fmla="*/ 55502 h 217430"/>
                  <a:gd name="connsiteX13" fmla="*/ 10553 w 175004"/>
                  <a:gd name="connsiteY13" fmla="*/ 147671 h 217430"/>
                  <a:gd name="connsiteX14" fmla="*/ 10553 w 175004"/>
                  <a:gd name="connsiteY14" fmla="*/ 148573 h 217430"/>
                  <a:gd name="connsiteX15" fmla="*/ 69790 w 175004"/>
                  <a:gd name="connsiteY15" fmla="*/ 206802 h 217430"/>
                  <a:gd name="connsiteX16" fmla="*/ 170497 w 175004"/>
                  <a:gd name="connsiteY16" fmla="*/ 206802 h 217430"/>
                  <a:gd name="connsiteX17" fmla="*/ 175800 w 175004"/>
                  <a:gd name="connsiteY17" fmla="*/ 212105 h 217430"/>
                  <a:gd name="connsiteX18" fmla="*/ 170550 w 175004"/>
                  <a:gd name="connsiteY18" fmla="*/ 217461 h 217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04" h="217430">
                    <a:moveTo>
                      <a:pt x="170550" y="217461"/>
                    </a:moveTo>
                    <a:lnTo>
                      <a:pt x="69843" y="217461"/>
                    </a:lnTo>
                    <a:cubicBezTo>
                      <a:pt x="31554" y="217461"/>
                      <a:pt x="265" y="186597"/>
                      <a:pt x="0" y="148679"/>
                    </a:cubicBezTo>
                    <a:lnTo>
                      <a:pt x="0" y="147724"/>
                    </a:lnTo>
                    <a:cubicBezTo>
                      <a:pt x="0" y="118027"/>
                      <a:pt x="16917" y="62025"/>
                      <a:pt x="33570" y="47547"/>
                    </a:cubicBezTo>
                    <a:cubicBezTo>
                      <a:pt x="42744" y="39593"/>
                      <a:pt x="54729" y="37896"/>
                      <a:pt x="66343" y="36252"/>
                    </a:cubicBezTo>
                    <a:cubicBezTo>
                      <a:pt x="75358" y="34979"/>
                      <a:pt x="83844" y="33759"/>
                      <a:pt x="90684" y="29835"/>
                    </a:cubicBezTo>
                    <a:cubicBezTo>
                      <a:pt x="97791" y="25751"/>
                      <a:pt x="107283" y="15676"/>
                      <a:pt x="116670" y="2258"/>
                    </a:cubicBezTo>
                    <a:cubicBezTo>
                      <a:pt x="118367" y="-128"/>
                      <a:pt x="121655" y="-711"/>
                      <a:pt x="124041" y="933"/>
                    </a:cubicBezTo>
                    <a:cubicBezTo>
                      <a:pt x="126428" y="2630"/>
                      <a:pt x="127011" y="5918"/>
                      <a:pt x="125367" y="8304"/>
                    </a:cubicBezTo>
                    <a:cubicBezTo>
                      <a:pt x="119321" y="16948"/>
                      <a:pt x="107495" y="32380"/>
                      <a:pt x="95934" y="39009"/>
                    </a:cubicBezTo>
                    <a:cubicBezTo>
                      <a:pt x="87343" y="43941"/>
                      <a:pt x="77373" y="45373"/>
                      <a:pt x="67775" y="46699"/>
                    </a:cubicBezTo>
                    <a:cubicBezTo>
                      <a:pt x="57221" y="48184"/>
                      <a:pt x="47305" y="49616"/>
                      <a:pt x="40463" y="55502"/>
                    </a:cubicBezTo>
                    <a:cubicBezTo>
                      <a:pt x="27311" y="66904"/>
                      <a:pt x="10553" y="118557"/>
                      <a:pt x="10553" y="147671"/>
                    </a:cubicBezTo>
                    <a:lnTo>
                      <a:pt x="10553" y="148573"/>
                    </a:lnTo>
                    <a:cubicBezTo>
                      <a:pt x="10766" y="180657"/>
                      <a:pt x="37281" y="206802"/>
                      <a:pt x="69790" y="206802"/>
                    </a:cubicBezTo>
                    <a:lnTo>
                      <a:pt x="170497" y="206802"/>
                    </a:lnTo>
                    <a:cubicBezTo>
                      <a:pt x="173414" y="206802"/>
                      <a:pt x="175800" y="209188"/>
                      <a:pt x="175800" y="212105"/>
                    </a:cubicBezTo>
                    <a:cubicBezTo>
                      <a:pt x="175800" y="215022"/>
                      <a:pt x="173467" y="217461"/>
                      <a:pt x="170550" y="21746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390">
                <a:extLst>
                  <a:ext uri="{FF2B5EF4-FFF2-40B4-BE49-F238E27FC236}">
                    <a16:creationId xmlns:a16="http://schemas.microsoft.com/office/drawing/2014/main" id="{452D7608-0D73-5495-449A-D1DDCF5A59E7}"/>
                  </a:ext>
                </a:extLst>
              </p:cNvPr>
              <p:cNvSpPr/>
              <p:nvPr/>
            </p:nvSpPr>
            <p:spPr>
              <a:xfrm>
                <a:off x="7566253" y="6131155"/>
                <a:ext cx="121973" cy="10606"/>
              </a:xfrm>
              <a:custGeom>
                <a:avLst/>
                <a:gdLst>
                  <a:gd name="connsiteX0" fmla="*/ 105957 w 121973"/>
                  <a:gd name="connsiteY0" fmla="*/ 12113 h 10606"/>
                  <a:gd name="connsiteX1" fmla="*/ 5303 w 121973"/>
                  <a:gd name="connsiteY1" fmla="*/ 12113 h 10606"/>
                  <a:gd name="connsiteX2" fmla="*/ 0 w 121973"/>
                  <a:gd name="connsiteY2" fmla="*/ 6810 h 10606"/>
                  <a:gd name="connsiteX3" fmla="*/ 5303 w 121973"/>
                  <a:gd name="connsiteY3" fmla="*/ 1507 h 10606"/>
                  <a:gd name="connsiteX4" fmla="*/ 105957 w 121973"/>
                  <a:gd name="connsiteY4" fmla="*/ 1507 h 10606"/>
                  <a:gd name="connsiteX5" fmla="*/ 118579 w 121973"/>
                  <a:gd name="connsiteY5" fmla="*/ 128 h 10606"/>
                  <a:gd name="connsiteX6" fmla="*/ 124943 w 121973"/>
                  <a:gd name="connsiteY6" fmla="*/ 4105 h 10606"/>
                  <a:gd name="connsiteX7" fmla="*/ 120966 w 121973"/>
                  <a:gd name="connsiteY7" fmla="*/ 10469 h 10606"/>
                  <a:gd name="connsiteX8" fmla="*/ 105957 w 121973"/>
                  <a:gd name="connsiteY8" fmla="*/ 12113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73" h="10606">
                    <a:moveTo>
                      <a:pt x="105957" y="12113"/>
                    </a:moveTo>
                    <a:lnTo>
                      <a:pt x="5303" y="12113"/>
                    </a:lnTo>
                    <a:cubicBezTo>
                      <a:pt x="2386" y="12113"/>
                      <a:pt x="0" y="9727"/>
                      <a:pt x="0" y="6810"/>
                    </a:cubicBezTo>
                    <a:cubicBezTo>
                      <a:pt x="0" y="3893"/>
                      <a:pt x="2386" y="1507"/>
                      <a:pt x="5303" y="1507"/>
                    </a:cubicBezTo>
                    <a:lnTo>
                      <a:pt x="105957" y="1507"/>
                    </a:lnTo>
                    <a:cubicBezTo>
                      <a:pt x="110359" y="1507"/>
                      <a:pt x="114602" y="1029"/>
                      <a:pt x="118579" y="128"/>
                    </a:cubicBezTo>
                    <a:cubicBezTo>
                      <a:pt x="121443" y="-508"/>
                      <a:pt x="124254" y="1294"/>
                      <a:pt x="124943" y="4105"/>
                    </a:cubicBezTo>
                    <a:cubicBezTo>
                      <a:pt x="125579" y="6969"/>
                      <a:pt x="123776" y="9780"/>
                      <a:pt x="120966" y="10469"/>
                    </a:cubicBezTo>
                    <a:cubicBezTo>
                      <a:pt x="116193" y="11583"/>
                      <a:pt x="111154" y="12113"/>
                      <a:pt x="105957" y="1211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392">
                <a:extLst>
                  <a:ext uri="{FF2B5EF4-FFF2-40B4-BE49-F238E27FC236}">
                    <a16:creationId xmlns:a16="http://schemas.microsoft.com/office/drawing/2014/main" id="{136E7CD9-5504-7885-C014-CDC9DC66B2A3}"/>
                  </a:ext>
                </a:extLst>
              </p:cNvPr>
              <p:cNvSpPr/>
              <p:nvPr/>
            </p:nvSpPr>
            <p:spPr>
              <a:xfrm>
                <a:off x="7615594" y="5925859"/>
                <a:ext cx="37122" cy="37122"/>
              </a:xfrm>
              <a:custGeom>
                <a:avLst/>
                <a:gdLst>
                  <a:gd name="connsiteX0" fmla="*/ 33176 w 37122"/>
                  <a:gd name="connsiteY0" fmla="*/ 39752 h 37122"/>
                  <a:gd name="connsiteX1" fmla="*/ 30525 w 37122"/>
                  <a:gd name="connsiteY1" fmla="*/ 39062 h 37122"/>
                  <a:gd name="connsiteX2" fmla="*/ 932 w 37122"/>
                  <a:gd name="connsiteY2" fmla="*/ 8304 h 37122"/>
                  <a:gd name="connsiteX3" fmla="*/ 2258 w 37122"/>
                  <a:gd name="connsiteY3" fmla="*/ 933 h 37122"/>
                  <a:gd name="connsiteX4" fmla="*/ 9630 w 37122"/>
                  <a:gd name="connsiteY4" fmla="*/ 2258 h 37122"/>
                  <a:gd name="connsiteX5" fmla="*/ 35722 w 37122"/>
                  <a:gd name="connsiteY5" fmla="*/ 29835 h 37122"/>
                  <a:gd name="connsiteX6" fmla="*/ 37684 w 37122"/>
                  <a:gd name="connsiteY6" fmla="*/ 37047 h 37122"/>
                  <a:gd name="connsiteX7" fmla="*/ 33176 w 37122"/>
                  <a:gd name="connsiteY7" fmla="*/ 39752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22" h="37122">
                    <a:moveTo>
                      <a:pt x="33176" y="39752"/>
                    </a:moveTo>
                    <a:cubicBezTo>
                      <a:pt x="32274" y="39752"/>
                      <a:pt x="31373" y="39540"/>
                      <a:pt x="30525" y="39062"/>
                    </a:cubicBezTo>
                    <a:cubicBezTo>
                      <a:pt x="19176" y="32592"/>
                      <a:pt x="8198" y="18751"/>
                      <a:pt x="932" y="8304"/>
                    </a:cubicBezTo>
                    <a:cubicBezTo>
                      <a:pt x="-711" y="5918"/>
                      <a:pt x="-128" y="2577"/>
                      <a:pt x="2258" y="933"/>
                    </a:cubicBezTo>
                    <a:cubicBezTo>
                      <a:pt x="4645" y="-711"/>
                      <a:pt x="7986" y="-128"/>
                      <a:pt x="9630" y="2258"/>
                    </a:cubicBezTo>
                    <a:cubicBezTo>
                      <a:pt x="18963" y="15728"/>
                      <a:pt x="28244" y="25539"/>
                      <a:pt x="35722" y="29835"/>
                    </a:cubicBezTo>
                    <a:cubicBezTo>
                      <a:pt x="38267" y="31267"/>
                      <a:pt x="39169" y="34502"/>
                      <a:pt x="37684" y="37047"/>
                    </a:cubicBezTo>
                    <a:cubicBezTo>
                      <a:pt x="36782" y="38797"/>
                      <a:pt x="35032" y="39752"/>
                      <a:pt x="33176" y="3975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393">
                <a:extLst>
                  <a:ext uri="{FF2B5EF4-FFF2-40B4-BE49-F238E27FC236}">
                    <a16:creationId xmlns:a16="http://schemas.microsoft.com/office/drawing/2014/main" id="{889DE2D7-47E6-789E-EFF4-9E89856FDD14}"/>
                  </a:ext>
                </a:extLst>
              </p:cNvPr>
              <p:cNvSpPr/>
              <p:nvPr/>
            </p:nvSpPr>
            <p:spPr>
              <a:xfrm>
                <a:off x="7513282" y="5756259"/>
                <a:ext cx="164398" cy="180308"/>
              </a:xfrm>
              <a:custGeom>
                <a:avLst/>
                <a:gdLst>
                  <a:gd name="connsiteX0" fmla="*/ 83782 w 164398"/>
                  <a:gd name="connsiteY0" fmla="*/ 184851 h 180307"/>
                  <a:gd name="connsiteX1" fmla="*/ 41515 w 164398"/>
                  <a:gd name="connsiteY1" fmla="*/ 170161 h 180307"/>
                  <a:gd name="connsiteX2" fmla="*/ 20038 w 164398"/>
                  <a:gd name="connsiteY2" fmla="*/ 140782 h 180307"/>
                  <a:gd name="connsiteX3" fmla="*/ 11500 w 164398"/>
                  <a:gd name="connsiteY3" fmla="*/ 137176 h 180307"/>
                  <a:gd name="connsiteX4" fmla="*/ 204 w 164398"/>
                  <a:gd name="connsiteY4" fmla="*/ 110023 h 180307"/>
                  <a:gd name="connsiteX5" fmla="*/ 7523 w 164398"/>
                  <a:gd name="connsiteY5" fmla="*/ 85257 h 180307"/>
                  <a:gd name="connsiteX6" fmla="*/ 13992 w 164398"/>
                  <a:gd name="connsiteY6" fmla="*/ 83348 h 180307"/>
                  <a:gd name="connsiteX7" fmla="*/ 13727 w 164398"/>
                  <a:gd name="connsiteY7" fmla="*/ 73325 h 180307"/>
                  <a:gd name="connsiteX8" fmla="*/ 13727 w 164398"/>
                  <a:gd name="connsiteY8" fmla="*/ 70462 h 180307"/>
                  <a:gd name="connsiteX9" fmla="*/ 22796 w 164398"/>
                  <a:gd name="connsiteY9" fmla="*/ 14089 h 180307"/>
                  <a:gd name="connsiteX10" fmla="*/ 116185 w 164398"/>
                  <a:gd name="connsiteY10" fmla="*/ 2899 h 180307"/>
                  <a:gd name="connsiteX11" fmla="*/ 128700 w 164398"/>
                  <a:gd name="connsiteY11" fmla="*/ 13983 h 180307"/>
                  <a:gd name="connsiteX12" fmla="*/ 139253 w 164398"/>
                  <a:gd name="connsiteY12" fmla="*/ 9634 h 180307"/>
                  <a:gd name="connsiteX13" fmla="*/ 148162 w 164398"/>
                  <a:gd name="connsiteY13" fmla="*/ 13081 h 180307"/>
                  <a:gd name="connsiteX14" fmla="*/ 154102 w 164398"/>
                  <a:gd name="connsiteY14" fmla="*/ 71575 h 180307"/>
                  <a:gd name="connsiteX15" fmla="*/ 153678 w 164398"/>
                  <a:gd name="connsiteY15" fmla="*/ 80803 h 180307"/>
                  <a:gd name="connsiteX16" fmla="*/ 153625 w 164398"/>
                  <a:gd name="connsiteY16" fmla="*/ 83348 h 180307"/>
                  <a:gd name="connsiteX17" fmla="*/ 160201 w 164398"/>
                  <a:gd name="connsiteY17" fmla="*/ 85257 h 180307"/>
                  <a:gd name="connsiteX18" fmla="*/ 167519 w 164398"/>
                  <a:gd name="connsiteY18" fmla="*/ 110023 h 180307"/>
                  <a:gd name="connsiteX19" fmla="*/ 167519 w 164398"/>
                  <a:gd name="connsiteY19" fmla="*/ 110023 h 180307"/>
                  <a:gd name="connsiteX20" fmla="*/ 156170 w 164398"/>
                  <a:gd name="connsiteY20" fmla="*/ 137176 h 180307"/>
                  <a:gd name="connsiteX21" fmla="*/ 147685 w 164398"/>
                  <a:gd name="connsiteY21" fmla="*/ 140782 h 180307"/>
                  <a:gd name="connsiteX22" fmla="*/ 126208 w 164398"/>
                  <a:gd name="connsiteY22" fmla="*/ 170108 h 180307"/>
                  <a:gd name="connsiteX23" fmla="*/ 83782 w 164398"/>
                  <a:gd name="connsiteY23" fmla="*/ 184851 h 180307"/>
                  <a:gd name="connsiteX24" fmla="*/ 23803 w 164398"/>
                  <a:gd name="connsiteY24" fmla="*/ 130228 h 180307"/>
                  <a:gd name="connsiteX25" fmla="*/ 29053 w 164398"/>
                  <a:gd name="connsiteY25" fmla="*/ 134047 h 180307"/>
                  <a:gd name="connsiteX26" fmla="*/ 48091 w 164398"/>
                  <a:gd name="connsiteY26" fmla="*/ 161782 h 180307"/>
                  <a:gd name="connsiteX27" fmla="*/ 83835 w 164398"/>
                  <a:gd name="connsiteY27" fmla="*/ 174192 h 180307"/>
                  <a:gd name="connsiteX28" fmla="*/ 119632 w 164398"/>
                  <a:gd name="connsiteY28" fmla="*/ 161729 h 180307"/>
                  <a:gd name="connsiteX29" fmla="*/ 138670 w 164398"/>
                  <a:gd name="connsiteY29" fmla="*/ 134047 h 180307"/>
                  <a:gd name="connsiteX30" fmla="*/ 144822 w 164398"/>
                  <a:gd name="connsiteY30" fmla="*/ 130281 h 180307"/>
                  <a:gd name="connsiteX31" fmla="*/ 144822 w 164398"/>
                  <a:gd name="connsiteY31" fmla="*/ 130281 h 180307"/>
                  <a:gd name="connsiteX32" fmla="*/ 149966 w 164398"/>
                  <a:gd name="connsiteY32" fmla="*/ 128531 h 180307"/>
                  <a:gd name="connsiteX33" fmla="*/ 156966 w 164398"/>
                  <a:gd name="connsiteY33" fmla="*/ 109175 h 180307"/>
                  <a:gd name="connsiteX34" fmla="*/ 154580 w 164398"/>
                  <a:gd name="connsiteY34" fmla="*/ 94167 h 180307"/>
                  <a:gd name="connsiteX35" fmla="*/ 150337 w 164398"/>
                  <a:gd name="connsiteY35" fmla="*/ 94750 h 180307"/>
                  <a:gd name="connsiteX36" fmla="*/ 144769 w 164398"/>
                  <a:gd name="connsiteY36" fmla="*/ 94591 h 180307"/>
                  <a:gd name="connsiteX37" fmla="*/ 142435 w 164398"/>
                  <a:gd name="connsiteY37" fmla="*/ 89500 h 180307"/>
                  <a:gd name="connsiteX38" fmla="*/ 142700 w 164398"/>
                  <a:gd name="connsiteY38" fmla="*/ 87379 h 180307"/>
                  <a:gd name="connsiteX39" fmla="*/ 143124 w 164398"/>
                  <a:gd name="connsiteY39" fmla="*/ 80485 h 180307"/>
                  <a:gd name="connsiteX40" fmla="*/ 143549 w 164398"/>
                  <a:gd name="connsiteY40" fmla="*/ 70992 h 180307"/>
                  <a:gd name="connsiteX41" fmla="*/ 140685 w 164398"/>
                  <a:gd name="connsiteY41" fmla="*/ 20506 h 180307"/>
                  <a:gd name="connsiteX42" fmla="*/ 139837 w 164398"/>
                  <a:gd name="connsiteY42" fmla="*/ 20187 h 180307"/>
                  <a:gd name="connsiteX43" fmla="*/ 127056 w 164398"/>
                  <a:gd name="connsiteY43" fmla="*/ 30317 h 180307"/>
                  <a:gd name="connsiteX44" fmla="*/ 120056 w 164398"/>
                  <a:gd name="connsiteY44" fmla="*/ 31430 h 180307"/>
                  <a:gd name="connsiteX45" fmla="*/ 118253 w 164398"/>
                  <a:gd name="connsiteY45" fmla="*/ 24536 h 180307"/>
                  <a:gd name="connsiteX46" fmla="*/ 118995 w 164398"/>
                  <a:gd name="connsiteY46" fmla="*/ 18013 h 180307"/>
                  <a:gd name="connsiteX47" fmla="*/ 112419 w 164398"/>
                  <a:gd name="connsiteY47" fmla="*/ 12710 h 180307"/>
                  <a:gd name="connsiteX48" fmla="*/ 30909 w 164398"/>
                  <a:gd name="connsiteY48" fmla="*/ 20877 h 180307"/>
                  <a:gd name="connsiteX49" fmla="*/ 24386 w 164398"/>
                  <a:gd name="connsiteY49" fmla="*/ 70302 h 180307"/>
                  <a:gd name="connsiteX50" fmla="*/ 24386 w 164398"/>
                  <a:gd name="connsiteY50" fmla="*/ 73378 h 180307"/>
                  <a:gd name="connsiteX51" fmla="*/ 25129 w 164398"/>
                  <a:gd name="connsiteY51" fmla="*/ 87326 h 180307"/>
                  <a:gd name="connsiteX52" fmla="*/ 25394 w 164398"/>
                  <a:gd name="connsiteY52" fmla="*/ 89447 h 180307"/>
                  <a:gd name="connsiteX53" fmla="*/ 23061 w 164398"/>
                  <a:gd name="connsiteY53" fmla="*/ 94538 h 180307"/>
                  <a:gd name="connsiteX54" fmla="*/ 17493 w 164398"/>
                  <a:gd name="connsiteY54" fmla="*/ 94697 h 180307"/>
                  <a:gd name="connsiteX55" fmla="*/ 13197 w 164398"/>
                  <a:gd name="connsiteY55" fmla="*/ 94114 h 180307"/>
                  <a:gd name="connsiteX56" fmla="*/ 10864 w 164398"/>
                  <a:gd name="connsiteY56" fmla="*/ 109122 h 180307"/>
                  <a:gd name="connsiteX57" fmla="*/ 17810 w 164398"/>
                  <a:gd name="connsiteY57" fmla="*/ 128425 h 180307"/>
                  <a:gd name="connsiteX58" fmla="*/ 23114 w 164398"/>
                  <a:gd name="connsiteY58" fmla="*/ 130175 h 180307"/>
                  <a:gd name="connsiteX59" fmla="*/ 23803 w 164398"/>
                  <a:gd name="connsiteY59" fmla="*/ 130228 h 180307"/>
                  <a:gd name="connsiteX60" fmla="*/ 162216 w 164398"/>
                  <a:gd name="connsiteY60" fmla="*/ 109652 h 180307"/>
                  <a:gd name="connsiteX61" fmla="*/ 162216 w 164398"/>
                  <a:gd name="connsiteY61" fmla="*/ 109652 h 180307"/>
                  <a:gd name="connsiteX62" fmla="*/ 162216 w 164398"/>
                  <a:gd name="connsiteY62" fmla="*/ 109652 h 18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4398" h="180307">
                    <a:moveTo>
                      <a:pt x="83782" y="184851"/>
                    </a:moveTo>
                    <a:cubicBezTo>
                      <a:pt x="68774" y="184851"/>
                      <a:pt x="53766" y="179654"/>
                      <a:pt x="41515" y="170161"/>
                    </a:cubicBezTo>
                    <a:cubicBezTo>
                      <a:pt x="31440" y="162206"/>
                      <a:pt x="24068" y="152078"/>
                      <a:pt x="20038" y="140782"/>
                    </a:cubicBezTo>
                    <a:cubicBezTo>
                      <a:pt x="17598" y="140464"/>
                      <a:pt x="14522" y="139509"/>
                      <a:pt x="11500" y="137176"/>
                    </a:cubicBezTo>
                    <a:cubicBezTo>
                      <a:pt x="4977" y="132243"/>
                      <a:pt x="1158" y="123122"/>
                      <a:pt x="204" y="110023"/>
                    </a:cubicBezTo>
                    <a:cubicBezTo>
                      <a:pt x="-751" y="97031"/>
                      <a:pt x="1636" y="88917"/>
                      <a:pt x="7523" y="85257"/>
                    </a:cubicBezTo>
                    <a:cubicBezTo>
                      <a:pt x="9696" y="83932"/>
                      <a:pt x="11924" y="83401"/>
                      <a:pt x="13992" y="83348"/>
                    </a:cubicBezTo>
                    <a:cubicBezTo>
                      <a:pt x="13780" y="80432"/>
                      <a:pt x="13674" y="77356"/>
                      <a:pt x="13727" y="73325"/>
                    </a:cubicBezTo>
                    <a:cubicBezTo>
                      <a:pt x="13727" y="72689"/>
                      <a:pt x="13727" y="71734"/>
                      <a:pt x="13727" y="70462"/>
                    </a:cubicBezTo>
                    <a:cubicBezTo>
                      <a:pt x="13674" y="49249"/>
                      <a:pt x="14682" y="23634"/>
                      <a:pt x="22796" y="14089"/>
                    </a:cubicBezTo>
                    <a:cubicBezTo>
                      <a:pt x="34038" y="937"/>
                      <a:pt x="99692" y="-3518"/>
                      <a:pt x="116185" y="2899"/>
                    </a:cubicBezTo>
                    <a:cubicBezTo>
                      <a:pt x="122548" y="5392"/>
                      <a:pt x="126738" y="9104"/>
                      <a:pt x="128700" y="13983"/>
                    </a:cubicBezTo>
                    <a:cubicBezTo>
                      <a:pt x="131988" y="11596"/>
                      <a:pt x="135594" y="9846"/>
                      <a:pt x="139253" y="9634"/>
                    </a:cubicBezTo>
                    <a:cubicBezTo>
                      <a:pt x="142647" y="9528"/>
                      <a:pt x="145723" y="10642"/>
                      <a:pt x="148162" y="13081"/>
                    </a:cubicBezTo>
                    <a:cubicBezTo>
                      <a:pt x="155852" y="20771"/>
                      <a:pt x="155481" y="42143"/>
                      <a:pt x="154102" y="71575"/>
                    </a:cubicBezTo>
                    <a:cubicBezTo>
                      <a:pt x="153943" y="74810"/>
                      <a:pt x="153784" y="77939"/>
                      <a:pt x="153678" y="80803"/>
                    </a:cubicBezTo>
                    <a:cubicBezTo>
                      <a:pt x="153678" y="81651"/>
                      <a:pt x="153678" y="82500"/>
                      <a:pt x="153625" y="83348"/>
                    </a:cubicBezTo>
                    <a:cubicBezTo>
                      <a:pt x="155746" y="83348"/>
                      <a:pt x="158027" y="83878"/>
                      <a:pt x="160201" y="85257"/>
                    </a:cubicBezTo>
                    <a:cubicBezTo>
                      <a:pt x="166087" y="88970"/>
                      <a:pt x="168474" y="97083"/>
                      <a:pt x="167519" y="110023"/>
                    </a:cubicBezTo>
                    <a:cubicBezTo>
                      <a:pt x="167519" y="110023"/>
                      <a:pt x="167519" y="110023"/>
                      <a:pt x="167519" y="110023"/>
                    </a:cubicBezTo>
                    <a:cubicBezTo>
                      <a:pt x="166512" y="123069"/>
                      <a:pt x="162694" y="132243"/>
                      <a:pt x="156170" y="137176"/>
                    </a:cubicBezTo>
                    <a:cubicBezTo>
                      <a:pt x="153148" y="139456"/>
                      <a:pt x="150072" y="140411"/>
                      <a:pt x="147685" y="140782"/>
                    </a:cubicBezTo>
                    <a:cubicBezTo>
                      <a:pt x="143655" y="152130"/>
                      <a:pt x="136283" y="162206"/>
                      <a:pt x="126208" y="170108"/>
                    </a:cubicBezTo>
                    <a:cubicBezTo>
                      <a:pt x="114010" y="179601"/>
                      <a:pt x="99002" y="184851"/>
                      <a:pt x="83782" y="184851"/>
                    </a:cubicBezTo>
                    <a:close/>
                    <a:moveTo>
                      <a:pt x="23803" y="130228"/>
                    </a:moveTo>
                    <a:cubicBezTo>
                      <a:pt x="26137" y="130228"/>
                      <a:pt x="28364" y="131766"/>
                      <a:pt x="29053" y="134047"/>
                    </a:cubicBezTo>
                    <a:cubicBezTo>
                      <a:pt x="32129" y="144759"/>
                      <a:pt x="38705" y="154358"/>
                      <a:pt x="48091" y="161782"/>
                    </a:cubicBezTo>
                    <a:cubicBezTo>
                      <a:pt x="58433" y="169790"/>
                      <a:pt x="71161" y="174192"/>
                      <a:pt x="83835" y="174192"/>
                    </a:cubicBezTo>
                    <a:cubicBezTo>
                      <a:pt x="96669" y="174192"/>
                      <a:pt x="109396" y="169737"/>
                      <a:pt x="119632" y="161729"/>
                    </a:cubicBezTo>
                    <a:cubicBezTo>
                      <a:pt x="129018" y="154358"/>
                      <a:pt x="135594" y="144759"/>
                      <a:pt x="138670" y="134047"/>
                    </a:cubicBezTo>
                    <a:cubicBezTo>
                      <a:pt x="139413" y="131395"/>
                      <a:pt x="142064" y="129751"/>
                      <a:pt x="144822" y="130281"/>
                    </a:cubicBezTo>
                    <a:cubicBezTo>
                      <a:pt x="144822" y="130281"/>
                      <a:pt x="144822" y="130281"/>
                      <a:pt x="144822" y="130281"/>
                    </a:cubicBezTo>
                    <a:cubicBezTo>
                      <a:pt x="144874" y="130281"/>
                      <a:pt x="147367" y="130599"/>
                      <a:pt x="149966" y="128531"/>
                    </a:cubicBezTo>
                    <a:cubicBezTo>
                      <a:pt x="152617" y="126410"/>
                      <a:pt x="156011" y="121319"/>
                      <a:pt x="156966" y="109175"/>
                    </a:cubicBezTo>
                    <a:cubicBezTo>
                      <a:pt x="157921" y="96659"/>
                      <a:pt x="154950" y="94379"/>
                      <a:pt x="154580" y="94167"/>
                    </a:cubicBezTo>
                    <a:cubicBezTo>
                      <a:pt x="153413" y="93424"/>
                      <a:pt x="150867" y="94432"/>
                      <a:pt x="150337" y="94750"/>
                    </a:cubicBezTo>
                    <a:cubicBezTo>
                      <a:pt x="148587" y="95758"/>
                      <a:pt x="146466" y="95705"/>
                      <a:pt x="144769" y="94591"/>
                    </a:cubicBezTo>
                    <a:cubicBezTo>
                      <a:pt x="143071" y="93477"/>
                      <a:pt x="142170" y="91515"/>
                      <a:pt x="142435" y="89500"/>
                    </a:cubicBezTo>
                    <a:lnTo>
                      <a:pt x="142700" y="87379"/>
                    </a:lnTo>
                    <a:cubicBezTo>
                      <a:pt x="142965" y="85098"/>
                      <a:pt x="143124" y="82818"/>
                      <a:pt x="143124" y="80485"/>
                    </a:cubicBezTo>
                    <a:cubicBezTo>
                      <a:pt x="143231" y="77356"/>
                      <a:pt x="143390" y="74227"/>
                      <a:pt x="143549" y="70992"/>
                    </a:cubicBezTo>
                    <a:cubicBezTo>
                      <a:pt x="144291" y="55082"/>
                      <a:pt x="145670" y="25438"/>
                      <a:pt x="140685" y="20506"/>
                    </a:cubicBezTo>
                    <a:cubicBezTo>
                      <a:pt x="140367" y="20187"/>
                      <a:pt x="140261" y="20135"/>
                      <a:pt x="139837" y="20187"/>
                    </a:cubicBezTo>
                    <a:cubicBezTo>
                      <a:pt x="137079" y="20347"/>
                      <a:pt x="131723" y="24589"/>
                      <a:pt x="127056" y="30317"/>
                    </a:cubicBezTo>
                    <a:cubicBezTo>
                      <a:pt x="125359" y="32438"/>
                      <a:pt x="122283" y="32915"/>
                      <a:pt x="120056" y="31430"/>
                    </a:cubicBezTo>
                    <a:cubicBezTo>
                      <a:pt x="117775" y="29945"/>
                      <a:pt x="116980" y="26975"/>
                      <a:pt x="118253" y="24536"/>
                    </a:cubicBezTo>
                    <a:cubicBezTo>
                      <a:pt x="118465" y="24165"/>
                      <a:pt x="120056" y="20877"/>
                      <a:pt x="118995" y="18013"/>
                    </a:cubicBezTo>
                    <a:cubicBezTo>
                      <a:pt x="118200" y="15892"/>
                      <a:pt x="115972" y="14089"/>
                      <a:pt x="112419" y="12710"/>
                    </a:cubicBezTo>
                    <a:cubicBezTo>
                      <a:pt x="97305" y="6823"/>
                      <a:pt x="37857" y="12763"/>
                      <a:pt x="30909" y="20877"/>
                    </a:cubicBezTo>
                    <a:cubicBezTo>
                      <a:pt x="27887" y="24430"/>
                      <a:pt x="24333" y="35832"/>
                      <a:pt x="24386" y="70302"/>
                    </a:cubicBezTo>
                    <a:cubicBezTo>
                      <a:pt x="24386" y="71681"/>
                      <a:pt x="24386" y="72742"/>
                      <a:pt x="24386" y="73378"/>
                    </a:cubicBezTo>
                    <a:cubicBezTo>
                      <a:pt x="24280" y="79318"/>
                      <a:pt x="24546" y="82871"/>
                      <a:pt x="25129" y="87326"/>
                    </a:cubicBezTo>
                    <a:lnTo>
                      <a:pt x="25394" y="89447"/>
                    </a:lnTo>
                    <a:cubicBezTo>
                      <a:pt x="25606" y="91462"/>
                      <a:pt x="24705" y="93424"/>
                      <a:pt x="23061" y="94538"/>
                    </a:cubicBezTo>
                    <a:cubicBezTo>
                      <a:pt x="21364" y="95652"/>
                      <a:pt x="19189" y="95705"/>
                      <a:pt x="17493" y="94697"/>
                    </a:cubicBezTo>
                    <a:cubicBezTo>
                      <a:pt x="16538" y="94167"/>
                      <a:pt x="14257" y="93424"/>
                      <a:pt x="13197" y="94114"/>
                    </a:cubicBezTo>
                    <a:cubicBezTo>
                      <a:pt x="12879" y="94326"/>
                      <a:pt x="9909" y="96606"/>
                      <a:pt x="10864" y="109122"/>
                    </a:cubicBezTo>
                    <a:cubicBezTo>
                      <a:pt x="11765" y="121213"/>
                      <a:pt x="15159" y="126304"/>
                      <a:pt x="17810" y="128425"/>
                    </a:cubicBezTo>
                    <a:cubicBezTo>
                      <a:pt x="20462" y="130547"/>
                      <a:pt x="23007" y="130175"/>
                      <a:pt x="23114" y="130175"/>
                    </a:cubicBezTo>
                    <a:cubicBezTo>
                      <a:pt x="23273" y="130281"/>
                      <a:pt x="23538" y="130228"/>
                      <a:pt x="23803" y="130228"/>
                    </a:cubicBezTo>
                    <a:close/>
                    <a:moveTo>
                      <a:pt x="162216" y="109652"/>
                    </a:moveTo>
                    <a:lnTo>
                      <a:pt x="162216" y="109652"/>
                    </a:lnTo>
                    <a:lnTo>
                      <a:pt x="162216" y="109652"/>
                    </a:ln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07">
                <a:extLst>
                  <a:ext uri="{FF2B5EF4-FFF2-40B4-BE49-F238E27FC236}">
                    <a16:creationId xmlns:a16="http://schemas.microsoft.com/office/drawing/2014/main" id="{9658910B-9C2A-7AC3-C348-E4B317BFC94F}"/>
                  </a:ext>
                </a:extLst>
              </p:cNvPr>
              <p:cNvSpPr/>
              <p:nvPr/>
            </p:nvSpPr>
            <p:spPr>
              <a:xfrm>
                <a:off x="7623686" y="6058654"/>
                <a:ext cx="74244" cy="79548"/>
              </a:xfrm>
              <a:custGeom>
                <a:avLst/>
                <a:gdLst>
                  <a:gd name="connsiteX0" fmla="*/ 73874 w 74244"/>
                  <a:gd name="connsiteY0" fmla="*/ 83129 h 79547"/>
                  <a:gd name="connsiteX1" fmla="*/ 32084 w 74244"/>
                  <a:gd name="connsiteY1" fmla="*/ 83129 h 79547"/>
                  <a:gd name="connsiteX2" fmla="*/ 0 w 74244"/>
                  <a:gd name="connsiteY2" fmla="*/ 51469 h 79547"/>
                  <a:gd name="connsiteX3" fmla="*/ 15008 w 74244"/>
                  <a:gd name="connsiteY3" fmla="*/ 7134 h 79547"/>
                  <a:gd name="connsiteX4" fmla="*/ 30175 w 74244"/>
                  <a:gd name="connsiteY4" fmla="*/ 1725 h 79547"/>
                  <a:gd name="connsiteX5" fmla="*/ 37281 w 74244"/>
                  <a:gd name="connsiteY5" fmla="*/ 293 h 79547"/>
                  <a:gd name="connsiteX6" fmla="*/ 40994 w 74244"/>
                  <a:gd name="connsiteY6" fmla="*/ 346 h 79547"/>
                  <a:gd name="connsiteX7" fmla="*/ 43857 w 74244"/>
                  <a:gd name="connsiteY7" fmla="*/ 2998 h 79547"/>
                  <a:gd name="connsiteX8" fmla="*/ 41365 w 74244"/>
                  <a:gd name="connsiteY8" fmla="*/ 10051 h 79547"/>
                  <a:gd name="connsiteX9" fmla="*/ 40410 w 74244"/>
                  <a:gd name="connsiteY9" fmla="*/ 10422 h 79547"/>
                  <a:gd name="connsiteX10" fmla="*/ 31660 w 74244"/>
                  <a:gd name="connsiteY10" fmla="*/ 12225 h 79547"/>
                  <a:gd name="connsiteX11" fmla="*/ 21955 w 74244"/>
                  <a:gd name="connsiteY11" fmla="*/ 15142 h 79547"/>
                  <a:gd name="connsiteX12" fmla="*/ 10606 w 74244"/>
                  <a:gd name="connsiteY12" fmla="*/ 51044 h 79547"/>
                  <a:gd name="connsiteX13" fmla="*/ 32084 w 74244"/>
                  <a:gd name="connsiteY13" fmla="*/ 72469 h 79547"/>
                  <a:gd name="connsiteX14" fmla="*/ 73874 w 74244"/>
                  <a:gd name="connsiteY14" fmla="*/ 72469 h 79547"/>
                  <a:gd name="connsiteX15" fmla="*/ 79177 w 74244"/>
                  <a:gd name="connsiteY15" fmla="*/ 77772 h 79547"/>
                  <a:gd name="connsiteX16" fmla="*/ 73874 w 74244"/>
                  <a:gd name="connsiteY16" fmla="*/ 83129 h 7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244" h="79547">
                    <a:moveTo>
                      <a:pt x="73874" y="83129"/>
                    </a:moveTo>
                    <a:lnTo>
                      <a:pt x="32084" y="83129"/>
                    </a:lnTo>
                    <a:cubicBezTo>
                      <a:pt x="14531" y="83129"/>
                      <a:pt x="106" y="68916"/>
                      <a:pt x="0" y="51469"/>
                    </a:cubicBezTo>
                    <a:cubicBezTo>
                      <a:pt x="0" y="37574"/>
                      <a:pt x="7265" y="13816"/>
                      <a:pt x="15008" y="7134"/>
                    </a:cubicBezTo>
                    <a:cubicBezTo>
                      <a:pt x="19463" y="3263"/>
                      <a:pt x="25138" y="2414"/>
                      <a:pt x="30175" y="1725"/>
                    </a:cubicBezTo>
                    <a:cubicBezTo>
                      <a:pt x="32774" y="1354"/>
                      <a:pt x="35213" y="1035"/>
                      <a:pt x="37281" y="293"/>
                    </a:cubicBezTo>
                    <a:cubicBezTo>
                      <a:pt x="38501" y="-131"/>
                      <a:pt x="39827" y="-78"/>
                      <a:pt x="40994" y="346"/>
                    </a:cubicBezTo>
                    <a:cubicBezTo>
                      <a:pt x="42214" y="823"/>
                      <a:pt x="43274" y="1725"/>
                      <a:pt x="43857" y="2998"/>
                    </a:cubicBezTo>
                    <a:cubicBezTo>
                      <a:pt x="45130" y="5649"/>
                      <a:pt x="44017" y="8831"/>
                      <a:pt x="41365" y="10051"/>
                    </a:cubicBezTo>
                    <a:cubicBezTo>
                      <a:pt x="41047" y="10210"/>
                      <a:pt x="40729" y="10316"/>
                      <a:pt x="40410" y="10422"/>
                    </a:cubicBezTo>
                    <a:cubicBezTo>
                      <a:pt x="37494" y="11377"/>
                      <a:pt x="34524" y="11801"/>
                      <a:pt x="31660" y="12225"/>
                    </a:cubicBezTo>
                    <a:cubicBezTo>
                      <a:pt x="27789" y="12756"/>
                      <a:pt x="24077" y="13286"/>
                      <a:pt x="21955" y="15142"/>
                    </a:cubicBezTo>
                    <a:cubicBezTo>
                      <a:pt x="17554" y="18960"/>
                      <a:pt x="10606" y="39218"/>
                      <a:pt x="10606" y="51044"/>
                    </a:cubicBezTo>
                    <a:cubicBezTo>
                      <a:pt x="10659" y="63030"/>
                      <a:pt x="20312" y="72469"/>
                      <a:pt x="32084" y="72469"/>
                    </a:cubicBezTo>
                    <a:lnTo>
                      <a:pt x="73874" y="72469"/>
                    </a:lnTo>
                    <a:cubicBezTo>
                      <a:pt x="76791" y="72469"/>
                      <a:pt x="79177" y="74856"/>
                      <a:pt x="79177" y="77772"/>
                    </a:cubicBezTo>
                    <a:cubicBezTo>
                      <a:pt x="79177" y="80689"/>
                      <a:pt x="76791" y="83129"/>
                      <a:pt x="73874" y="8312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08">
                <a:extLst>
                  <a:ext uri="{FF2B5EF4-FFF2-40B4-BE49-F238E27FC236}">
                    <a16:creationId xmlns:a16="http://schemas.microsoft.com/office/drawing/2014/main" id="{D5798A19-159A-56A1-060D-5795256D9776}"/>
                  </a:ext>
                </a:extLst>
              </p:cNvPr>
              <p:cNvSpPr/>
              <p:nvPr/>
            </p:nvSpPr>
            <p:spPr>
              <a:xfrm>
                <a:off x="7671044" y="6058658"/>
                <a:ext cx="74244" cy="79548"/>
              </a:xfrm>
              <a:custGeom>
                <a:avLst/>
                <a:gdLst>
                  <a:gd name="connsiteX0" fmla="*/ 47092 w 74244"/>
                  <a:gd name="connsiteY0" fmla="*/ 83125 h 79547"/>
                  <a:gd name="connsiteX1" fmla="*/ 5303 w 74244"/>
                  <a:gd name="connsiteY1" fmla="*/ 83125 h 79547"/>
                  <a:gd name="connsiteX2" fmla="*/ 0 w 74244"/>
                  <a:gd name="connsiteY2" fmla="*/ 77822 h 79547"/>
                  <a:gd name="connsiteX3" fmla="*/ 5303 w 74244"/>
                  <a:gd name="connsiteY3" fmla="*/ 72519 h 79547"/>
                  <a:gd name="connsiteX4" fmla="*/ 47092 w 74244"/>
                  <a:gd name="connsiteY4" fmla="*/ 72519 h 79547"/>
                  <a:gd name="connsiteX5" fmla="*/ 68570 w 74244"/>
                  <a:gd name="connsiteY5" fmla="*/ 51412 h 79547"/>
                  <a:gd name="connsiteX6" fmla="*/ 57221 w 74244"/>
                  <a:gd name="connsiteY6" fmla="*/ 15138 h 79547"/>
                  <a:gd name="connsiteX7" fmla="*/ 47410 w 74244"/>
                  <a:gd name="connsiteY7" fmla="*/ 12222 h 79547"/>
                  <a:gd name="connsiteX8" fmla="*/ 38342 w 74244"/>
                  <a:gd name="connsiteY8" fmla="*/ 10313 h 79547"/>
                  <a:gd name="connsiteX9" fmla="*/ 35054 w 74244"/>
                  <a:gd name="connsiteY9" fmla="*/ 3577 h 79547"/>
                  <a:gd name="connsiteX10" fmla="*/ 41789 w 74244"/>
                  <a:gd name="connsiteY10" fmla="*/ 290 h 79547"/>
                  <a:gd name="connsiteX11" fmla="*/ 48842 w 74244"/>
                  <a:gd name="connsiteY11" fmla="*/ 1721 h 79547"/>
                  <a:gd name="connsiteX12" fmla="*/ 64115 w 74244"/>
                  <a:gd name="connsiteY12" fmla="*/ 7184 h 79547"/>
                  <a:gd name="connsiteX13" fmla="*/ 79124 w 74244"/>
                  <a:gd name="connsiteY13" fmla="*/ 51094 h 79547"/>
                  <a:gd name="connsiteX14" fmla="*/ 47092 w 74244"/>
                  <a:gd name="connsiteY14" fmla="*/ 83125 h 7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244" h="79547">
                    <a:moveTo>
                      <a:pt x="47092" y="83125"/>
                    </a:moveTo>
                    <a:lnTo>
                      <a:pt x="5303" y="83125"/>
                    </a:lnTo>
                    <a:cubicBezTo>
                      <a:pt x="2386" y="83125"/>
                      <a:pt x="0" y="80739"/>
                      <a:pt x="0" y="77822"/>
                    </a:cubicBezTo>
                    <a:cubicBezTo>
                      <a:pt x="0" y="74905"/>
                      <a:pt x="2386" y="72519"/>
                      <a:pt x="5303" y="72519"/>
                    </a:cubicBezTo>
                    <a:lnTo>
                      <a:pt x="47092" y="72519"/>
                    </a:lnTo>
                    <a:cubicBezTo>
                      <a:pt x="58865" y="72519"/>
                      <a:pt x="68517" y="63079"/>
                      <a:pt x="68570" y="51412"/>
                    </a:cubicBezTo>
                    <a:cubicBezTo>
                      <a:pt x="68570" y="39215"/>
                      <a:pt x="61623" y="18957"/>
                      <a:pt x="57221" y="15138"/>
                    </a:cubicBezTo>
                    <a:cubicBezTo>
                      <a:pt x="55047" y="13282"/>
                      <a:pt x="51387" y="12752"/>
                      <a:pt x="47410" y="12222"/>
                    </a:cubicBezTo>
                    <a:cubicBezTo>
                      <a:pt x="44441" y="11797"/>
                      <a:pt x="41365" y="11373"/>
                      <a:pt x="38342" y="10313"/>
                    </a:cubicBezTo>
                    <a:cubicBezTo>
                      <a:pt x="35584" y="9358"/>
                      <a:pt x="34100" y="6335"/>
                      <a:pt x="35054" y="3577"/>
                    </a:cubicBezTo>
                    <a:cubicBezTo>
                      <a:pt x="36009" y="820"/>
                      <a:pt x="39031" y="-665"/>
                      <a:pt x="41789" y="290"/>
                    </a:cubicBezTo>
                    <a:cubicBezTo>
                      <a:pt x="43857" y="979"/>
                      <a:pt x="46297" y="1350"/>
                      <a:pt x="48842" y="1721"/>
                    </a:cubicBezTo>
                    <a:cubicBezTo>
                      <a:pt x="53880" y="2411"/>
                      <a:pt x="59608" y="3206"/>
                      <a:pt x="64115" y="7184"/>
                    </a:cubicBezTo>
                    <a:cubicBezTo>
                      <a:pt x="71805" y="13866"/>
                      <a:pt x="79124" y="37571"/>
                      <a:pt x="79124" y="51094"/>
                    </a:cubicBezTo>
                    <a:cubicBezTo>
                      <a:pt x="79071" y="68913"/>
                      <a:pt x="64698" y="83125"/>
                      <a:pt x="47092" y="8312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09">
                <a:extLst>
                  <a:ext uri="{FF2B5EF4-FFF2-40B4-BE49-F238E27FC236}">
                    <a16:creationId xmlns:a16="http://schemas.microsoft.com/office/drawing/2014/main" id="{EBC83CE3-01C1-40AA-05B7-3C6E60FF0455}"/>
                  </a:ext>
                </a:extLst>
              </p:cNvPr>
              <p:cNvSpPr/>
              <p:nvPr/>
            </p:nvSpPr>
            <p:spPr>
              <a:xfrm>
                <a:off x="7637826" y="6031337"/>
                <a:ext cx="95457" cy="42425"/>
              </a:xfrm>
              <a:custGeom>
                <a:avLst/>
                <a:gdLst>
                  <a:gd name="connsiteX0" fmla="*/ 49127 w 95457"/>
                  <a:gd name="connsiteY0" fmla="*/ 44262 h 42425"/>
                  <a:gd name="connsiteX1" fmla="*/ 73 w 95457"/>
                  <a:gd name="connsiteY1" fmla="*/ 6238 h 42425"/>
                  <a:gd name="connsiteX2" fmla="*/ 4369 w 95457"/>
                  <a:gd name="connsiteY2" fmla="*/ 87 h 42425"/>
                  <a:gd name="connsiteX3" fmla="*/ 10520 w 95457"/>
                  <a:gd name="connsiteY3" fmla="*/ 4382 h 42425"/>
                  <a:gd name="connsiteX4" fmla="*/ 49074 w 95457"/>
                  <a:gd name="connsiteY4" fmla="*/ 33603 h 42425"/>
                  <a:gd name="connsiteX5" fmla="*/ 87682 w 95457"/>
                  <a:gd name="connsiteY5" fmla="*/ 4382 h 42425"/>
                  <a:gd name="connsiteX6" fmla="*/ 93833 w 95457"/>
                  <a:gd name="connsiteY6" fmla="*/ 87 h 42425"/>
                  <a:gd name="connsiteX7" fmla="*/ 98129 w 95457"/>
                  <a:gd name="connsiteY7" fmla="*/ 6238 h 42425"/>
                  <a:gd name="connsiteX8" fmla="*/ 49127 w 95457"/>
                  <a:gd name="connsiteY8" fmla="*/ 44262 h 4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57" h="42425">
                    <a:moveTo>
                      <a:pt x="49127" y="44262"/>
                    </a:moveTo>
                    <a:cubicBezTo>
                      <a:pt x="24521" y="44262"/>
                      <a:pt x="3891" y="28246"/>
                      <a:pt x="73" y="6238"/>
                    </a:cubicBezTo>
                    <a:cubicBezTo>
                      <a:pt x="-404" y="3375"/>
                      <a:pt x="1505" y="617"/>
                      <a:pt x="4369" y="87"/>
                    </a:cubicBezTo>
                    <a:cubicBezTo>
                      <a:pt x="7232" y="-390"/>
                      <a:pt x="9990" y="1519"/>
                      <a:pt x="10520" y="4382"/>
                    </a:cubicBezTo>
                    <a:cubicBezTo>
                      <a:pt x="13384" y="21034"/>
                      <a:pt x="29983" y="33603"/>
                      <a:pt x="49074" y="33603"/>
                    </a:cubicBezTo>
                    <a:cubicBezTo>
                      <a:pt x="68166" y="33603"/>
                      <a:pt x="84765" y="21034"/>
                      <a:pt x="87682" y="4382"/>
                    </a:cubicBezTo>
                    <a:cubicBezTo>
                      <a:pt x="88159" y="1519"/>
                      <a:pt x="90916" y="-444"/>
                      <a:pt x="93833" y="87"/>
                    </a:cubicBezTo>
                    <a:cubicBezTo>
                      <a:pt x="96697" y="564"/>
                      <a:pt x="98659" y="3321"/>
                      <a:pt x="98129" y="6238"/>
                    </a:cubicBezTo>
                    <a:cubicBezTo>
                      <a:pt x="94364" y="28246"/>
                      <a:pt x="73734" y="44262"/>
                      <a:pt x="49127" y="4426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10">
                <a:extLst>
                  <a:ext uri="{FF2B5EF4-FFF2-40B4-BE49-F238E27FC236}">
                    <a16:creationId xmlns:a16="http://schemas.microsoft.com/office/drawing/2014/main" id="{BC356095-49AF-410C-98CE-371687B7B26A}"/>
                  </a:ext>
                </a:extLst>
              </p:cNvPr>
              <p:cNvSpPr/>
              <p:nvPr/>
            </p:nvSpPr>
            <p:spPr>
              <a:xfrm>
                <a:off x="7710352" y="5987738"/>
                <a:ext cx="21213" cy="37122"/>
              </a:xfrm>
              <a:custGeom>
                <a:avLst/>
                <a:gdLst>
                  <a:gd name="connsiteX0" fmla="*/ 19450 w 21212"/>
                  <a:gd name="connsiteY0" fmla="*/ 37799 h 37122"/>
                  <a:gd name="connsiteX1" fmla="*/ 14253 w 21212"/>
                  <a:gd name="connsiteY1" fmla="*/ 33610 h 37122"/>
                  <a:gd name="connsiteX2" fmla="*/ 1472 w 21212"/>
                  <a:gd name="connsiteY2" fmla="*/ 8950 h 37122"/>
                  <a:gd name="connsiteX3" fmla="*/ 1632 w 21212"/>
                  <a:gd name="connsiteY3" fmla="*/ 1473 h 37122"/>
                  <a:gd name="connsiteX4" fmla="*/ 9109 w 21212"/>
                  <a:gd name="connsiteY4" fmla="*/ 1632 h 37122"/>
                  <a:gd name="connsiteX5" fmla="*/ 24595 w 21212"/>
                  <a:gd name="connsiteY5" fmla="*/ 31436 h 37122"/>
                  <a:gd name="connsiteX6" fmla="*/ 20511 w 21212"/>
                  <a:gd name="connsiteY6" fmla="*/ 37746 h 37122"/>
                  <a:gd name="connsiteX7" fmla="*/ 19450 w 21212"/>
                  <a:gd name="connsiteY7" fmla="*/ 37799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37122">
                    <a:moveTo>
                      <a:pt x="19450" y="37799"/>
                    </a:moveTo>
                    <a:cubicBezTo>
                      <a:pt x="17011" y="37799"/>
                      <a:pt x="14783" y="36102"/>
                      <a:pt x="14253" y="33610"/>
                    </a:cubicBezTo>
                    <a:cubicBezTo>
                      <a:pt x="12185" y="23958"/>
                      <a:pt x="7730" y="15420"/>
                      <a:pt x="1472" y="8950"/>
                    </a:cubicBezTo>
                    <a:cubicBezTo>
                      <a:pt x="-542" y="6829"/>
                      <a:pt x="-490" y="3488"/>
                      <a:pt x="1632" y="1473"/>
                    </a:cubicBezTo>
                    <a:cubicBezTo>
                      <a:pt x="3753" y="-542"/>
                      <a:pt x="7094" y="-490"/>
                      <a:pt x="9109" y="1632"/>
                    </a:cubicBezTo>
                    <a:cubicBezTo>
                      <a:pt x="16746" y="9533"/>
                      <a:pt x="22102" y="19875"/>
                      <a:pt x="24595" y="31436"/>
                    </a:cubicBezTo>
                    <a:cubicBezTo>
                      <a:pt x="25231" y="34299"/>
                      <a:pt x="23375" y="37110"/>
                      <a:pt x="20511" y="37746"/>
                    </a:cubicBezTo>
                    <a:cubicBezTo>
                      <a:pt x="20193" y="37746"/>
                      <a:pt x="19822" y="37799"/>
                      <a:pt x="19450" y="37799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11">
                <a:extLst>
                  <a:ext uri="{FF2B5EF4-FFF2-40B4-BE49-F238E27FC236}">
                    <a16:creationId xmlns:a16="http://schemas.microsoft.com/office/drawing/2014/main" id="{BFE8BE73-0FFE-9DDD-1284-40C8FCBECD90}"/>
                  </a:ext>
                </a:extLst>
              </p:cNvPr>
              <p:cNvSpPr/>
              <p:nvPr/>
            </p:nvSpPr>
            <p:spPr>
              <a:xfrm>
                <a:off x="7638797" y="5987685"/>
                <a:ext cx="21213" cy="37122"/>
              </a:xfrm>
              <a:custGeom>
                <a:avLst/>
                <a:gdLst>
                  <a:gd name="connsiteX0" fmla="*/ 5307 w 21212"/>
                  <a:gd name="connsiteY0" fmla="*/ 37852 h 37122"/>
                  <a:gd name="connsiteX1" fmla="*/ 4193 w 21212"/>
                  <a:gd name="connsiteY1" fmla="*/ 37746 h 37122"/>
                  <a:gd name="connsiteX2" fmla="*/ 109 w 21212"/>
                  <a:gd name="connsiteY2" fmla="*/ 31435 h 37122"/>
                  <a:gd name="connsiteX3" fmla="*/ 15595 w 21212"/>
                  <a:gd name="connsiteY3" fmla="*/ 1632 h 37122"/>
                  <a:gd name="connsiteX4" fmla="*/ 23073 w 21212"/>
                  <a:gd name="connsiteY4" fmla="*/ 1473 h 37122"/>
                  <a:gd name="connsiteX5" fmla="*/ 23232 w 21212"/>
                  <a:gd name="connsiteY5" fmla="*/ 8950 h 37122"/>
                  <a:gd name="connsiteX6" fmla="*/ 10451 w 21212"/>
                  <a:gd name="connsiteY6" fmla="*/ 33610 h 37122"/>
                  <a:gd name="connsiteX7" fmla="*/ 5307 w 21212"/>
                  <a:gd name="connsiteY7" fmla="*/ 37852 h 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212" h="37122">
                    <a:moveTo>
                      <a:pt x="5307" y="37852"/>
                    </a:moveTo>
                    <a:cubicBezTo>
                      <a:pt x="4936" y="37852"/>
                      <a:pt x="4565" y="37799"/>
                      <a:pt x="4193" y="37746"/>
                    </a:cubicBezTo>
                    <a:cubicBezTo>
                      <a:pt x="1330" y="37110"/>
                      <a:pt x="-474" y="34299"/>
                      <a:pt x="109" y="31435"/>
                    </a:cubicBezTo>
                    <a:cubicBezTo>
                      <a:pt x="2602" y="19875"/>
                      <a:pt x="7959" y="9586"/>
                      <a:pt x="15595" y="1632"/>
                    </a:cubicBezTo>
                    <a:cubicBezTo>
                      <a:pt x="17610" y="-489"/>
                      <a:pt x="21004" y="-543"/>
                      <a:pt x="23073" y="1473"/>
                    </a:cubicBezTo>
                    <a:cubicBezTo>
                      <a:pt x="25194" y="3488"/>
                      <a:pt x="25247" y="6882"/>
                      <a:pt x="23232" y="8950"/>
                    </a:cubicBezTo>
                    <a:cubicBezTo>
                      <a:pt x="16974" y="15473"/>
                      <a:pt x="12519" y="24011"/>
                      <a:pt x="10451" y="33610"/>
                    </a:cubicBezTo>
                    <a:cubicBezTo>
                      <a:pt x="9974" y="36155"/>
                      <a:pt x="7746" y="37852"/>
                      <a:pt x="5307" y="37852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12">
                <a:extLst>
                  <a:ext uri="{FF2B5EF4-FFF2-40B4-BE49-F238E27FC236}">
                    <a16:creationId xmlns:a16="http://schemas.microsoft.com/office/drawing/2014/main" id="{5E439117-2A7B-0373-7237-E8223BB8A29F}"/>
                  </a:ext>
                </a:extLst>
              </p:cNvPr>
              <p:cNvSpPr/>
              <p:nvPr/>
            </p:nvSpPr>
            <p:spPr>
              <a:xfrm>
                <a:off x="7692362" y="5976430"/>
                <a:ext cx="10606" cy="10606"/>
              </a:xfrm>
              <a:custGeom>
                <a:avLst/>
                <a:gdLst>
                  <a:gd name="connsiteX0" fmla="*/ 5303 w 10606"/>
                  <a:gd name="connsiteY0" fmla="*/ 10606 h 10606"/>
                  <a:gd name="connsiteX1" fmla="*/ 5303 w 10606"/>
                  <a:gd name="connsiteY1" fmla="*/ 10606 h 10606"/>
                  <a:gd name="connsiteX2" fmla="*/ 0 w 10606"/>
                  <a:gd name="connsiteY2" fmla="*/ 5303 h 10606"/>
                  <a:gd name="connsiteX3" fmla="*/ 5303 w 10606"/>
                  <a:gd name="connsiteY3" fmla="*/ 0 h 10606"/>
                  <a:gd name="connsiteX4" fmla="*/ 10606 w 10606"/>
                  <a:gd name="connsiteY4" fmla="*/ 5303 h 10606"/>
                  <a:gd name="connsiteX5" fmla="*/ 5303 w 10606"/>
                  <a:gd name="connsiteY5" fmla="*/ 10606 h 10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6" h="10606">
                    <a:moveTo>
                      <a:pt x="5303" y="10606"/>
                    </a:moveTo>
                    <a:lnTo>
                      <a:pt x="5303" y="10606"/>
                    </a:lnTo>
                    <a:cubicBezTo>
                      <a:pt x="2333" y="10606"/>
                      <a:pt x="0" y="8220"/>
                      <a:pt x="0" y="5303"/>
                    </a:cubicBezTo>
                    <a:cubicBezTo>
                      <a:pt x="0" y="2386"/>
                      <a:pt x="2386" y="0"/>
                      <a:pt x="5303" y="0"/>
                    </a:cubicBezTo>
                    <a:cubicBezTo>
                      <a:pt x="8220" y="0"/>
                      <a:pt x="10606" y="2386"/>
                      <a:pt x="10606" y="5303"/>
                    </a:cubicBezTo>
                    <a:cubicBezTo>
                      <a:pt x="10606" y="8220"/>
                      <a:pt x="8220" y="10606"/>
                      <a:pt x="5303" y="10606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13">
                <a:extLst>
                  <a:ext uri="{FF2B5EF4-FFF2-40B4-BE49-F238E27FC236}">
                    <a16:creationId xmlns:a16="http://schemas.microsoft.com/office/drawing/2014/main" id="{2B0AC2DC-A390-77DE-46A4-66A5BB679864}"/>
                  </a:ext>
                </a:extLst>
              </p:cNvPr>
              <p:cNvSpPr/>
              <p:nvPr/>
            </p:nvSpPr>
            <p:spPr>
              <a:xfrm>
                <a:off x="7724401" y="6014347"/>
                <a:ext cx="15910" cy="26516"/>
              </a:xfrm>
              <a:custGeom>
                <a:avLst/>
                <a:gdLst>
                  <a:gd name="connsiteX0" fmla="*/ 8902 w 15909"/>
                  <a:gd name="connsiteY0" fmla="*/ 27895 h 26515"/>
                  <a:gd name="connsiteX1" fmla="*/ 5084 w 15909"/>
                  <a:gd name="connsiteY1" fmla="*/ 27470 h 26515"/>
                  <a:gd name="connsiteX2" fmla="*/ 1160 w 15909"/>
                  <a:gd name="connsiteY2" fmla="*/ 21053 h 26515"/>
                  <a:gd name="connsiteX3" fmla="*/ 7576 w 15909"/>
                  <a:gd name="connsiteY3" fmla="*/ 17129 h 26515"/>
                  <a:gd name="connsiteX4" fmla="*/ 9910 w 15909"/>
                  <a:gd name="connsiteY4" fmla="*/ 17129 h 26515"/>
                  <a:gd name="connsiteX5" fmla="*/ 10228 w 15909"/>
                  <a:gd name="connsiteY5" fmla="*/ 13947 h 26515"/>
                  <a:gd name="connsiteX6" fmla="*/ 9804 w 15909"/>
                  <a:gd name="connsiteY6" fmla="*/ 10659 h 26515"/>
                  <a:gd name="connsiteX7" fmla="*/ 8849 w 15909"/>
                  <a:gd name="connsiteY7" fmla="*/ 10606 h 26515"/>
                  <a:gd name="connsiteX8" fmla="*/ 6940 w 15909"/>
                  <a:gd name="connsiteY8" fmla="*/ 10925 h 26515"/>
                  <a:gd name="connsiteX9" fmla="*/ 258 w 15909"/>
                  <a:gd name="connsiteY9" fmla="*/ 7477 h 26515"/>
                  <a:gd name="connsiteX10" fmla="*/ 3705 w 15909"/>
                  <a:gd name="connsiteY10" fmla="*/ 795 h 26515"/>
                  <a:gd name="connsiteX11" fmla="*/ 8849 w 15909"/>
                  <a:gd name="connsiteY11" fmla="*/ 0 h 26515"/>
                  <a:gd name="connsiteX12" fmla="*/ 20834 w 15909"/>
                  <a:gd name="connsiteY12" fmla="*/ 13947 h 26515"/>
                  <a:gd name="connsiteX13" fmla="*/ 8902 w 15909"/>
                  <a:gd name="connsiteY13" fmla="*/ 27895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09" h="26515">
                    <a:moveTo>
                      <a:pt x="8902" y="27895"/>
                    </a:moveTo>
                    <a:cubicBezTo>
                      <a:pt x="7576" y="27895"/>
                      <a:pt x="6304" y="27736"/>
                      <a:pt x="5084" y="27470"/>
                    </a:cubicBezTo>
                    <a:cubicBezTo>
                      <a:pt x="2220" y="26781"/>
                      <a:pt x="470" y="23917"/>
                      <a:pt x="1160" y="21053"/>
                    </a:cubicBezTo>
                    <a:cubicBezTo>
                      <a:pt x="1849" y="18190"/>
                      <a:pt x="4712" y="16493"/>
                      <a:pt x="7576" y="17129"/>
                    </a:cubicBezTo>
                    <a:cubicBezTo>
                      <a:pt x="8478" y="17341"/>
                      <a:pt x="9804" y="17182"/>
                      <a:pt x="9910" y="17129"/>
                    </a:cubicBezTo>
                    <a:cubicBezTo>
                      <a:pt x="9857" y="17129"/>
                      <a:pt x="10228" y="16387"/>
                      <a:pt x="10228" y="13947"/>
                    </a:cubicBezTo>
                    <a:cubicBezTo>
                      <a:pt x="10228" y="11614"/>
                      <a:pt x="9910" y="10871"/>
                      <a:pt x="9804" y="10659"/>
                    </a:cubicBezTo>
                    <a:cubicBezTo>
                      <a:pt x="9751" y="10712"/>
                      <a:pt x="9432" y="10606"/>
                      <a:pt x="8849" y="10606"/>
                    </a:cubicBezTo>
                    <a:cubicBezTo>
                      <a:pt x="8213" y="10606"/>
                      <a:pt x="7576" y="10712"/>
                      <a:pt x="6940" y="10925"/>
                    </a:cubicBezTo>
                    <a:cubicBezTo>
                      <a:pt x="4129" y="11826"/>
                      <a:pt x="1160" y="10288"/>
                      <a:pt x="258" y="7477"/>
                    </a:cubicBezTo>
                    <a:cubicBezTo>
                      <a:pt x="-644" y="4667"/>
                      <a:pt x="894" y="1697"/>
                      <a:pt x="3705" y="795"/>
                    </a:cubicBezTo>
                    <a:cubicBezTo>
                      <a:pt x="5349" y="265"/>
                      <a:pt x="7099" y="0"/>
                      <a:pt x="8849" y="0"/>
                    </a:cubicBezTo>
                    <a:cubicBezTo>
                      <a:pt x="13303" y="0"/>
                      <a:pt x="20834" y="1803"/>
                      <a:pt x="20834" y="13947"/>
                    </a:cubicBezTo>
                    <a:cubicBezTo>
                      <a:pt x="20887" y="26092"/>
                      <a:pt x="13410" y="27895"/>
                      <a:pt x="8902" y="2789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14">
                <a:extLst>
                  <a:ext uri="{FF2B5EF4-FFF2-40B4-BE49-F238E27FC236}">
                    <a16:creationId xmlns:a16="http://schemas.microsoft.com/office/drawing/2014/main" id="{5A90118F-6E1A-6316-5C4F-EC2689F82869}"/>
                  </a:ext>
                </a:extLst>
              </p:cNvPr>
              <p:cNvSpPr/>
              <p:nvPr/>
            </p:nvSpPr>
            <p:spPr>
              <a:xfrm>
                <a:off x="7628618" y="6014347"/>
                <a:ext cx="15910" cy="26516"/>
              </a:xfrm>
              <a:custGeom>
                <a:avLst/>
                <a:gdLst>
                  <a:gd name="connsiteX0" fmla="*/ 11985 w 15909"/>
                  <a:gd name="connsiteY0" fmla="*/ 27895 h 26515"/>
                  <a:gd name="connsiteX1" fmla="*/ 0 w 15909"/>
                  <a:gd name="connsiteY1" fmla="*/ 13947 h 26515"/>
                  <a:gd name="connsiteX2" fmla="*/ 11985 w 15909"/>
                  <a:gd name="connsiteY2" fmla="*/ 0 h 26515"/>
                  <a:gd name="connsiteX3" fmla="*/ 17129 w 15909"/>
                  <a:gd name="connsiteY3" fmla="*/ 795 h 26515"/>
                  <a:gd name="connsiteX4" fmla="*/ 20576 w 15909"/>
                  <a:gd name="connsiteY4" fmla="*/ 7477 h 26515"/>
                  <a:gd name="connsiteX5" fmla="*/ 13894 w 15909"/>
                  <a:gd name="connsiteY5" fmla="*/ 10925 h 26515"/>
                  <a:gd name="connsiteX6" fmla="*/ 10925 w 15909"/>
                  <a:gd name="connsiteY6" fmla="*/ 10765 h 26515"/>
                  <a:gd name="connsiteX7" fmla="*/ 10606 w 15909"/>
                  <a:gd name="connsiteY7" fmla="*/ 13947 h 26515"/>
                  <a:gd name="connsiteX8" fmla="*/ 11030 w 15909"/>
                  <a:gd name="connsiteY8" fmla="*/ 17182 h 26515"/>
                  <a:gd name="connsiteX9" fmla="*/ 11985 w 15909"/>
                  <a:gd name="connsiteY9" fmla="*/ 17235 h 26515"/>
                  <a:gd name="connsiteX10" fmla="*/ 13311 w 15909"/>
                  <a:gd name="connsiteY10" fmla="*/ 17076 h 26515"/>
                  <a:gd name="connsiteX11" fmla="*/ 19728 w 15909"/>
                  <a:gd name="connsiteY11" fmla="*/ 21000 h 26515"/>
                  <a:gd name="connsiteX12" fmla="*/ 15803 w 15909"/>
                  <a:gd name="connsiteY12" fmla="*/ 27417 h 26515"/>
                  <a:gd name="connsiteX13" fmla="*/ 11985 w 15909"/>
                  <a:gd name="connsiteY13" fmla="*/ 27895 h 2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909" h="26515">
                    <a:moveTo>
                      <a:pt x="11985" y="27895"/>
                    </a:moveTo>
                    <a:cubicBezTo>
                      <a:pt x="7531" y="27895"/>
                      <a:pt x="0" y="26092"/>
                      <a:pt x="0" y="13947"/>
                    </a:cubicBezTo>
                    <a:cubicBezTo>
                      <a:pt x="0" y="1803"/>
                      <a:pt x="7531" y="0"/>
                      <a:pt x="11985" y="0"/>
                    </a:cubicBezTo>
                    <a:cubicBezTo>
                      <a:pt x="13735" y="0"/>
                      <a:pt x="15432" y="265"/>
                      <a:pt x="17129" y="795"/>
                    </a:cubicBezTo>
                    <a:cubicBezTo>
                      <a:pt x="19940" y="1697"/>
                      <a:pt x="21478" y="4667"/>
                      <a:pt x="20576" y="7477"/>
                    </a:cubicBezTo>
                    <a:cubicBezTo>
                      <a:pt x="19675" y="10288"/>
                      <a:pt x="16705" y="11826"/>
                      <a:pt x="13894" y="10925"/>
                    </a:cubicBezTo>
                    <a:cubicBezTo>
                      <a:pt x="12568" y="10500"/>
                      <a:pt x="11083" y="10712"/>
                      <a:pt x="10925" y="10765"/>
                    </a:cubicBezTo>
                    <a:cubicBezTo>
                      <a:pt x="10977" y="10765"/>
                      <a:pt x="10606" y="11508"/>
                      <a:pt x="10606" y="13947"/>
                    </a:cubicBezTo>
                    <a:cubicBezTo>
                      <a:pt x="10606" y="16281"/>
                      <a:pt x="10925" y="17023"/>
                      <a:pt x="11030" y="17182"/>
                    </a:cubicBezTo>
                    <a:cubicBezTo>
                      <a:pt x="11030" y="17182"/>
                      <a:pt x="11402" y="17235"/>
                      <a:pt x="11985" y="17235"/>
                    </a:cubicBezTo>
                    <a:cubicBezTo>
                      <a:pt x="12462" y="17235"/>
                      <a:pt x="12939" y="17182"/>
                      <a:pt x="13311" y="17076"/>
                    </a:cubicBezTo>
                    <a:cubicBezTo>
                      <a:pt x="16175" y="16387"/>
                      <a:pt x="19038" y="18137"/>
                      <a:pt x="19728" y="21000"/>
                    </a:cubicBezTo>
                    <a:cubicBezTo>
                      <a:pt x="20417" y="23864"/>
                      <a:pt x="18667" y="26728"/>
                      <a:pt x="15803" y="27417"/>
                    </a:cubicBezTo>
                    <a:cubicBezTo>
                      <a:pt x="14584" y="27736"/>
                      <a:pt x="13311" y="27895"/>
                      <a:pt x="11985" y="27895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15">
                <a:extLst>
                  <a:ext uri="{FF2B5EF4-FFF2-40B4-BE49-F238E27FC236}">
                    <a16:creationId xmlns:a16="http://schemas.microsoft.com/office/drawing/2014/main" id="{56BEB08D-31F8-EA09-9DC7-5CC399063BB3}"/>
                  </a:ext>
                </a:extLst>
              </p:cNvPr>
              <p:cNvSpPr/>
              <p:nvPr/>
            </p:nvSpPr>
            <p:spPr>
              <a:xfrm>
                <a:off x="7652851" y="5968503"/>
                <a:ext cx="31819" cy="31819"/>
              </a:xfrm>
              <a:custGeom>
                <a:avLst/>
                <a:gdLst>
                  <a:gd name="connsiteX0" fmla="*/ 5306 w 31819"/>
                  <a:gd name="connsiteY0" fmla="*/ 35450 h 31819"/>
                  <a:gd name="connsiteX1" fmla="*/ 1859 w 31819"/>
                  <a:gd name="connsiteY1" fmla="*/ 34178 h 31819"/>
                  <a:gd name="connsiteX2" fmla="*/ 3 w 31819"/>
                  <a:gd name="connsiteY2" fmla="*/ 30041 h 31819"/>
                  <a:gd name="connsiteX3" fmla="*/ 481 w 31819"/>
                  <a:gd name="connsiteY3" fmla="*/ 5222 h 31819"/>
                  <a:gd name="connsiteX4" fmla="*/ 2654 w 31819"/>
                  <a:gd name="connsiteY4" fmla="*/ 1033 h 31819"/>
                  <a:gd name="connsiteX5" fmla="*/ 7268 w 31819"/>
                  <a:gd name="connsiteY5" fmla="*/ 184 h 31819"/>
                  <a:gd name="connsiteX6" fmla="*/ 26519 w 31819"/>
                  <a:gd name="connsiteY6" fmla="*/ 5753 h 31819"/>
                  <a:gd name="connsiteX7" fmla="*/ 30496 w 31819"/>
                  <a:gd name="connsiteY7" fmla="*/ 10897 h 31819"/>
                  <a:gd name="connsiteX8" fmla="*/ 25193 w 31819"/>
                  <a:gd name="connsiteY8" fmla="*/ 16200 h 31819"/>
                  <a:gd name="connsiteX9" fmla="*/ 25140 w 31819"/>
                  <a:gd name="connsiteY9" fmla="*/ 16200 h 31819"/>
                  <a:gd name="connsiteX10" fmla="*/ 23655 w 31819"/>
                  <a:gd name="connsiteY10" fmla="*/ 15988 h 31819"/>
                  <a:gd name="connsiteX11" fmla="*/ 10875 w 31819"/>
                  <a:gd name="connsiteY11" fmla="*/ 12276 h 31819"/>
                  <a:gd name="connsiteX12" fmla="*/ 10662 w 31819"/>
                  <a:gd name="connsiteY12" fmla="*/ 23730 h 31819"/>
                  <a:gd name="connsiteX13" fmla="*/ 25671 w 31819"/>
                  <a:gd name="connsiteY13" fmla="*/ 20973 h 31819"/>
                  <a:gd name="connsiteX14" fmla="*/ 31928 w 31819"/>
                  <a:gd name="connsiteY14" fmla="*/ 26170 h 31819"/>
                  <a:gd name="connsiteX15" fmla="*/ 27367 w 31819"/>
                  <a:gd name="connsiteY15" fmla="*/ 31420 h 31819"/>
                  <a:gd name="connsiteX16" fmla="*/ 6155 w 31819"/>
                  <a:gd name="connsiteY16" fmla="*/ 35292 h 31819"/>
                  <a:gd name="connsiteX17" fmla="*/ 5306 w 31819"/>
                  <a:gd name="connsiteY17" fmla="*/ 35450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1819" h="31819">
                    <a:moveTo>
                      <a:pt x="5306" y="35450"/>
                    </a:moveTo>
                    <a:cubicBezTo>
                      <a:pt x="4033" y="35450"/>
                      <a:pt x="2814" y="35026"/>
                      <a:pt x="1859" y="34178"/>
                    </a:cubicBezTo>
                    <a:cubicBezTo>
                      <a:pt x="639" y="33170"/>
                      <a:pt x="-50" y="31632"/>
                      <a:pt x="3" y="30041"/>
                    </a:cubicBezTo>
                    <a:lnTo>
                      <a:pt x="481" y="5222"/>
                    </a:lnTo>
                    <a:cubicBezTo>
                      <a:pt x="534" y="3578"/>
                      <a:pt x="1329" y="2041"/>
                      <a:pt x="2654" y="1033"/>
                    </a:cubicBezTo>
                    <a:cubicBezTo>
                      <a:pt x="3980" y="78"/>
                      <a:pt x="5678" y="-240"/>
                      <a:pt x="7268" y="184"/>
                    </a:cubicBezTo>
                    <a:lnTo>
                      <a:pt x="26519" y="5753"/>
                    </a:lnTo>
                    <a:cubicBezTo>
                      <a:pt x="28799" y="6336"/>
                      <a:pt x="30496" y="8404"/>
                      <a:pt x="30496" y="10897"/>
                    </a:cubicBezTo>
                    <a:cubicBezTo>
                      <a:pt x="30496" y="13813"/>
                      <a:pt x="28163" y="16200"/>
                      <a:pt x="25193" y="16200"/>
                    </a:cubicBezTo>
                    <a:lnTo>
                      <a:pt x="25140" y="16200"/>
                    </a:lnTo>
                    <a:cubicBezTo>
                      <a:pt x="24663" y="16200"/>
                      <a:pt x="24132" y="16147"/>
                      <a:pt x="23655" y="15988"/>
                    </a:cubicBezTo>
                    <a:lnTo>
                      <a:pt x="10875" y="12276"/>
                    </a:lnTo>
                    <a:lnTo>
                      <a:pt x="10662" y="23730"/>
                    </a:lnTo>
                    <a:lnTo>
                      <a:pt x="25671" y="20973"/>
                    </a:lnTo>
                    <a:cubicBezTo>
                      <a:pt x="28799" y="20390"/>
                      <a:pt x="31928" y="22935"/>
                      <a:pt x="31928" y="26170"/>
                    </a:cubicBezTo>
                    <a:cubicBezTo>
                      <a:pt x="31928" y="28875"/>
                      <a:pt x="29966" y="31049"/>
                      <a:pt x="27367" y="31420"/>
                    </a:cubicBezTo>
                    <a:lnTo>
                      <a:pt x="6155" y="35292"/>
                    </a:lnTo>
                    <a:cubicBezTo>
                      <a:pt x="5942" y="35397"/>
                      <a:pt x="5624" y="35450"/>
                      <a:pt x="5306" y="35450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16">
                <a:extLst>
                  <a:ext uri="{FF2B5EF4-FFF2-40B4-BE49-F238E27FC236}">
                    <a16:creationId xmlns:a16="http://schemas.microsoft.com/office/drawing/2014/main" id="{B0187114-5F50-44CF-A7A0-5901603D3982}"/>
                  </a:ext>
                </a:extLst>
              </p:cNvPr>
              <p:cNvSpPr/>
              <p:nvPr/>
            </p:nvSpPr>
            <p:spPr>
              <a:xfrm>
                <a:off x="7689357" y="5968522"/>
                <a:ext cx="26516" cy="31819"/>
              </a:xfrm>
              <a:custGeom>
                <a:avLst/>
                <a:gdLst>
                  <a:gd name="connsiteX0" fmla="*/ 26393 w 26515"/>
                  <a:gd name="connsiteY0" fmla="*/ 35431 h 31819"/>
                  <a:gd name="connsiteX1" fmla="*/ 25438 w 26515"/>
                  <a:gd name="connsiteY1" fmla="*/ 35325 h 31819"/>
                  <a:gd name="connsiteX2" fmla="*/ 4331 w 26515"/>
                  <a:gd name="connsiteY2" fmla="*/ 31453 h 31819"/>
                  <a:gd name="connsiteX3" fmla="*/ 88 w 26515"/>
                  <a:gd name="connsiteY3" fmla="*/ 25302 h 31819"/>
                  <a:gd name="connsiteX4" fmla="*/ 6240 w 26515"/>
                  <a:gd name="connsiteY4" fmla="*/ 21059 h 31819"/>
                  <a:gd name="connsiteX5" fmla="*/ 20983 w 26515"/>
                  <a:gd name="connsiteY5" fmla="*/ 23764 h 31819"/>
                  <a:gd name="connsiteX6" fmla="*/ 20771 w 26515"/>
                  <a:gd name="connsiteY6" fmla="*/ 12309 h 31819"/>
                  <a:gd name="connsiteX7" fmla="*/ 8309 w 26515"/>
                  <a:gd name="connsiteY7" fmla="*/ 15915 h 31819"/>
                  <a:gd name="connsiteX8" fmla="*/ 1733 w 26515"/>
                  <a:gd name="connsiteY8" fmla="*/ 12309 h 31819"/>
                  <a:gd name="connsiteX9" fmla="*/ 5339 w 26515"/>
                  <a:gd name="connsiteY9" fmla="*/ 5733 h 31819"/>
                  <a:gd name="connsiteX10" fmla="*/ 24430 w 26515"/>
                  <a:gd name="connsiteY10" fmla="*/ 218 h 31819"/>
                  <a:gd name="connsiteX11" fmla="*/ 29044 w 26515"/>
                  <a:gd name="connsiteY11" fmla="*/ 1066 h 31819"/>
                  <a:gd name="connsiteX12" fmla="*/ 31218 w 26515"/>
                  <a:gd name="connsiteY12" fmla="*/ 5256 h 31819"/>
                  <a:gd name="connsiteX13" fmla="*/ 31696 w 26515"/>
                  <a:gd name="connsiteY13" fmla="*/ 30075 h 31819"/>
                  <a:gd name="connsiteX14" fmla="*/ 29839 w 26515"/>
                  <a:gd name="connsiteY14" fmla="*/ 34211 h 31819"/>
                  <a:gd name="connsiteX15" fmla="*/ 26393 w 26515"/>
                  <a:gd name="connsiteY15" fmla="*/ 35431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15" h="31819">
                    <a:moveTo>
                      <a:pt x="26393" y="35431"/>
                    </a:moveTo>
                    <a:cubicBezTo>
                      <a:pt x="26074" y="35431"/>
                      <a:pt x="25756" y="35378"/>
                      <a:pt x="25438" y="35325"/>
                    </a:cubicBezTo>
                    <a:lnTo>
                      <a:pt x="4331" y="31453"/>
                    </a:lnTo>
                    <a:cubicBezTo>
                      <a:pt x="1467" y="30923"/>
                      <a:pt x="-442" y="28165"/>
                      <a:pt x="88" y="25302"/>
                    </a:cubicBezTo>
                    <a:cubicBezTo>
                      <a:pt x="619" y="22438"/>
                      <a:pt x="3376" y="20529"/>
                      <a:pt x="6240" y="21059"/>
                    </a:cubicBezTo>
                    <a:lnTo>
                      <a:pt x="20983" y="23764"/>
                    </a:lnTo>
                    <a:lnTo>
                      <a:pt x="20771" y="12309"/>
                    </a:lnTo>
                    <a:lnTo>
                      <a:pt x="8309" y="15915"/>
                    </a:lnTo>
                    <a:cubicBezTo>
                      <a:pt x="5445" y="16711"/>
                      <a:pt x="2528" y="15120"/>
                      <a:pt x="1733" y="12309"/>
                    </a:cubicBezTo>
                    <a:cubicBezTo>
                      <a:pt x="937" y="9498"/>
                      <a:pt x="2528" y="6581"/>
                      <a:pt x="5339" y="5733"/>
                    </a:cubicBezTo>
                    <a:lnTo>
                      <a:pt x="24430" y="218"/>
                    </a:lnTo>
                    <a:cubicBezTo>
                      <a:pt x="26021" y="-259"/>
                      <a:pt x="27718" y="59"/>
                      <a:pt x="29044" y="1066"/>
                    </a:cubicBezTo>
                    <a:cubicBezTo>
                      <a:pt x="30370" y="2021"/>
                      <a:pt x="31165" y="3559"/>
                      <a:pt x="31218" y="5256"/>
                    </a:cubicBezTo>
                    <a:lnTo>
                      <a:pt x="31696" y="30075"/>
                    </a:lnTo>
                    <a:cubicBezTo>
                      <a:pt x="31748" y="31665"/>
                      <a:pt x="31059" y="33204"/>
                      <a:pt x="29839" y="34211"/>
                    </a:cubicBezTo>
                    <a:cubicBezTo>
                      <a:pt x="28885" y="34954"/>
                      <a:pt x="27665" y="35431"/>
                      <a:pt x="26393" y="35431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17">
                <a:extLst>
                  <a:ext uri="{FF2B5EF4-FFF2-40B4-BE49-F238E27FC236}">
                    <a16:creationId xmlns:a16="http://schemas.microsoft.com/office/drawing/2014/main" id="{182EC782-DD32-91D0-0649-6AD4E7BE106C}"/>
                  </a:ext>
                </a:extLst>
              </p:cNvPr>
              <p:cNvSpPr/>
              <p:nvPr/>
            </p:nvSpPr>
            <p:spPr>
              <a:xfrm>
                <a:off x="7670460" y="5969536"/>
                <a:ext cx="31819" cy="31819"/>
              </a:xfrm>
              <a:custGeom>
                <a:avLst/>
                <a:gdLst>
                  <a:gd name="connsiteX0" fmla="*/ 16705 w 31819"/>
                  <a:gd name="connsiteY0" fmla="*/ 33410 h 31819"/>
                  <a:gd name="connsiteX1" fmla="*/ 0 w 31819"/>
                  <a:gd name="connsiteY1" fmla="*/ 16705 h 31819"/>
                  <a:gd name="connsiteX2" fmla="*/ 16705 w 31819"/>
                  <a:gd name="connsiteY2" fmla="*/ 0 h 31819"/>
                  <a:gd name="connsiteX3" fmla="*/ 33410 w 31819"/>
                  <a:gd name="connsiteY3" fmla="*/ 16705 h 31819"/>
                  <a:gd name="connsiteX4" fmla="*/ 16705 w 31819"/>
                  <a:gd name="connsiteY4" fmla="*/ 33410 h 31819"/>
                  <a:gd name="connsiteX5" fmla="*/ 16705 w 31819"/>
                  <a:gd name="connsiteY5" fmla="*/ 10553 h 31819"/>
                  <a:gd name="connsiteX6" fmla="*/ 10606 w 31819"/>
                  <a:gd name="connsiteY6" fmla="*/ 16652 h 31819"/>
                  <a:gd name="connsiteX7" fmla="*/ 16705 w 31819"/>
                  <a:gd name="connsiteY7" fmla="*/ 22751 h 31819"/>
                  <a:gd name="connsiteX8" fmla="*/ 22803 w 31819"/>
                  <a:gd name="connsiteY8" fmla="*/ 16652 h 31819"/>
                  <a:gd name="connsiteX9" fmla="*/ 16705 w 31819"/>
                  <a:gd name="connsiteY9" fmla="*/ 10553 h 3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819" h="31819">
                    <a:moveTo>
                      <a:pt x="16705" y="33410"/>
                    </a:moveTo>
                    <a:cubicBezTo>
                      <a:pt x="7478" y="33410"/>
                      <a:pt x="0" y="25933"/>
                      <a:pt x="0" y="16705"/>
                    </a:cubicBezTo>
                    <a:cubicBezTo>
                      <a:pt x="0" y="7477"/>
                      <a:pt x="7478" y="0"/>
                      <a:pt x="16705" y="0"/>
                    </a:cubicBezTo>
                    <a:cubicBezTo>
                      <a:pt x="25933" y="0"/>
                      <a:pt x="33410" y="7477"/>
                      <a:pt x="33410" y="16705"/>
                    </a:cubicBezTo>
                    <a:cubicBezTo>
                      <a:pt x="33410" y="25933"/>
                      <a:pt x="25880" y="33410"/>
                      <a:pt x="16705" y="33410"/>
                    </a:cubicBezTo>
                    <a:close/>
                    <a:moveTo>
                      <a:pt x="16705" y="10553"/>
                    </a:moveTo>
                    <a:cubicBezTo>
                      <a:pt x="13364" y="10553"/>
                      <a:pt x="10606" y="13311"/>
                      <a:pt x="10606" y="16652"/>
                    </a:cubicBezTo>
                    <a:cubicBezTo>
                      <a:pt x="10606" y="19993"/>
                      <a:pt x="13364" y="22751"/>
                      <a:pt x="16705" y="22751"/>
                    </a:cubicBezTo>
                    <a:cubicBezTo>
                      <a:pt x="20046" y="22751"/>
                      <a:pt x="22803" y="19993"/>
                      <a:pt x="22803" y="16652"/>
                    </a:cubicBezTo>
                    <a:cubicBezTo>
                      <a:pt x="22803" y="13311"/>
                      <a:pt x="20046" y="10553"/>
                      <a:pt x="16705" y="10553"/>
                    </a:cubicBezTo>
                    <a:close/>
                  </a:path>
                </a:pathLst>
              </a:custGeom>
              <a:grpFill/>
              <a:ln w="5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1" name="Group 2090">
              <a:extLst>
                <a:ext uri="{FF2B5EF4-FFF2-40B4-BE49-F238E27FC236}">
                  <a16:creationId xmlns:a16="http://schemas.microsoft.com/office/drawing/2014/main" id="{7CC76652-84C4-88C4-5385-DD398D1841BF}"/>
                </a:ext>
              </a:extLst>
            </p:cNvPr>
            <p:cNvGrpSpPr/>
            <p:nvPr/>
          </p:nvGrpSpPr>
          <p:grpSpPr>
            <a:xfrm>
              <a:off x="325897" y="11368099"/>
              <a:ext cx="1709269" cy="1875595"/>
              <a:chOff x="8800699" y="1194983"/>
              <a:chExt cx="420011" cy="474286"/>
            </a:xfrm>
          </p:grpSpPr>
          <p:sp>
            <p:nvSpPr>
              <p:cNvPr id="356" name="Freeform: Shape 1121">
                <a:extLst>
                  <a:ext uri="{FF2B5EF4-FFF2-40B4-BE49-F238E27FC236}">
                    <a16:creationId xmlns:a16="http://schemas.microsoft.com/office/drawing/2014/main" id="{E4A6253D-A367-88B4-15C9-4FB618D08D54}"/>
                  </a:ext>
                </a:extLst>
              </p:cNvPr>
              <p:cNvSpPr/>
              <p:nvPr/>
            </p:nvSpPr>
            <p:spPr>
              <a:xfrm>
                <a:off x="8919856" y="1194983"/>
                <a:ext cx="35001" cy="35001"/>
              </a:xfrm>
              <a:custGeom>
                <a:avLst/>
                <a:gdLst>
                  <a:gd name="connsiteX0" fmla="*/ 19972 w 35000"/>
                  <a:gd name="connsiteY0" fmla="*/ 39981 h 35000"/>
                  <a:gd name="connsiteX1" fmla="*/ 313 w 35000"/>
                  <a:gd name="connsiteY1" fmla="*/ 23473 h 35000"/>
                  <a:gd name="connsiteX2" fmla="*/ 3638 w 35000"/>
                  <a:gd name="connsiteY2" fmla="*/ 8539 h 35000"/>
                  <a:gd name="connsiteX3" fmla="*/ 16530 w 35000"/>
                  <a:gd name="connsiteY3" fmla="*/ 314 h 35000"/>
                  <a:gd name="connsiteX4" fmla="*/ 31464 w 35000"/>
                  <a:gd name="connsiteY4" fmla="*/ 3580 h 35000"/>
                  <a:gd name="connsiteX5" fmla="*/ 39689 w 35000"/>
                  <a:gd name="connsiteY5" fmla="*/ 16473 h 35000"/>
                  <a:gd name="connsiteX6" fmla="*/ 39689 w 35000"/>
                  <a:gd name="connsiteY6" fmla="*/ 16473 h 35000"/>
                  <a:gd name="connsiteX7" fmla="*/ 39689 w 35000"/>
                  <a:gd name="connsiteY7" fmla="*/ 16473 h 35000"/>
                  <a:gd name="connsiteX8" fmla="*/ 36422 w 35000"/>
                  <a:gd name="connsiteY8" fmla="*/ 31406 h 35000"/>
                  <a:gd name="connsiteX9" fmla="*/ 23530 w 35000"/>
                  <a:gd name="connsiteY9" fmla="*/ 39631 h 35000"/>
                  <a:gd name="connsiteX10" fmla="*/ 19972 w 35000"/>
                  <a:gd name="connsiteY10" fmla="*/ 39981 h 35000"/>
                  <a:gd name="connsiteX11" fmla="*/ 19972 w 35000"/>
                  <a:gd name="connsiteY11" fmla="*/ 8247 h 35000"/>
                  <a:gd name="connsiteX12" fmla="*/ 17930 w 35000"/>
                  <a:gd name="connsiteY12" fmla="*/ 8422 h 35000"/>
                  <a:gd name="connsiteX13" fmla="*/ 10347 w 35000"/>
                  <a:gd name="connsiteY13" fmla="*/ 13264 h 35000"/>
                  <a:gd name="connsiteX14" fmla="*/ 8422 w 35000"/>
                  <a:gd name="connsiteY14" fmla="*/ 22014 h 35000"/>
                  <a:gd name="connsiteX15" fmla="*/ 22014 w 35000"/>
                  <a:gd name="connsiteY15" fmla="*/ 31523 h 35000"/>
                  <a:gd name="connsiteX16" fmla="*/ 29597 w 35000"/>
                  <a:gd name="connsiteY16" fmla="*/ 26681 h 35000"/>
                  <a:gd name="connsiteX17" fmla="*/ 31522 w 35000"/>
                  <a:gd name="connsiteY17" fmla="*/ 17931 h 35000"/>
                  <a:gd name="connsiteX18" fmla="*/ 31522 w 35000"/>
                  <a:gd name="connsiteY18" fmla="*/ 17931 h 35000"/>
                  <a:gd name="connsiteX19" fmla="*/ 26681 w 35000"/>
                  <a:gd name="connsiteY19" fmla="*/ 10347 h 35000"/>
                  <a:gd name="connsiteX20" fmla="*/ 19972 w 35000"/>
                  <a:gd name="connsiteY20" fmla="*/ 8247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00" h="35000">
                    <a:moveTo>
                      <a:pt x="19972" y="39981"/>
                    </a:moveTo>
                    <a:cubicBezTo>
                      <a:pt x="10463" y="39981"/>
                      <a:pt x="2005" y="33156"/>
                      <a:pt x="313" y="23473"/>
                    </a:cubicBezTo>
                    <a:cubicBezTo>
                      <a:pt x="-620" y="18223"/>
                      <a:pt x="547" y="12914"/>
                      <a:pt x="3638" y="8539"/>
                    </a:cubicBezTo>
                    <a:cubicBezTo>
                      <a:pt x="6671" y="4164"/>
                      <a:pt x="11280" y="1247"/>
                      <a:pt x="16530" y="314"/>
                    </a:cubicBezTo>
                    <a:cubicBezTo>
                      <a:pt x="21838" y="-620"/>
                      <a:pt x="27089" y="547"/>
                      <a:pt x="31464" y="3580"/>
                    </a:cubicBezTo>
                    <a:cubicBezTo>
                      <a:pt x="35839" y="6614"/>
                      <a:pt x="38756" y="11222"/>
                      <a:pt x="39689" y="16473"/>
                    </a:cubicBezTo>
                    <a:lnTo>
                      <a:pt x="39689" y="16473"/>
                    </a:lnTo>
                    <a:cubicBezTo>
                      <a:pt x="39689" y="16473"/>
                      <a:pt x="39689" y="16473"/>
                      <a:pt x="39689" y="16473"/>
                    </a:cubicBezTo>
                    <a:cubicBezTo>
                      <a:pt x="40623" y="21723"/>
                      <a:pt x="39456" y="27031"/>
                      <a:pt x="36422" y="31406"/>
                    </a:cubicBezTo>
                    <a:cubicBezTo>
                      <a:pt x="33389" y="35781"/>
                      <a:pt x="28781" y="38698"/>
                      <a:pt x="23530" y="39631"/>
                    </a:cubicBezTo>
                    <a:cubicBezTo>
                      <a:pt x="22306" y="39865"/>
                      <a:pt x="21138" y="39981"/>
                      <a:pt x="19972" y="39981"/>
                    </a:cubicBezTo>
                    <a:close/>
                    <a:moveTo>
                      <a:pt x="19972" y="8247"/>
                    </a:moveTo>
                    <a:cubicBezTo>
                      <a:pt x="19272" y="8247"/>
                      <a:pt x="18572" y="8306"/>
                      <a:pt x="17930" y="8422"/>
                    </a:cubicBezTo>
                    <a:cubicBezTo>
                      <a:pt x="14838" y="8947"/>
                      <a:pt x="12155" y="10697"/>
                      <a:pt x="10347" y="13264"/>
                    </a:cubicBezTo>
                    <a:cubicBezTo>
                      <a:pt x="8539" y="15831"/>
                      <a:pt x="7839" y="18923"/>
                      <a:pt x="8422" y="22014"/>
                    </a:cubicBezTo>
                    <a:cubicBezTo>
                      <a:pt x="9530" y="28373"/>
                      <a:pt x="15597" y="32631"/>
                      <a:pt x="22014" y="31523"/>
                    </a:cubicBezTo>
                    <a:cubicBezTo>
                      <a:pt x="25105" y="30998"/>
                      <a:pt x="27789" y="29248"/>
                      <a:pt x="29597" y="26681"/>
                    </a:cubicBezTo>
                    <a:cubicBezTo>
                      <a:pt x="31405" y="24114"/>
                      <a:pt x="32047" y="21023"/>
                      <a:pt x="31522" y="17931"/>
                    </a:cubicBezTo>
                    <a:lnTo>
                      <a:pt x="31522" y="17931"/>
                    </a:lnTo>
                    <a:cubicBezTo>
                      <a:pt x="30997" y="14839"/>
                      <a:pt x="29247" y="12156"/>
                      <a:pt x="26681" y="10347"/>
                    </a:cubicBezTo>
                    <a:cubicBezTo>
                      <a:pt x="24697" y="9006"/>
                      <a:pt x="22364" y="8247"/>
                      <a:pt x="19972" y="82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1149">
                <a:extLst>
                  <a:ext uri="{FF2B5EF4-FFF2-40B4-BE49-F238E27FC236}">
                    <a16:creationId xmlns:a16="http://schemas.microsoft.com/office/drawing/2014/main" id="{CBCAF7C7-5983-1154-9644-91B20C73803A}"/>
                  </a:ext>
                </a:extLst>
              </p:cNvPr>
              <p:cNvSpPr/>
              <p:nvPr/>
            </p:nvSpPr>
            <p:spPr>
              <a:xfrm>
                <a:off x="9194737" y="1410305"/>
                <a:ext cx="23334" cy="23334"/>
              </a:xfrm>
              <a:custGeom>
                <a:avLst/>
                <a:gdLst>
                  <a:gd name="connsiteX0" fmla="*/ 5848 w 23333"/>
                  <a:gd name="connsiteY0" fmla="*/ 26149 h 23333"/>
                  <a:gd name="connsiteX1" fmla="*/ 1706 w 23333"/>
                  <a:gd name="connsiteY1" fmla="*/ 24457 h 23333"/>
                  <a:gd name="connsiteX2" fmla="*/ 1706 w 23333"/>
                  <a:gd name="connsiteY2" fmla="*/ 16232 h 23333"/>
                  <a:gd name="connsiteX3" fmla="*/ 16232 w 23333"/>
                  <a:gd name="connsiteY3" fmla="*/ 1706 h 23333"/>
                  <a:gd name="connsiteX4" fmla="*/ 24457 w 23333"/>
                  <a:gd name="connsiteY4" fmla="*/ 1706 h 23333"/>
                  <a:gd name="connsiteX5" fmla="*/ 24457 w 23333"/>
                  <a:gd name="connsiteY5" fmla="*/ 9932 h 23333"/>
                  <a:gd name="connsiteX6" fmla="*/ 9932 w 23333"/>
                  <a:gd name="connsiteY6" fmla="*/ 24457 h 23333"/>
                  <a:gd name="connsiteX7" fmla="*/ 5848 w 23333"/>
                  <a:gd name="connsiteY7" fmla="*/ 26149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5848" y="26149"/>
                    </a:moveTo>
                    <a:cubicBezTo>
                      <a:pt x="4331" y="26149"/>
                      <a:pt x="2873" y="25565"/>
                      <a:pt x="1706" y="24457"/>
                    </a:cubicBezTo>
                    <a:cubicBezTo>
                      <a:pt x="-569" y="22182"/>
                      <a:pt x="-569" y="18507"/>
                      <a:pt x="1706" y="16232"/>
                    </a:cubicBezTo>
                    <a:lnTo>
                      <a:pt x="16232" y="1706"/>
                    </a:lnTo>
                    <a:cubicBezTo>
                      <a:pt x="18507" y="-569"/>
                      <a:pt x="22182" y="-569"/>
                      <a:pt x="24457" y="1706"/>
                    </a:cubicBezTo>
                    <a:cubicBezTo>
                      <a:pt x="26732" y="3981"/>
                      <a:pt x="26732" y="7656"/>
                      <a:pt x="24457" y="9932"/>
                    </a:cubicBezTo>
                    <a:lnTo>
                      <a:pt x="9932" y="24457"/>
                    </a:lnTo>
                    <a:cubicBezTo>
                      <a:pt x="8881" y="25624"/>
                      <a:pt x="7365" y="26149"/>
                      <a:pt x="5848" y="26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1150">
                <a:extLst>
                  <a:ext uri="{FF2B5EF4-FFF2-40B4-BE49-F238E27FC236}">
                    <a16:creationId xmlns:a16="http://schemas.microsoft.com/office/drawing/2014/main" id="{48D18B8F-9334-0869-4833-528C3E16B91C}"/>
                  </a:ext>
                </a:extLst>
              </p:cNvPr>
              <p:cNvSpPr/>
              <p:nvPr/>
            </p:nvSpPr>
            <p:spPr>
              <a:xfrm>
                <a:off x="9194737" y="1410305"/>
                <a:ext cx="23334" cy="23334"/>
              </a:xfrm>
              <a:custGeom>
                <a:avLst/>
                <a:gdLst>
                  <a:gd name="connsiteX0" fmla="*/ 20373 w 23333"/>
                  <a:gd name="connsiteY0" fmla="*/ 26149 h 23333"/>
                  <a:gd name="connsiteX1" fmla="*/ 16232 w 23333"/>
                  <a:gd name="connsiteY1" fmla="*/ 24457 h 23333"/>
                  <a:gd name="connsiteX2" fmla="*/ 1706 w 23333"/>
                  <a:gd name="connsiteY2" fmla="*/ 9932 h 23333"/>
                  <a:gd name="connsiteX3" fmla="*/ 1706 w 23333"/>
                  <a:gd name="connsiteY3" fmla="*/ 1706 h 23333"/>
                  <a:gd name="connsiteX4" fmla="*/ 9932 w 23333"/>
                  <a:gd name="connsiteY4" fmla="*/ 1706 h 23333"/>
                  <a:gd name="connsiteX5" fmla="*/ 24457 w 23333"/>
                  <a:gd name="connsiteY5" fmla="*/ 16232 h 23333"/>
                  <a:gd name="connsiteX6" fmla="*/ 24457 w 23333"/>
                  <a:gd name="connsiteY6" fmla="*/ 24457 h 23333"/>
                  <a:gd name="connsiteX7" fmla="*/ 20373 w 23333"/>
                  <a:gd name="connsiteY7" fmla="*/ 26149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20373" y="26149"/>
                    </a:moveTo>
                    <a:cubicBezTo>
                      <a:pt x="18857" y="26149"/>
                      <a:pt x="17399" y="25565"/>
                      <a:pt x="16232" y="24457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2" y="-569"/>
                      <a:pt x="7657" y="-569"/>
                      <a:pt x="9932" y="1706"/>
                    </a:cubicBezTo>
                    <a:lnTo>
                      <a:pt x="24457" y="16232"/>
                    </a:lnTo>
                    <a:cubicBezTo>
                      <a:pt x="26732" y="18507"/>
                      <a:pt x="26732" y="22182"/>
                      <a:pt x="24457" y="24457"/>
                    </a:cubicBezTo>
                    <a:cubicBezTo>
                      <a:pt x="23348" y="25624"/>
                      <a:pt x="21890" y="26149"/>
                      <a:pt x="20373" y="26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1151">
                <a:extLst>
                  <a:ext uri="{FF2B5EF4-FFF2-40B4-BE49-F238E27FC236}">
                    <a16:creationId xmlns:a16="http://schemas.microsoft.com/office/drawing/2014/main" id="{3A923AFD-B565-19B0-6B5B-03973496C516}"/>
                  </a:ext>
                </a:extLst>
              </p:cNvPr>
              <p:cNvSpPr/>
              <p:nvPr/>
            </p:nvSpPr>
            <p:spPr>
              <a:xfrm>
                <a:off x="9162399" y="1220521"/>
                <a:ext cx="52501" cy="52501"/>
              </a:xfrm>
              <a:custGeom>
                <a:avLst/>
                <a:gdLst>
                  <a:gd name="connsiteX0" fmla="*/ 28269 w 52501"/>
                  <a:gd name="connsiteY0" fmla="*/ 56561 h 52501"/>
                  <a:gd name="connsiteX1" fmla="*/ 443 w 52501"/>
                  <a:gd name="connsiteY1" fmla="*/ 33227 h 52501"/>
                  <a:gd name="connsiteX2" fmla="*/ 23311 w 52501"/>
                  <a:gd name="connsiteY2" fmla="*/ 443 h 52501"/>
                  <a:gd name="connsiteX3" fmla="*/ 56095 w 52501"/>
                  <a:gd name="connsiteY3" fmla="*/ 23310 h 52501"/>
                  <a:gd name="connsiteX4" fmla="*/ 51428 w 52501"/>
                  <a:gd name="connsiteY4" fmla="*/ 44428 h 52501"/>
                  <a:gd name="connsiteX5" fmla="*/ 33169 w 52501"/>
                  <a:gd name="connsiteY5" fmla="*/ 56095 h 52501"/>
                  <a:gd name="connsiteX6" fmla="*/ 28269 w 52501"/>
                  <a:gd name="connsiteY6" fmla="*/ 56561 h 52501"/>
                  <a:gd name="connsiteX7" fmla="*/ 28269 w 52501"/>
                  <a:gd name="connsiteY7" fmla="*/ 11760 h 52501"/>
                  <a:gd name="connsiteX8" fmla="*/ 25352 w 52501"/>
                  <a:gd name="connsiteY8" fmla="*/ 11993 h 52501"/>
                  <a:gd name="connsiteX9" fmla="*/ 11935 w 52501"/>
                  <a:gd name="connsiteY9" fmla="*/ 31244 h 52501"/>
                  <a:gd name="connsiteX10" fmla="*/ 31186 w 52501"/>
                  <a:gd name="connsiteY10" fmla="*/ 44661 h 52501"/>
                  <a:gd name="connsiteX11" fmla="*/ 41919 w 52501"/>
                  <a:gd name="connsiteY11" fmla="*/ 37836 h 52501"/>
                  <a:gd name="connsiteX12" fmla="*/ 44661 w 52501"/>
                  <a:gd name="connsiteY12" fmla="*/ 25411 h 52501"/>
                  <a:gd name="connsiteX13" fmla="*/ 28269 w 52501"/>
                  <a:gd name="connsiteY13" fmla="*/ 11760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52501">
                    <a:moveTo>
                      <a:pt x="28269" y="56561"/>
                    </a:moveTo>
                    <a:cubicBezTo>
                      <a:pt x="14852" y="56561"/>
                      <a:pt x="2893" y="46936"/>
                      <a:pt x="443" y="33227"/>
                    </a:cubicBezTo>
                    <a:cubicBezTo>
                      <a:pt x="-2298" y="17885"/>
                      <a:pt x="7969" y="3185"/>
                      <a:pt x="23311" y="443"/>
                    </a:cubicBezTo>
                    <a:cubicBezTo>
                      <a:pt x="38711" y="-2299"/>
                      <a:pt x="53353" y="7968"/>
                      <a:pt x="56095" y="23310"/>
                    </a:cubicBezTo>
                    <a:cubicBezTo>
                      <a:pt x="57436" y="30719"/>
                      <a:pt x="55745" y="38244"/>
                      <a:pt x="51428" y="44428"/>
                    </a:cubicBezTo>
                    <a:cubicBezTo>
                      <a:pt x="47111" y="50611"/>
                      <a:pt x="40636" y="54753"/>
                      <a:pt x="33169" y="56095"/>
                    </a:cubicBezTo>
                    <a:cubicBezTo>
                      <a:pt x="31536" y="56445"/>
                      <a:pt x="29903" y="56561"/>
                      <a:pt x="28269" y="56561"/>
                    </a:cubicBezTo>
                    <a:close/>
                    <a:moveTo>
                      <a:pt x="28269" y="11760"/>
                    </a:moveTo>
                    <a:cubicBezTo>
                      <a:pt x="27335" y="11760"/>
                      <a:pt x="26344" y="11818"/>
                      <a:pt x="25352" y="11993"/>
                    </a:cubicBezTo>
                    <a:cubicBezTo>
                      <a:pt x="16368" y="13569"/>
                      <a:pt x="10302" y="22202"/>
                      <a:pt x="11935" y="31244"/>
                    </a:cubicBezTo>
                    <a:cubicBezTo>
                      <a:pt x="13568" y="40228"/>
                      <a:pt x="22202" y="46294"/>
                      <a:pt x="31186" y="44661"/>
                    </a:cubicBezTo>
                    <a:cubicBezTo>
                      <a:pt x="35561" y="43903"/>
                      <a:pt x="39353" y="41453"/>
                      <a:pt x="41919" y="37836"/>
                    </a:cubicBezTo>
                    <a:cubicBezTo>
                      <a:pt x="44428" y="34219"/>
                      <a:pt x="45419" y="29786"/>
                      <a:pt x="44661" y="25411"/>
                    </a:cubicBezTo>
                    <a:cubicBezTo>
                      <a:pt x="43203" y="17419"/>
                      <a:pt x="36144" y="11760"/>
                      <a:pt x="28269" y="117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1303">
                <a:extLst>
                  <a:ext uri="{FF2B5EF4-FFF2-40B4-BE49-F238E27FC236}">
                    <a16:creationId xmlns:a16="http://schemas.microsoft.com/office/drawing/2014/main" id="{64A36140-1BA8-B929-8EA9-743409AFA103}"/>
                  </a:ext>
                </a:extLst>
              </p:cNvPr>
              <p:cNvSpPr/>
              <p:nvPr/>
            </p:nvSpPr>
            <p:spPr>
              <a:xfrm>
                <a:off x="8800699" y="1249257"/>
                <a:ext cx="420011" cy="420012"/>
              </a:xfrm>
              <a:custGeom>
                <a:avLst/>
                <a:gdLst>
                  <a:gd name="connsiteX0" fmla="*/ 418320 w 420011"/>
                  <a:gd name="connsiteY0" fmla="*/ 424212 h 420011"/>
                  <a:gd name="connsiteX1" fmla="*/ 5833 w 420011"/>
                  <a:gd name="connsiteY1" fmla="*/ 424212 h 420011"/>
                  <a:gd name="connsiteX2" fmla="*/ 0 w 420011"/>
                  <a:gd name="connsiteY2" fmla="*/ 418378 h 420011"/>
                  <a:gd name="connsiteX3" fmla="*/ 0 w 420011"/>
                  <a:gd name="connsiteY3" fmla="*/ 5833 h 420011"/>
                  <a:gd name="connsiteX4" fmla="*/ 5833 w 420011"/>
                  <a:gd name="connsiteY4" fmla="*/ 0 h 420011"/>
                  <a:gd name="connsiteX5" fmla="*/ 11667 w 420011"/>
                  <a:gd name="connsiteY5" fmla="*/ 5833 h 420011"/>
                  <a:gd name="connsiteX6" fmla="*/ 11667 w 420011"/>
                  <a:gd name="connsiteY6" fmla="*/ 412486 h 420011"/>
                  <a:gd name="connsiteX7" fmla="*/ 418320 w 420011"/>
                  <a:gd name="connsiteY7" fmla="*/ 412486 h 420011"/>
                  <a:gd name="connsiteX8" fmla="*/ 424153 w 420011"/>
                  <a:gd name="connsiteY8" fmla="*/ 418320 h 420011"/>
                  <a:gd name="connsiteX9" fmla="*/ 418320 w 420011"/>
                  <a:gd name="connsiteY9" fmla="*/ 424212 h 42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0011" h="420011">
                    <a:moveTo>
                      <a:pt x="418320" y="424212"/>
                    </a:moveTo>
                    <a:lnTo>
                      <a:pt x="5833" y="424212"/>
                    </a:lnTo>
                    <a:cubicBezTo>
                      <a:pt x="2625" y="424212"/>
                      <a:pt x="0" y="421587"/>
                      <a:pt x="0" y="418378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cubicBezTo>
                      <a:pt x="9041" y="0"/>
                      <a:pt x="11667" y="2625"/>
                      <a:pt x="11667" y="5833"/>
                    </a:cubicBezTo>
                    <a:lnTo>
                      <a:pt x="11667" y="412486"/>
                    </a:lnTo>
                    <a:lnTo>
                      <a:pt x="418320" y="412486"/>
                    </a:lnTo>
                    <a:cubicBezTo>
                      <a:pt x="421528" y="412486"/>
                      <a:pt x="424153" y="415111"/>
                      <a:pt x="424153" y="418320"/>
                    </a:cubicBezTo>
                    <a:cubicBezTo>
                      <a:pt x="424153" y="421528"/>
                      <a:pt x="421528" y="424212"/>
                      <a:pt x="418320" y="424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1304">
                <a:extLst>
                  <a:ext uri="{FF2B5EF4-FFF2-40B4-BE49-F238E27FC236}">
                    <a16:creationId xmlns:a16="http://schemas.microsoft.com/office/drawing/2014/main" id="{CCD2393C-9AC4-080B-25BF-F6B37182A3C2}"/>
                  </a:ext>
                </a:extLst>
              </p:cNvPr>
              <p:cNvSpPr/>
              <p:nvPr/>
            </p:nvSpPr>
            <p:spPr>
              <a:xfrm>
                <a:off x="8845267" y="1481197"/>
                <a:ext cx="40834" cy="145837"/>
              </a:xfrm>
              <a:custGeom>
                <a:avLst/>
                <a:gdLst>
                  <a:gd name="connsiteX0" fmla="*/ 37392 w 40834"/>
                  <a:gd name="connsiteY0" fmla="*/ 150796 h 145837"/>
                  <a:gd name="connsiteX1" fmla="*/ 5833 w 40834"/>
                  <a:gd name="connsiteY1" fmla="*/ 150796 h 145837"/>
                  <a:gd name="connsiteX2" fmla="*/ 0 w 40834"/>
                  <a:gd name="connsiteY2" fmla="*/ 144962 h 145837"/>
                  <a:gd name="connsiteX3" fmla="*/ 0 w 40834"/>
                  <a:gd name="connsiteY3" fmla="*/ 5833 h 145837"/>
                  <a:gd name="connsiteX4" fmla="*/ 5833 w 40834"/>
                  <a:gd name="connsiteY4" fmla="*/ 0 h 145837"/>
                  <a:gd name="connsiteX5" fmla="*/ 37392 w 40834"/>
                  <a:gd name="connsiteY5" fmla="*/ 0 h 145837"/>
                  <a:gd name="connsiteX6" fmla="*/ 43226 w 40834"/>
                  <a:gd name="connsiteY6" fmla="*/ 5833 h 145837"/>
                  <a:gd name="connsiteX7" fmla="*/ 43226 w 40834"/>
                  <a:gd name="connsiteY7" fmla="*/ 145021 h 145837"/>
                  <a:gd name="connsiteX8" fmla="*/ 37392 w 40834"/>
                  <a:gd name="connsiteY8" fmla="*/ 150796 h 145837"/>
                  <a:gd name="connsiteX9" fmla="*/ 11725 w 40834"/>
                  <a:gd name="connsiteY9" fmla="*/ 139129 h 145837"/>
                  <a:gd name="connsiteX10" fmla="*/ 31617 w 40834"/>
                  <a:gd name="connsiteY10" fmla="*/ 139129 h 145837"/>
                  <a:gd name="connsiteX11" fmla="*/ 31617 w 40834"/>
                  <a:gd name="connsiteY11" fmla="*/ 11667 h 145837"/>
                  <a:gd name="connsiteX12" fmla="*/ 11725 w 40834"/>
                  <a:gd name="connsiteY12" fmla="*/ 11667 h 145837"/>
                  <a:gd name="connsiteX13" fmla="*/ 11725 w 40834"/>
                  <a:gd name="connsiteY13" fmla="*/ 139129 h 145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145837">
                    <a:moveTo>
                      <a:pt x="37392" y="150796"/>
                    </a:moveTo>
                    <a:lnTo>
                      <a:pt x="5833" y="150796"/>
                    </a:lnTo>
                    <a:cubicBezTo>
                      <a:pt x="2625" y="150796"/>
                      <a:pt x="0" y="148171"/>
                      <a:pt x="0" y="144962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2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145021"/>
                    </a:lnTo>
                    <a:cubicBezTo>
                      <a:pt x="43226" y="148171"/>
                      <a:pt x="40659" y="150796"/>
                      <a:pt x="37392" y="150796"/>
                    </a:cubicBezTo>
                    <a:close/>
                    <a:moveTo>
                      <a:pt x="11725" y="139129"/>
                    </a:moveTo>
                    <a:lnTo>
                      <a:pt x="31617" y="139129"/>
                    </a:lnTo>
                    <a:lnTo>
                      <a:pt x="31617" y="11667"/>
                    </a:lnTo>
                    <a:lnTo>
                      <a:pt x="11725" y="11667"/>
                    </a:lnTo>
                    <a:lnTo>
                      <a:pt x="11725" y="139129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1305">
                <a:extLst>
                  <a:ext uri="{FF2B5EF4-FFF2-40B4-BE49-F238E27FC236}">
                    <a16:creationId xmlns:a16="http://schemas.microsoft.com/office/drawing/2014/main" id="{2F451951-9B21-8D98-3A32-7C3F42C6464A}"/>
                  </a:ext>
                </a:extLst>
              </p:cNvPr>
              <p:cNvSpPr/>
              <p:nvPr/>
            </p:nvSpPr>
            <p:spPr>
              <a:xfrm>
                <a:off x="8909143" y="1420878"/>
                <a:ext cx="40834" cy="210006"/>
              </a:xfrm>
              <a:custGeom>
                <a:avLst/>
                <a:gdLst>
                  <a:gd name="connsiteX0" fmla="*/ 37393 w 40834"/>
                  <a:gd name="connsiteY0" fmla="*/ 211114 h 210005"/>
                  <a:gd name="connsiteX1" fmla="*/ 5833 w 40834"/>
                  <a:gd name="connsiteY1" fmla="*/ 211114 h 210005"/>
                  <a:gd name="connsiteX2" fmla="*/ 0 w 40834"/>
                  <a:gd name="connsiteY2" fmla="*/ 205281 h 210005"/>
                  <a:gd name="connsiteX3" fmla="*/ 0 w 40834"/>
                  <a:gd name="connsiteY3" fmla="*/ 5833 h 210005"/>
                  <a:gd name="connsiteX4" fmla="*/ 5833 w 40834"/>
                  <a:gd name="connsiteY4" fmla="*/ 0 h 210005"/>
                  <a:gd name="connsiteX5" fmla="*/ 37393 w 40834"/>
                  <a:gd name="connsiteY5" fmla="*/ 0 h 210005"/>
                  <a:gd name="connsiteX6" fmla="*/ 43226 w 40834"/>
                  <a:gd name="connsiteY6" fmla="*/ 5833 h 210005"/>
                  <a:gd name="connsiteX7" fmla="*/ 43226 w 40834"/>
                  <a:gd name="connsiteY7" fmla="*/ 205281 h 210005"/>
                  <a:gd name="connsiteX8" fmla="*/ 37393 w 40834"/>
                  <a:gd name="connsiteY8" fmla="*/ 211114 h 210005"/>
                  <a:gd name="connsiteX9" fmla="*/ 11725 w 40834"/>
                  <a:gd name="connsiteY9" fmla="*/ 199447 h 210005"/>
                  <a:gd name="connsiteX10" fmla="*/ 31618 w 40834"/>
                  <a:gd name="connsiteY10" fmla="*/ 199447 h 210005"/>
                  <a:gd name="connsiteX11" fmla="*/ 31618 w 40834"/>
                  <a:gd name="connsiteY11" fmla="*/ 11667 h 210005"/>
                  <a:gd name="connsiteX12" fmla="*/ 11725 w 40834"/>
                  <a:gd name="connsiteY12" fmla="*/ 11667 h 210005"/>
                  <a:gd name="connsiteX13" fmla="*/ 11725 w 40834"/>
                  <a:gd name="connsiteY13" fmla="*/ 199447 h 21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10005">
                    <a:moveTo>
                      <a:pt x="37393" y="211114"/>
                    </a:moveTo>
                    <a:lnTo>
                      <a:pt x="5833" y="211114"/>
                    </a:lnTo>
                    <a:cubicBezTo>
                      <a:pt x="2625" y="211114"/>
                      <a:pt x="0" y="208489"/>
                      <a:pt x="0" y="20528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205281"/>
                    </a:lnTo>
                    <a:cubicBezTo>
                      <a:pt x="43226" y="208489"/>
                      <a:pt x="40659" y="211114"/>
                      <a:pt x="37393" y="211114"/>
                    </a:cubicBezTo>
                    <a:close/>
                    <a:moveTo>
                      <a:pt x="11725" y="199447"/>
                    </a:moveTo>
                    <a:lnTo>
                      <a:pt x="31618" y="199447"/>
                    </a:lnTo>
                    <a:lnTo>
                      <a:pt x="31618" y="11667"/>
                    </a:lnTo>
                    <a:lnTo>
                      <a:pt x="11725" y="11667"/>
                    </a:lnTo>
                    <a:lnTo>
                      <a:pt x="11725" y="19944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1306">
                <a:extLst>
                  <a:ext uri="{FF2B5EF4-FFF2-40B4-BE49-F238E27FC236}">
                    <a16:creationId xmlns:a16="http://schemas.microsoft.com/office/drawing/2014/main" id="{A12BA3DB-E767-0919-1DC7-9EDF426FA2EB}"/>
                  </a:ext>
                </a:extLst>
              </p:cNvPr>
              <p:cNvSpPr/>
              <p:nvPr/>
            </p:nvSpPr>
            <p:spPr>
              <a:xfrm>
                <a:off x="8973020" y="1433362"/>
                <a:ext cx="40834" cy="198339"/>
              </a:xfrm>
              <a:custGeom>
                <a:avLst/>
                <a:gdLst>
                  <a:gd name="connsiteX0" fmla="*/ 37393 w 40834"/>
                  <a:gd name="connsiteY0" fmla="*/ 198630 h 198338"/>
                  <a:gd name="connsiteX1" fmla="*/ 5833 w 40834"/>
                  <a:gd name="connsiteY1" fmla="*/ 198630 h 198338"/>
                  <a:gd name="connsiteX2" fmla="*/ 0 w 40834"/>
                  <a:gd name="connsiteY2" fmla="*/ 192797 h 198338"/>
                  <a:gd name="connsiteX3" fmla="*/ 0 w 40834"/>
                  <a:gd name="connsiteY3" fmla="*/ 5833 h 198338"/>
                  <a:gd name="connsiteX4" fmla="*/ 5833 w 40834"/>
                  <a:gd name="connsiteY4" fmla="*/ 0 h 198338"/>
                  <a:gd name="connsiteX5" fmla="*/ 37393 w 40834"/>
                  <a:gd name="connsiteY5" fmla="*/ 0 h 198338"/>
                  <a:gd name="connsiteX6" fmla="*/ 43226 w 40834"/>
                  <a:gd name="connsiteY6" fmla="*/ 5833 h 198338"/>
                  <a:gd name="connsiteX7" fmla="*/ 43226 w 40834"/>
                  <a:gd name="connsiteY7" fmla="*/ 192855 h 198338"/>
                  <a:gd name="connsiteX8" fmla="*/ 37393 w 40834"/>
                  <a:gd name="connsiteY8" fmla="*/ 198630 h 198338"/>
                  <a:gd name="connsiteX9" fmla="*/ 11667 w 40834"/>
                  <a:gd name="connsiteY9" fmla="*/ 186963 h 198338"/>
                  <a:gd name="connsiteX10" fmla="*/ 31559 w 40834"/>
                  <a:gd name="connsiteY10" fmla="*/ 186963 h 198338"/>
                  <a:gd name="connsiteX11" fmla="*/ 31559 w 40834"/>
                  <a:gd name="connsiteY11" fmla="*/ 11667 h 198338"/>
                  <a:gd name="connsiteX12" fmla="*/ 11667 w 40834"/>
                  <a:gd name="connsiteY12" fmla="*/ 11667 h 198338"/>
                  <a:gd name="connsiteX13" fmla="*/ 11667 w 40834"/>
                  <a:gd name="connsiteY13" fmla="*/ 186963 h 19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198338">
                    <a:moveTo>
                      <a:pt x="37393" y="198630"/>
                    </a:moveTo>
                    <a:lnTo>
                      <a:pt x="5833" y="198630"/>
                    </a:lnTo>
                    <a:cubicBezTo>
                      <a:pt x="2625" y="198630"/>
                      <a:pt x="0" y="196005"/>
                      <a:pt x="0" y="192797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2" y="0"/>
                      <a:pt x="43226" y="2625"/>
                      <a:pt x="43226" y="5833"/>
                    </a:cubicBezTo>
                    <a:lnTo>
                      <a:pt x="43226" y="192855"/>
                    </a:lnTo>
                    <a:cubicBezTo>
                      <a:pt x="43226" y="196005"/>
                      <a:pt x="40602" y="198630"/>
                      <a:pt x="37393" y="198630"/>
                    </a:cubicBezTo>
                    <a:close/>
                    <a:moveTo>
                      <a:pt x="11667" y="186963"/>
                    </a:moveTo>
                    <a:lnTo>
                      <a:pt x="31559" y="186963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186963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1307">
                <a:extLst>
                  <a:ext uri="{FF2B5EF4-FFF2-40B4-BE49-F238E27FC236}">
                    <a16:creationId xmlns:a16="http://schemas.microsoft.com/office/drawing/2014/main" id="{4DA8F388-1353-B424-6B44-A74B7739D4B8}"/>
                  </a:ext>
                </a:extLst>
              </p:cNvPr>
              <p:cNvSpPr/>
              <p:nvPr/>
            </p:nvSpPr>
            <p:spPr>
              <a:xfrm>
                <a:off x="9036897" y="1370068"/>
                <a:ext cx="40834" cy="256674"/>
              </a:xfrm>
              <a:custGeom>
                <a:avLst/>
                <a:gdLst>
                  <a:gd name="connsiteX0" fmla="*/ 37393 w 40834"/>
                  <a:gd name="connsiteY0" fmla="*/ 261924 h 256673"/>
                  <a:gd name="connsiteX1" fmla="*/ 5833 w 40834"/>
                  <a:gd name="connsiteY1" fmla="*/ 261924 h 256673"/>
                  <a:gd name="connsiteX2" fmla="*/ 0 w 40834"/>
                  <a:gd name="connsiteY2" fmla="*/ 256090 h 256673"/>
                  <a:gd name="connsiteX3" fmla="*/ 0 w 40834"/>
                  <a:gd name="connsiteY3" fmla="*/ 5833 h 256673"/>
                  <a:gd name="connsiteX4" fmla="*/ 5833 w 40834"/>
                  <a:gd name="connsiteY4" fmla="*/ 0 h 256673"/>
                  <a:gd name="connsiteX5" fmla="*/ 37393 w 40834"/>
                  <a:gd name="connsiteY5" fmla="*/ 0 h 256673"/>
                  <a:gd name="connsiteX6" fmla="*/ 43226 w 40834"/>
                  <a:gd name="connsiteY6" fmla="*/ 5833 h 256673"/>
                  <a:gd name="connsiteX7" fmla="*/ 43226 w 40834"/>
                  <a:gd name="connsiteY7" fmla="*/ 256090 h 256673"/>
                  <a:gd name="connsiteX8" fmla="*/ 37393 w 40834"/>
                  <a:gd name="connsiteY8" fmla="*/ 261924 h 256673"/>
                  <a:gd name="connsiteX9" fmla="*/ 11667 w 40834"/>
                  <a:gd name="connsiteY9" fmla="*/ 250257 h 256673"/>
                  <a:gd name="connsiteX10" fmla="*/ 31559 w 40834"/>
                  <a:gd name="connsiteY10" fmla="*/ 250257 h 256673"/>
                  <a:gd name="connsiteX11" fmla="*/ 31559 w 40834"/>
                  <a:gd name="connsiteY11" fmla="*/ 11667 h 256673"/>
                  <a:gd name="connsiteX12" fmla="*/ 11667 w 40834"/>
                  <a:gd name="connsiteY12" fmla="*/ 11667 h 256673"/>
                  <a:gd name="connsiteX13" fmla="*/ 11667 w 40834"/>
                  <a:gd name="connsiteY13" fmla="*/ 250257 h 25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56673">
                    <a:moveTo>
                      <a:pt x="37393" y="261924"/>
                    </a:moveTo>
                    <a:lnTo>
                      <a:pt x="5833" y="261924"/>
                    </a:lnTo>
                    <a:cubicBezTo>
                      <a:pt x="2625" y="261924"/>
                      <a:pt x="0" y="259299"/>
                      <a:pt x="0" y="25609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1" y="0"/>
                      <a:pt x="43226" y="2625"/>
                      <a:pt x="43226" y="5833"/>
                    </a:cubicBezTo>
                    <a:lnTo>
                      <a:pt x="43226" y="256090"/>
                    </a:lnTo>
                    <a:cubicBezTo>
                      <a:pt x="43226" y="259299"/>
                      <a:pt x="40601" y="261924"/>
                      <a:pt x="37393" y="261924"/>
                    </a:cubicBezTo>
                    <a:close/>
                    <a:moveTo>
                      <a:pt x="11667" y="250257"/>
                    </a:moveTo>
                    <a:lnTo>
                      <a:pt x="31559" y="250257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25025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1308">
                <a:extLst>
                  <a:ext uri="{FF2B5EF4-FFF2-40B4-BE49-F238E27FC236}">
                    <a16:creationId xmlns:a16="http://schemas.microsoft.com/office/drawing/2014/main" id="{D2EF0C93-89A9-2459-515E-8FBE32AA2741}"/>
                  </a:ext>
                </a:extLst>
              </p:cNvPr>
              <p:cNvSpPr/>
              <p:nvPr/>
            </p:nvSpPr>
            <p:spPr>
              <a:xfrm>
                <a:off x="9100774" y="1333551"/>
                <a:ext cx="40834" cy="297508"/>
              </a:xfrm>
              <a:custGeom>
                <a:avLst/>
                <a:gdLst>
                  <a:gd name="connsiteX0" fmla="*/ 37393 w 40834"/>
                  <a:gd name="connsiteY0" fmla="*/ 298442 h 297508"/>
                  <a:gd name="connsiteX1" fmla="*/ 5833 w 40834"/>
                  <a:gd name="connsiteY1" fmla="*/ 298442 h 297508"/>
                  <a:gd name="connsiteX2" fmla="*/ 0 w 40834"/>
                  <a:gd name="connsiteY2" fmla="*/ 292608 h 297508"/>
                  <a:gd name="connsiteX3" fmla="*/ 0 w 40834"/>
                  <a:gd name="connsiteY3" fmla="*/ 5833 h 297508"/>
                  <a:gd name="connsiteX4" fmla="*/ 5833 w 40834"/>
                  <a:gd name="connsiteY4" fmla="*/ 0 h 297508"/>
                  <a:gd name="connsiteX5" fmla="*/ 37393 w 40834"/>
                  <a:gd name="connsiteY5" fmla="*/ 0 h 297508"/>
                  <a:gd name="connsiteX6" fmla="*/ 43226 w 40834"/>
                  <a:gd name="connsiteY6" fmla="*/ 5833 h 297508"/>
                  <a:gd name="connsiteX7" fmla="*/ 43226 w 40834"/>
                  <a:gd name="connsiteY7" fmla="*/ 292608 h 297508"/>
                  <a:gd name="connsiteX8" fmla="*/ 37393 w 40834"/>
                  <a:gd name="connsiteY8" fmla="*/ 298442 h 297508"/>
                  <a:gd name="connsiteX9" fmla="*/ 11667 w 40834"/>
                  <a:gd name="connsiteY9" fmla="*/ 286775 h 297508"/>
                  <a:gd name="connsiteX10" fmla="*/ 31559 w 40834"/>
                  <a:gd name="connsiteY10" fmla="*/ 286775 h 297508"/>
                  <a:gd name="connsiteX11" fmla="*/ 31559 w 40834"/>
                  <a:gd name="connsiteY11" fmla="*/ 11667 h 297508"/>
                  <a:gd name="connsiteX12" fmla="*/ 11667 w 40834"/>
                  <a:gd name="connsiteY12" fmla="*/ 11667 h 297508"/>
                  <a:gd name="connsiteX13" fmla="*/ 11667 w 40834"/>
                  <a:gd name="connsiteY13" fmla="*/ 286775 h 297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834" h="297508">
                    <a:moveTo>
                      <a:pt x="37393" y="298442"/>
                    </a:moveTo>
                    <a:lnTo>
                      <a:pt x="5833" y="298442"/>
                    </a:lnTo>
                    <a:cubicBezTo>
                      <a:pt x="2625" y="298442"/>
                      <a:pt x="0" y="295816"/>
                      <a:pt x="0" y="292608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37393" y="0"/>
                    </a:lnTo>
                    <a:cubicBezTo>
                      <a:pt x="40602" y="0"/>
                      <a:pt x="43226" y="2625"/>
                      <a:pt x="43226" y="5833"/>
                    </a:cubicBezTo>
                    <a:lnTo>
                      <a:pt x="43226" y="292608"/>
                    </a:lnTo>
                    <a:cubicBezTo>
                      <a:pt x="43226" y="295816"/>
                      <a:pt x="40602" y="298442"/>
                      <a:pt x="37393" y="298442"/>
                    </a:cubicBezTo>
                    <a:close/>
                    <a:moveTo>
                      <a:pt x="11667" y="286775"/>
                    </a:moveTo>
                    <a:lnTo>
                      <a:pt x="31559" y="286775"/>
                    </a:lnTo>
                    <a:lnTo>
                      <a:pt x="31559" y="11667"/>
                    </a:lnTo>
                    <a:lnTo>
                      <a:pt x="11667" y="11667"/>
                    </a:lnTo>
                    <a:lnTo>
                      <a:pt x="11667" y="286775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1309">
                <a:extLst>
                  <a:ext uri="{FF2B5EF4-FFF2-40B4-BE49-F238E27FC236}">
                    <a16:creationId xmlns:a16="http://schemas.microsoft.com/office/drawing/2014/main" id="{C9B59853-929F-F9F2-E0A1-42ED8631EDB7}"/>
                  </a:ext>
                </a:extLst>
              </p:cNvPr>
              <p:cNvSpPr/>
              <p:nvPr/>
            </p:nvSpPr>
            <p:spPr>
              <a:xfrm>
                <a:off x="9034097" y="1283733"/>
                <a:ext cx="35001" cy="35001"/>
              </a:xfrm>
              <a:custGeom>
                <a:avLst/>
                <a:gdLst>
                  <a:gd name="connsiteX0" fmla="*/ 30567 w 35000"/>
                  <a:gd name="connsiteY0" fmla="*/ 36401 h 35000"/>
                  <a:gd name="connsiteX1" fmla="*/ 24734 w 35000"/>
                  <a:gd name="connsiteY1" fmla="*/ 30568 h 35000"/>
                  <a:gd name="connsiteX2" fmla="*/ 24734 w 35000"/>
                  <a:gd name="connsiteY2" fmla="*/ 11667 h 35000"/>
                  <a:gd name="connsiteX3" fmla="*/ 5833 w 35000"/>
                  <a:gd name="connsiteY3" fmla="*/ 11667 h 35000"/>
                  <a:gd name="connsiteX4" fmla="*/ 0 w 35000"/>
                  <a:gd name="connsiteY4" fmla="*/ 5833 h 35000"/>
                  <a:gd name="connsiteX5" fmla="*/ 5833 w 35000"/>
                  <a:gd name="connsiteY5" fmla="*/ 0 h 35000"/>
                  <a:gd name="connsiteX6" fmla="*/ 30567 w 35000"/>
                  <a:gd name="connsiteY6" fmla="*/ 0 h 35000"/>
                  <a:gd name="connsiteX7" fmla="*/ 36401 w 35000"/>
                  <a:gd name="connsiteY7" fmla="*/ 5833 h 35000"/>
                  <a:gd name="connsiteX8" fmla="*/ 36401 w 35000"/>
                  <a:gd name="connsiteY8" fmla="*/ 30568 h 35000"/>
                  <a:gd name="connsiteX9" fmla="*/ 30567 w 35000"/>
                  <a:gd name="connsiteY9" fmla="*/ 36401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0" h="35000">
                    <a:moveTo>
                      <a:pt x="30567" y="36401"/>
                    </a:moveTo>
                    <a:cubicBezTo>
                      <a:pt x="27359" y="36401"/>
                      <a:pt x="24734" y="33776"/>
                      <a:pt x="24734" y="30568"/>
                    </a:cubicBezTo>
                    <a:lnTo>
                      <a:pt x="24734" y="11667"/>
                    </a:lnTo>
                    <a:lnTo>
                      <a:pt x="5833" y="11667"/>
                    </a:lnTo>
                    <a:cubicBezTo>
                      <a:pt x="2625" y="11667"/>
                      <a:pt x="0" y="9042"/>
                      <a:pt x="0" y="5833"/>
                    </a:cubicBezTo>
                    <a:cubicBezTo>
                      <a:pt x="0" y="2625"/>
                      <a:pt x="2625" y="0"/>
                      <a:pt x="5833" y="0"/>
                    </a:cubicBezTo>
                    <a:lnTo>
                      <a:pt x="30567" y="0"/>
                    </a:lnTo>
                    <a:cubicBezTo>
                      <a:pt x="33775" y="0"/>
                      <a:pt x="36401" y="2625"/>
                      <a:pt x="36401" y="5833"/>
                    </a:cubicBezTo>
                    <a:lnTo>
                      <a:pt x="36401" y="30568"/>
                    </a:lnTo>
                    <a:cubicBezTo>
                      <a:pt x="36401" y="33776"/>
                      <a:pt x="33775" y="36401"/>
                      <a:pt x="30567" y="364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1310">
                <a:extLst>
                  <a:ext uri="{FF2B5EF4-FFF2-40B4-BE49-F238E27FC236}">
                    <a16:creationId xmlns:a16="http://schemas.microsoft.com/office/drawing/2014/main" id="{527DA853-8760-4941-DDF7-63B6E83B4EE4}"/>
                  </a:ext>
                </a:extLst>
              </p:cNvPr>
              <p:cNvSpPr/>
              <p:nvPr/>
            </p:nvSpPr>
            <p:spPr>
              <a:xfrm>
                <a:off x="8984381" y="1283718"/>
                <a:ext cx="81669" cy="81669"/>
              </a:xfrm>
              <a:custGeom>
                <a:avLst/>
                <a:gdLst>
                  <a:gd name="connsiteX0" fmla="*/ 5848 w 81668"/>
                  <a:gd name="connsiteY0" fmla="*/ 86059 h 81668"/>
                  <a:gd name="connsiteX1" fmla="*/ 1706 w 81668"/>
                  <a:gd name="connsiteY1" fmla="*/ 84367 h 81668"/>
                  <a:gd name="connsiteX2" fmla="*/ 1706 w 81668"/>
                  <a:gd name="connsiteY2" fmla="*/ 76142 h 81668"/>
                  <a:gd name="connsiteX3" fmla="*/ 76141 w 81668"/>
                  <a:gd name="connsiteY3" fmla="*/ 1706 h 81668"/>
                  <a:gd name="connsiteX4" fmla="*/ 84366 w 81668"/>
                  <a:gd name="connsiteY4" fmla="*/ 1706 h 81668"/>
                  <a:gd name="connsiteX5" fmla="*/ 84366 w 81668"/>
                  <a:gd name="connsiteY5" fmla="*/ 9932 h 81668"/>
                  <a:gd name="connsiteX6" fmla="*/ 9931 w 81668"/>
                  <a:gd name="connsiteY6" fmla="*/ 84367 h 81668"/>
                  <a:gd name="connsiteX7" fmla="*/ 5848 w 81668"/>
                  <a:gd name="connsiteY7" fmla="*/ 86059 h 8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68" h="81668">
                    <a:moveTo>
                      <a:pt x="5848" y="86059"/>
                    </a:moveTo>
                    <a:cubicBezTo>
                      <a:pt x="4331" y="86059"/>
                      <a:pt x="2873" y="85475"/>
                      <a:pt x="1706" y="84367"/>
                    </a:cubicBezTo>
                    <a:cubicBezTo>
                      <a:pt x="-569" y="82092"/>
                      <a:pt x="-569" y="78417"/>
                      <a:pt x="1706" y="76142"/>
                    </a:cubicBezTo>
                    <a:lnTo>
                      <a:pt x="76141" y="1706"/>
                    </a:lnTo>
                    <a:cubicBezTo>
                      <a:pt x="78416" y="-569"/>
                      <a:pt x="82091" y="-569"/>
                      <a:pt x="84366" y="1706"/>
                    </a:cubicBezTo>
                    <a:cubicBezTo>
                      <a:pt x="86642" y="3981"/>
                      <a:pt x="86642" y="7656"/>
                      <a:pt x="84366" y="9932"/>
                    </a:cubicBezTo>
                    <a:lnTo>
                      <a:pt x="9931" y="84367"/>
                    </a:lnTo>
                    <a:cubicBezTo>
                      <a:pt x="8823" y="85534"/>
                      <a:pt x="7365" y="86059"/>
                      <a:pt x="5848" y="860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2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6" name="Rectangle 5">
            <a:extLst>
              <a:ext uri="{FF2B5EF4-FFF2-40B4-BE49-F238E27FC236}">
                <a16:creationId xmlns:a16="http://schemas.microsoft.com/office/drawing/2014/main" id="{FB0750DA-1E90-44DF-3DF1-551FB2B4D173}"/>
              </a:ext>
            </a:extLst>
          </p:cNvPr>
          <p:cNvSpPr/>
          <p:nvPr/>
        </p:nvSpPr>
        <p:spPr>
          <a:xfrm>
            <a:off x="6344010" y="636896"/>
            <a:ext cx="2784666" cy="45854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812800" dist="165100" sx="104000" sy="104000" algn="ctr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152400" h="50800" prst="softRound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653" rIns="91298" bIns="45653" rtlCol="0" anchor="ctr"/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Прямоугольник 456">
            <a:extLst>
              <a:ext uri="{FF2B5EF4-FFF2-40B4-BE49-F238E27FC236}">
                <a16:creationId xmlns:a16="http://schemas.microsoft.com/office/drawing/2014/main" id="{3392881B-710D-0CB3-2A49-45E688D738FE}"/>
              </a:ext>
            </a:extLst>
          </p:cNvPr>
          <p:cNvSpPr/>
          <p:nvPr/>
        </p:nvSpPr>
        <p:spPr>
          <a:xfrm>
            <a:off x="5982818" y="637952"/>
            <a:ext cx="3467929" cy="399974"/>
          </a:xfrm>
          <a:prstGeom prst="rect">
            <a:avLst/>
          </a:prstGeom>
        </p:spPr>
        <p:txBody>
          <a:bodyPr wrap="square" lIns="91298" tIns="45653" rIns="91298" bIns="45653">
            <a:spAutoFit/>
          </a:bodyPr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2024-жылы </a:t>
            </a:r>
            <a:r>
              <a:rPr kumimoji="0" lang="ky-KG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(ишке ашууда)</a:t>
            </a:r>
            <a:endParaRPr kumimoji="0" lang="ky-KG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5" name="Rectangle 5">
            <a:extLst>
              <a:ext uri="{FF2B5EF4-FFF2-40B4-BE49-F238E27FC236}">
                <a16:creationId xmlns:a16="http://schemas.microsoft.com/office/drawing/2014/main" id="{5C3309A9-5B44-4178-9E4F-C5CC218D93F4}"/>
              </a:ext>
            </a:extLst>
          </p:cNvPr>
          <p:cNvSpPr/>
          <p:nvPr/>
        </p:nvSpPr>
        <p:spPr>
          <a:xfrm>
            <a:off x="9414039" y="1212866"/>
            <a:ext cx="2199404" cy="33906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812800" dist="165100" sx="104000" sy="104000" algn="ctr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152400" h="50800" prst="softRound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Text Placeholder 3">
            <a:extLst>
              <a:ext uri="{FF2B5EF4-FFF2-40B4-BE49-F238E27FC236}">
                <a16:creationId xmlns:a16="http://schemas.microsoft.com/office/drawing/2014/main" id="{F1DFBC78-6CE7-4D7F-A416-53508605E5FC}"/>
              </a:ext>
            </a:extLst>
          </p:cNvPr>
          <p:cNvSpPr txBox="1">
            <a:spLocks/>
          </p:cNvSpPr>
          <p:nvPr/>
        </p:nvSpPr>
        <p:spPr>
          <a:xfrm>
            <a:off x="9798040" y="1460081"/>
            <a:ext cx="1470342" cy="13326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5850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200 000</a:t>
            </a:r>
          </a:p>
          <a:p>
            <a:pPr marL="0" marR="0" lvl="0" indent="0" algn="ctr" defTabSz="5850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ми</a:t>
            </a:r>
            <a:r>
              <a:rPr kumimoji="0" lang="ky-KG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ң сомго чейин программанын катышуучулары пайызсыз кредит ала алышат</a:t>
            </a:r>
          </a:p>
          <a:p>
            <a:pPr marL="0" marR="0" lvl="0" indent="0" algn="ctr" defTabSz="5850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8C6F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Министрлер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8C6F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8C6F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Кабинетинин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8C6F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2024-жылдын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8C6F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ky-KG" sz="900" b="1" i="0" u="none" strike="noStrike" kern="1200" cap="none" spc="0" normalizeH="0" baseline="0" noProof="0" dirty="0">
                <a:ln>
                  <a:noFill/>
                </a:ln>
                <a:solidFill>
                  <a:srgbClr val="08C6F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-июлундагы №390-т тескемеси </a:t>
            </a:r>
            <a:endParaRPr kumimoji="0" lang="ky-KG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307" name="Прямоугольник 306">
            <a:extLst>
              <a:ext uri="{FF2B5EF4-FFF2-40B4-BE49-F238E27FC236}">
                <a16:creationId xmlns:a16="http://schemas.microsoft.com/office/drawing/2014/main" id="{B9582772-F2A4-4FA7-BFB6-45E139423A98}"/>
              </a:ext>
            </a:extLst>
          </p:cNvPr>
          <p:cNvSpPr/>
          <p:nvPr/>
        </p:nvSpPr>
        <p:spPr>
          <a:xfrm>
            <a:off x="9590367" y="2911733"/>
            <a:ext cx="1885687" cy="147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y-KG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2024-ж. 1-октябрына карата </a:t>
            </a:r>
            <a:r>
              <a:rPr kumimoji="0" lang="ky-KG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8 үй-бүлө </a:t>
            </a:r>
            <a:r>
              <a:rPr kumimoji="0" lang="ky-KG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пайызсыз кредит алышты </a:t>
            </a:r>
            <a:r>
              <a:rPr kumimoji="0" lang="ky-KG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(Алай, Кочкор, Чаткал, Москва, Ала-бука, Кара- Кулжа, Тюп райондорунда жана  Балыкчы ш.)    </a:t>
            </a:r>
            <a:endParaRPr kumimoji="0" lang="ru-KG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3" name="Chart 4">
            <a:extLst>
              <a:ext uri="{FF2B5EF4-FFF2-40B4-BE49-F238E27FC236}">
                <a16:creationId xmlns:a16="http://schemas.microsoft.com/office/drawing/2014/main" id="{3735B596-E726-4187-A146-095222A33A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518941"/>
              </p:ext>
            </p:extLst>
          </p:nvPr>
        </p:nvGraphicFramePr>
        <p:xfrm>
          <a:off x="9128676" y="4721345"/>
          <a:ext cx="2756132" cy="165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884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0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0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03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03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03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3" grpId="0">
        <p:bldSub>
          <a:bldChart bld="seriesEl"/>
        </p:bldSub>
      </p:bldGraphic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розовая тема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розовая тема" id="{6C7869DE-5A1C-4B5A-A60D-E25F0842EC5F}" vid="{9079C6A5-7A4C-49E7-B792-BE6C9D22FF1D}"/>
    </a:ext>
  </a:extLst>
</a:theme>
</file>

<file path=ppt/theme/theme10.xml><?xml version="1.0" encoding="utf-8"?>
<a:theme xmlns:a="http://schemas.openxmlformats.org/drawingml/2006/main" name="Io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1.xml><?xml version="1.0" encoding="utf-8"?>
<a:theme xmlns:a="http://schemas.openxmlformats.org/drawingml/2006/main" name="8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розовая тема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розовая тема" id="{6C7869DE-5A1C-4B5A-A60D-E25F0842EC5F}" vid="{9079C6A5-7A4C-49E7-B792-BE6C9D22FF1D}"/>
    </a:ext>
  </a:extLst>
</a:theme>
</file>

<file path=ppt/theme/theme13.xml><?xml version="1.0" encoding="utf-8"?>
<a:theme xmlns:a="http://schemas.openxmlformats.org/drawingml/2006/main" name="розовая тема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розовая тема" id="{6C7869DE-5A1C-4B5A-A60D-E25F0842EC5F}" vid="{9079C6A5-7A4C-49E7-B792-BE6C9D22FF1D}"/>
    </a:ext>
  </a:extLst>
</a:theme>
</file>

<file path=ppt/theme/theme14.xml><?xml version="1.0" encoding="utf-8"?>
<a:theme xmlns:a="http://schemas.openxmlformats.org/drawingml/2006/main" name="13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Custom Design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5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Ion">
  <a:themeElements>
    <a:clrScheme name="Nova">
      <a:dk1>
        <a:srgbClr val="283147"/>
      </a:dk1>
      <a:lt1>
        <a:srgbClr val="FFFFFF"/>
      </a:lt1>
      <a:dk2>
        <a:srgbClr val="3598FE"/>
      </a:dk2>
      <a:lt2>
        <a:srgbClr val="3598FE"/>
      </a:lt2>
      <a:accent1>
        <a:srgbClr val="3598FE"/>
      </a:accent1>
      <a:accent2>
        <a:srgbClr val="3598FE"/>
      </a:accent2>
      <a:accent3>
        <a:srgbClr val="3598FE"/>
      </a:accent3>
      <a:accent4>
        <a:srgbClr val="3598FE"/>
      </a:accent4>
      <a:accent5>
        <a:srgbClr val="3598FE"/>
      </a:accent5>
      <a:accent6>
        <a:srgbClr val="3598FE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9.xml><?xml version="1.0" encoding="utf-8"?>
<a:theme xmlns:a="http://schemas.openxmlformats.org/drawingml/2006/main" name="1_Тема ион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ион" id="{D02779AC-D716-4C47-BDD3-0396DF3C5B17}" vid="{7CAEFB96-491C-4571-9884-EE209998BCF1}"/>
    </a:ext>
  </a:extLst>
</a:theme>
</file>

<file path=ppt/theme/theme2.xml><?xml version="1.0" encoding="utf-8"?>
<a:theme xmlns:a="http://schemas.openxmlformats.org/drawingml/2006/main" name="6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5_Тема1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Тема1" id="{63479DDD-536C-4BA8-BCD6-7A012A25336B}" vid="{8514AAC8-C3D1-45BA-BA17-3568A9D113F2}"/>
    </a:ext>
  </a:extLst>
</a:theme>
</file>

<file path=ppt/theme/theme21.xml><?xml version="1.0" encoding="utf-8"?>
<a:theme xmlns:a="http://schemas.openxmlformats.org/drawingml/2006/main" name="3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розовая тема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розовая тема" id="{6C7869DE-5A1C-4B5A-A60D-E25F0842EC5F}" vid="{9079C6A5-7A4C-49E7-B792-BE6C9D22FF1D}"/>
    </a:ext>
  </a:extLst>
</a:theme>
</file>

<file path=ppt/theme/theme24.xml><?xml version="1.0" encoding="utf-8"?>
<a:theme xmlns:a="http://schemas.openxmlformats.org/drawingml/2006/main" name="7_Office Theme">
  <a:themeElements>
    <a:clrScheme name="Другая 1">
      <a:dk1>
        <a:srgbClr val="124163"/>
      </a:dk1>
      <a:lt1>
        <a:sysClr val="window" lastClr="FFFFFF"/>
      </a:lt1>
      <a:dk2>
        <a:srgbClr val="335B74"/>
      </a:dk2>
      <a:lt2>
        <a:srgbClr val="DFE3E5"/>
      </a:lt2>
      <a:accent1>
        <a:srgbClr val="305250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розовая тема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розовая тема" id="{6C7869DE-5A1C-4B5A-A60D-E25F0842EC5F}" vid="{9079C6A5-7A4C-49E7-B792-BE6C9D22FF1D}"/>
    </a:ext>
  </a:extLst>
</a:theme>
</file>

<file path=ppt/theme/theme5.xml><?xml version="1.0" encoding="utf-8"?>
<a:theme xmlns:a="http://schemas.openxmlformats.org/drawingml/2006/main" name="12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Nova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6_Blue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B0F0"/>
      </a:accent2>
      <a:accent3>
        <a:srgbClr val="008DC3"/>
      </a:accent3>
      <a:accent4>
        <a:srgbClr val="007EAE"/>
      </a:accent4>
      <a:accent5>
        <a:srgbClr val="23A1FF"/>
      </a:accent5>
      <a:accent6>
        <a:srgbClr val="2FA6FF"/>
      </a:accent6>
      <a:hlink>
        <a:srgbClr val="005390"/>
      </a:hlink>
      <a:folHlink>
        <a:srgbClr val="2DC7FF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Тема1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Тема1" id="{63479DDD-536C-4BA8-BCD6-7A012A25336B}" vid="{8514AAC8-C3D1-45BA-BA17-3568A9D113F2}"/>
    </a:ext>
  </a:extLst>
</a:theme>
</file>

<file path=ppt/theme/theme9.xml><?xml version="1.0" encoding="utf-8"?>
<a:theme xmlns:a="http://schemas.openxmlformats.org/drawingml/2006/main" name="23_Office Theme">
  <a:themeElements>
    <a:clrScheme name="Другая 1">
      <a:dk1>
        <a:srgbClr val="124163"/>
      </a:dk1>
      <a:lt1>
        <a:sysClr val="window" lastClr="FFFFFF"/>
      </a:lt1>
      <a:dk2>
        <a:srgbClr val="335B74"/>
      </a:dk2>
      <a:lt2>
        <a:srgbClr val="DFE3E5"/>
      </a:lt2>
      <a:accent1>
        <a:srgbClr val="305250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ssive X new Blue color">
    <a:dk1>
      <a:srgbClr val="172144"/>
    </a:dk1>
    <a:lt1>
      <a:srgbClr val="FFFFFF"/>
    </a:lt1>
    <a:dk2>
      <a:srgbClr val="08C6F9"/>
    </a:dk2>
    <a:lt2>
      <a:srgbClr val="0FBCFA"/>
    </a:lt2>
    <a:accent1>
      <a:srgbClr val="377DFF"/>
    </a:accent1>
    <a:accent2>
      <a:srgbClr val="3087FE"/>
    </a:accent2>
    <a:accent3>
      <a:srgbClr val="2A92FD"/>
    </a:accent3>
    <a:accent4>
      <a:srgbClr val="239CFC"/>
    </a:accent4>
    <a:accent5>
      <a:srgbClr val="1CA7FC"/>
    </a:accent5>
    <a:accent6>
      <a:srgbClr val="15B1FB"/>
    </a:accent6>
    <a:hlink>
      <a:srgbClr val="2F8299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Massive X V.2.6 - Blue">
    <a:dk1>
      <a:srgbClr val="172144"/>
    </a:dk1>
    <a:lt1>
      <a:srgbClr val="FFFFFF"/>
    </a:lt1>
    <a:dk2>
      <a:srgbClr val="08C6F9"/>
    </a:dk2>
    <a:lt2>
      <a:srgbClr val="0FBCFA"/>
    </a:lt2>
    <a:accent1>
      <a:srgbClr val="377DFF"/>
    </a:accent1>
    <a:accent2>
      <a:srgbClr val="3087FE"/>
    </a:accent2>
    <a:accent3>
      <a:srgbClr val="2A92FD"/>
    </a:accent3>
    <a:accent4>
      <a:srgbClr val="239CFC"/>
    </a:accent4>
    <a:accent5>
      <a:srgbClr val="1CA7FC"/>
    </a:accent5>
    <a:accent6>
      <a:srgbClr val="15B1FB"/>
    </a:accent6>
    <a:hlink>
      <a:srgbClr val="2F8299"/>
    </a:hlink>
    <a:folHlink>
      <a:srgbClr val="8C8C8C"/>
    </a:folHlink>
  </a:clrScheme>
</a:themeOverride>
</file>

<file path=ppt/theme/themeOverride5.xml><?xml version="1.0" encoding="utf-8"?>
<a:themeOverride xmlns:a="http://schemas.openxmlformats.org/drawingml/2006/main">
  <a:clrScheme name="Massive X V.2.6 - Blue">
    <a:dk1>
      <a:srgbClr val="172144"/>
    </a:dk1>
    <a:lt1>
      <a:srgbClr val="FFFFFF"/>
    </a:lt1>
    <a:dk2>
      <a:srgbClr val="08C6F9"/>
    </a:dk2>
    <a:lt2>
      <a:srgbClr val="0FBCFA"/>
    </a:lt2>
    <a:accent1>
      <a:srgbClr val="377DFF"/>
    </a:accent1>
    <a:accent2>
      <a:srgbClr val="3087FE"/>
    </a:accent2>
    <a:accent3>
      <a:srgbClr val="2A92FD"/>
    </a:accent3>
    <a:accent4>
      <a:srgbClr val="239CFC"/>
    </a:accent4>
    <a:accent5>
      <a:srgbClr val="1CA7FC"/>
    </a:accent5>
    <a:accent6>
      <a:srgbClr val="15B1FB"/>
    </a:accent6>
    <a:hlink>
      <a:srgbClr val="2F8299"/>
    </a:hlink>
    <a:folHlink>
      <a:srgbClr val="8C8C8C"/>
    </a:folHlink>
  </a:clrScheme>
</a:themeOverride>
</file>

<file path=ppt/theme/themeOverride6.xml><?xml version="1.0" encoding="utf-8"?>
<a:themeOverride xmlns:a="http://schemas.openxmlformats.org/drawingml/2006/main">
  <a:clrScheme name="Massive X V.2.6 - Blue">
    <a:dk1>
      <a:srgbClr val="172144"/>
    </a:dk1>
    <a:lt1>
      <a:srgbClr val="FFFFFF"/>
    </a:lt1>
    <a:dk2>
      <a:srgbClr val="08C6F9"/>
    </a:dk2>
    <a:lt2>
      <a:srgbClr val="0FBCFA"/>
    </a:lt2>
    <a:accent1>
      <a:srgbClr val="377DFF"/>
    </a:accent1>
    <a:accent2>
      <a:srgbClr val="3087FE"/>
    </a:accent2>
    <a:accent3>
      <a:srgbClr val="2A92FD"/>
    </a:accent3>
    <a:accent4>
      <a:srgbClr val="239CFC"/>
    </a:accent4>
    <a:accent5>
      <a:srgbClr val="1CA7FC"/>
    </a:accent5>
    <a:accent6>
      <a:srgbClr val="15B1FB"/>
    </a:accent6>
    <a:hlink>
      <a:srgbClr val="2F8299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EBB5E8F9071B4088D1B32CD3943674" ma:contentTypeVersion="18" ma:contentTypeDescription="Create a new document." ma:contentTypeScope="" ma:versionID="4a552a1239506370f22cac4c51b51922">
  <xsd:schema xmlns:xsd="http://www.w3.org/2001/XMLSchema" xmlns:xs="http://www.w3.org/2001/XMLSchema" xmlns:p="http://schemas.microsoft.com/office/2006/metadata/properties" xmlns:ns3="c496f761-039d-4a29-bc63-699681ccfb56" xmlns:ns4="8e86a6ed-3f47-457d-a150-fab3e00fa523" targetNamespace="http://schemas.microsoft.com/office/2006/metadata/properties" ma:root="true" ma:fieldsID="cee06ef1d11ac0c3d2640d91d60981b6" ns3:_="" ns4:_="">
    <xsd:import namespace="c496f761-039d-4a29-bc63-699681ccfb56"/>
    <xsd:import namespace="8e86a6ed-3f47-457d-a150-fab3e00fa5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6f761-039d-4a29-bc63-699681ccfb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6a6ed-3f47-457d-a150-fab3e00fa5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96f761-039d-4a29-bc63-699681ccfb56" xsi:nil="true"/>
  </documentManagement>
</p:properties>
</file>

<file path=customXml/itemProps1.xml><?xml version="1.0" encoding="utf-8"?>
<ds:datastoreItem xmlns:ds="http://schemas.openxmlformats.org/officeDocument/2006/customXml" ds:itemID="{4CE472D3-ADBF-4360-A118-101E2DA910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6f761-039d-4a29-bc63-699681ccfb56"/>
    <ds:schemaRef ds:uri="8e86a6ed-3f47-457d-a150-fab3e00fa5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8FC5C7-C4F9-4FA5-A19E-6ADD6DF873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F1FFED-3552-4C21-9C24-5A0A3136188A}">
  <ds:schemaRefs>
    <ds:schemaRef ds:uri="http://schemas.microsoft.com/office/2006/metadata/properties"/>
    <ds:schemaRef ds:uri="http://schemas.microsoft.com/office/infopath/2007/PartnerControls"/>
    <ds:schemaRef ds:uri="c496f761-039d-4a29-bc63-699681ccfb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Презентация_итоги_п.</Template>
  <TotalTime>1276</TotalTime>
  <Words>1304</Words>
  <Application>Microsoft Office PowerPoint</Application>
  <PresentationFormat>Widescreen</PresentationFormat>
  <Paragraphs>269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18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Designball-Charts-01</vt:lpstr>
      <vt:lpstr>Designball-Electronic-Device-01</vt:lpstr>
      <vt:lpstr>Designball-Electronic-Device-02</vt:lpstr>
      <vt:lpstr>Designball-Finance-01</vt:lpstr>
      <vt:lpstr>Designball-Social-01</vt:lpstr>
      <vt:lpstr>Open Sans Bold</vt:lpstr>
      <vt:lpstr>Open Sans Extrabold</vt:lpstr>
      <vt:lpstr>Open Sans Light</vt:lpstr>
      <vt:lpstr>Times New Roman</vt:lpstr>
      <vt:lpstr>Wingdings 3</vt:lpstr>
      <vt:lpstr>4_розовая тема</vt:lpstr>
      <vt:lpstr>6_Office Theme</vt:lpstr>
      <vt:lpstr>4_Office Theme</vt:lpstr>
      <vt:lpstr>3_розовая тема</vt:lpstr>
      <vt:lpstr>12_Office Theme</vt:lpstr>
      <vt:lpstr>Office Theme</vt:lpstr>
      <vt:lpstr>5_Custom Design</vt:lpstr>
      <vt:lpstr>4_Тема1</vt:lpstr>
      <vt:lpstr>23_Office Theme</vt:lpstr>
      <vt:lpstr>Ion</vt:lpstr>
      <vt:lpstr>8_Office Theme</vt:lpstr>
      <vt:lpstr>5_розовая тема</vt:lpstr>
      <vt:lpstr>розовая тема</vt:lpstr>
      <vt:lpstr>13_Office Theme</vt:lpstr>
      <vt:lpstr>2_Custom Design</vt:lpstr>
      <vt:lpstr>5_Office Theme</vt:lpstr>
      <vt:lpstr>Тема Office</vt:lpstr>
      <vt:lpstr>4_Ion</vt:lpstr>
      <vt:lpstr>1_Тема ион</vt:lpstr>
      <vt:lpstr>5_Тема1</vt:lpstr>
      <vt:lpstr>3_Office Theme</vt:lpstr>
      <vt:lpstr>1_Office Theme</vt:lpstr>
      <vt:lpstr>1_розовая тема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Walkin' Out!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Aizat Imanalieva</dc:creator>
  <cp:lastModifiedBy>Meerim Omurbekova</cp:lastModifiedBy>
  <cp:revision>163</cp:revision>
  <cp:lastPrinted>2024-11-02T12:02:57Z</cp:lastPrinted>
  <dcterms:created xsi:type="dcterms:W3CDTF">2023-12-05T05:35:10Z</dcterms:created>
  <dcterms:modified xsi:type="dcterms:W3CDTF">2024-11-03T10:16:07Z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0x01010001EBB5E8F9071B4088D1B32CD3943674</vt:lpwstr>
  </property>
</Properties>
</file>