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12" r:id="rId17"/>
    <p:sldId id="304" r:id="rId18"/>
    <p:sldId id="308" r:id="rId19"/>
    <p:sldId id="313" r:id="rId20"/>
    <p:sldId id="310" r:id="rId21"/>
    <p:sldId id="311" r:id="rId22"/>
    <p:sldId id="30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CED83-2643-43C4-A79B-1EF1C118B9A8}" v="15" dt="2024-11-01T06:47:11.183"/>
  </p1510:revLst>
</p1510:revInfo>
</file>

<file path=ppt/tableStyles.xml><?xml version="1.0" encoding="utf-8"?>
<a:tblStyleLst xmlns:a="http://schemas.openxmlformats.org/drawingml/2006/main" def="{A9B55D13-E7A0-4C21-A865-475B1C6F6171}">
  <a:tblStyle styleId="{A9B55D13-E7A0-4C21-A865-475B1C6F61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B3CF49-5960-4D86-912A-769A8AAFC4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az Sultanov" userId="5bc01da9-2ffa-449b-802a-4dc79466b345" providerId="ADAL" clId="{D49CED83-2643-43C4-A79B-1EF1C118B9A8}"/>
    <pc:docChg chg="undo redo custSel addSld delSld modSld modMainMaster">
      <pc:chgData name="Oraz Sultanov" userId="5bc01da9-2ffa-449b-802a-4dc79466b345" providerId="ADAL" clId="{D49CED83-2643-43C4-A79B-1EF1C118B9A8}" dt="2024-11-01T07:31:04.425" v="3333" actId="20577"/>
      <pc:docMkLst>
        <pc:docMk/>
      </pc:docMkLst>
      <pc:sldChg chg="modSp mod">
        <pc:chgData name="Oraz Sultanov" userId="5bc01da9-2ffa-449b-802a-4dc79466b345" providerId="ADAL" clId="{D49CED83-2643-43C4-A79B-1EF1C118B9A8}" dt="2024-10-31T13:56:13.670" v="1546" actId="20577"/>
        <pc:sldMkLst>
          <pc:docMk/>
          <pc:sldMk cId="0" sldId="256"/>
        </pc:sldMkLst>
        <pc:spChg chg="mod">
          <ac:chgData name="Oraz Sultanov" userId="5bc01da9-2ffa-449b-802a-4dc79466b345" providerId="ADAL" clId="{D49CED83-2643-43C4-A79B-1EF1C118B9A8}" dt="2024-10-31T13:15:12.569" v="66" actId="20577"/>
          <ac:spMkLst>
            <pc:docMk/>
            <pc:sldMk cId="0" sldId="256"/>
            <ac:spMk id="4" creationId="{2989DEBE-F9CE-B27B-02AF-A11F17BA29DB}"/>
          </ac:spMkLst>
        </pc:spChg>
        <pc:spChg chg="mod">
          <ac:chgData name="Oraz Sultanov" userId="5bc01da9-2ffa-449b-802a-4dc79466b345" providerId="ADAL" clId="{D49CED83-2643-43C4-A79B-1EF1C118B9A8}" dt="2024-10-31T13:56:13.670" v="1546" actId="20577"/>
          <ac:spMkLst>
            <pc:docMk/>
            <pc:sldMk cId="0" sldId="256"/>
            <ac:spMk id="100" creationId="{00000000-0000-0000-0000-000000000000}"/>
          </ac:spMkLst>
        </pc:spChg>
      </pc:sldChg>
      <pc:sldChg chg="modSp mod">
        <pc:chgData name="Oraz Sultanov" userId="5bc01da9-2ffa-449b-802a-4dc79466b345" providerId="ADAL" clId="{D49CED83-2643-43C4-A79B-1EF1C118B9A8}" dt="2024-11-01T07:30:05.558" v="3325" actId="20577"/>
        <pc:sldMkLst>
          <pc:docMk/>
          <pc:sldMk cId="0" sldId="257"/>
        </pc:sldMkLst>
        <pc:spChg chg="mod">
          <ac:chgData name="Oraz Sultanov" userId="5bc01da9-2ffa-449b-802a-4dc79466b345" providerId="ADAL" clId="{D49CED83-2643-43C4-A79B-1EF1C118B9A8}" dt="2024-10-31T13:16:17.904" v="89" actId="6549"/>
          <ac:spMkLst>
            <pc:docMk/>
            <pc:sldMk cId="0" sldId="257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18:08.820" v="183" actId="6549"/>
          <ac:spMkLst>
            <pc:docMk/>
            <pc:sldMk cId="0" sldId="257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0-31T13:16:30.839" v="90"/>
          <ac:spMkLst>
            <pc:docMk/>
            <pc:sldMk cId="0" sldId="257"/>
            <ac:spMk id="17" creationId="{C51D3FD1-BBEF-4D31-1900-8C84B788CA82}"/>
          </ac:spMkLst>
        </pc:spChg>
        <pc:spChg chg="mod">
          <ac:chgData name="Oraz Sultanov" userId="5bc01da9-2ffa-449b-802a-4dc79466b345" providerId="ADAL" clId="{D49CED83-2643-43C4-A79B-1EF1C118B9A8}" dt="2024-10-31T13:22:07.190" v="310" actId="1076"/>
          <ac:spMkLst>
            <pc:docMk/>
            <pc:sldMk cId="0" sldId="257"/>
            <ac:spMk id="18" creationId="{6B1F7380-23C4-A19D-61FC-DC51709727D5}"/>
          </ac:spMkLst>
        </pc:spChg>
        <pc:spChg chg="mod">
          <ac:chgData name="Oraz Sultanov" userId="5bc01da9-2ffa-449b-802a-4dc79466b345" providerId="ADAL" clId="{D49CED83-2643-43C4-A79B-1EF1C118B9A8}" dt="2024-10-31T13:20:39.889" v="266" actId="1076"/>
          <ac:spMkLst>
            <pc:docMk/>
            <pc:sldMk cId="0" sldId="257"/>
            <ac:spMk id="19" creationId="{A1B984AC-1AED-57AB-BD25-46CD2299C3AC}"/>
          </ac:spMkLst>
        </pc:spChg>
        <pc:spChg chg="mod">
          <ac:chgData name="Oraz Sultanov" userId="5bc01da9-2ffa-449b-802a-4dc79466b345" providerId="ADAL" clId="{D49CED83-2643-43C4-A79B-1EF1C118B9A8}" dt="2024-11-01T07:30:05.558" v="3325" actId="20577"/>
          <ac:spMkLst>
            <pc:docMk/>
            <pc:sldMk cId="0" sldId="257"/>
            <ac:spMk id="20" creationId="{C0FF54B7-D92C-848E-70E9-B77BD59370D5}"/>
          </ac:spMkLst>
        </pc:spChg>
        <pc:spChg chg="mod">
          <ac:chgData name="Oraz Sultanov" userId="5bc01da9-2ffa-449b-802a-4dc79466b345" providerId="ADAL" clId="{D49CED83-2643-43C4-A79B-1EF1C118B9A8}" dt="2024-10-31T13:19:03.710" v="195" actId="20577"/>
          <ac:spMkLst>
            <pc:docMk/>
            <pc:sldMk cId="0" sldId="257"/>
            <ac:spMk id="21" creationId="{11542202-D3C7-1699-E66C-A4FC5E894A17}"/>
          </ac:spMkLst>
        </pc:spChg>
        <pc:spChg chg="mod">
          <ac:chgData name="Oraz Sultanov" userId="5bc01da9-2ffa-449b-802a-4dc79466b345" providerId="ADAL" clId="{D49CED83-2643-43C4-A79B-1EF1C118B9A8}" dt="2024-11-01T07:30:02.751" v="3324" actId="20577"/>
          <ac:spMkLst>
            <pc:docMk/>
            <pc:sldMk cId="0" sldId="257"/>
            <ac:spMk id="22" creationId="{DB7FBEA3-B571-FB38-92FF-D63602A66B7F}"/>
          </ac:spMkLst>
        </pc:spChg>
        <pc:spChg chg="mod">
          <ac:chgData name="Oraz Sultanov" userId="5bc01da9-2ffa-449b-802a-4dc79466b345" providerId="ADAL" clId="{D49CED83-2643-43C4-A79B-1EF1C118B9A8}" dt="2024-10-31T13:23:53.523" v="408" actId="1035"/>
          <ac:spMkLst>
            <pc:docMk/>
            <pc:sldMk cId="0" sldId="257"/>
            <ac:spMk id="23" creationId="{FAE9F933-DC95-821C-9CF7-8292C744DBF0}"/>
          </ac:spMkLst>
        </pc:spChg>
      </pc:sldChg>
      <pc:sldChg chg="modSp mod">
        <pc:chgData name="Oraz Sultanov" userId="5bc01da9-2ffa-449b-802a-4dc79466b345" providerId="ADAL" clId="{D49CED83-2643-43C4-A79B-1EF1C118B9A8}" dt="2024-11-01T07:30:18.274" v="3328" actId="20577"/>
        <pc:sldMkLst>
          <pc:docMk/>
          <pc:sldMk cId="1929622671" sldId="291"/>
        </pc:sldMkLst>
        <pc:spChg chg="mod">
          <ac:chgData name="Oraz Sultanov" userId="5bc01da9-2ffa-449b-802a-4dc79466b345" providerId="ADAL" clId="{D49CED83-2643-43C4-A79B-1EF1C118B9A8}" dt="2024-10-31T13:24:29.767" v="438" actId="20577"/>
          <ac:spMkLst>
            <pc:docMk/>
            <pc:sldMk cId="1929622671" sldId="291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7:30:15.383" v="3327" actId="20577"/>
          <ac:spMkLst>
            <pc:docMk/>
            <pc:sldMk cId="1929622671" sldId="291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1-01T07:30:18.274" v="3328" actId="20577"/>
          <ac:spMkLst>
            <pc:docMk/>
            <pc:sldMk cId="1929622671" sldId="291"/>
            <ac:spMk id="17" creationId="{C51D3FD1-BBEF-4D31-1900-8C84B788CA82}"/>
          </ac:spMkLst>
        </pc:spChg>
      </pc:sldChg>
      <pc:sldChg chg="modSp mod">
        <pc:chgData name="Oraz Sultanov" userId="5bc01da9-2ffa-449b-802a-4dc79466b345" providerId="ADAL" clId="{D49CED83-2643-43C4-A79B-1EF1C118B9A8}" dt="2024-10-31T13:33:18.696" v="810" actId="1076"/>
        <pc:sldMkLst>
          <pc:docMk/>
          <pc:sldMk cId="3796891357" sldId="292"/>
        </pc:sldMkLst>
        <pc:spChg chg="mod">
          <ac:chgData name="Oraz Sultanov" userId="5bc01da9-2ffa-449b-802a-4dc79466b345" providerId="ADAL" clId="{D49CED83-2643-43C4-A79B-1EF1C118B9A8}" dt="2024-10-31T13:32:06.067" v="732" actId="20577"/>
          <ac:spMkLst>
            <pc:docMk/>
            <pc:sldMk cId="3796891357" sldId="292"/>
            <ac:spMk id="13" creationId="{D66C639B-DA92-12D3-91A9-2B559E1211A2}"/>
          </ac:spMkLst>
        </pc:spChg>
        <pc:spChg chg="mod">
          <ac:chgData name="Oraz Sultanov" userId="5bc01da9-2ffa-449b-802a-4dc79466b345" providerId="ADAL" clId="{D49CED83-2643-43C4-A79B-1EF1C118B9A8}" dt="2024-10-31T13:31:18.625" v="725" actId="14100"/>
          <ac:spMkLst>
            <pc:docMk/>
            <pc:sldMk cId="3796891357" sldId="292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29:31.194" v="636" actId="404"/>
          <ac:spMkLst>
            <pc:docMk/>
            <pc:sldMk cId="3796891357" sldId="292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30:29.709" v="690" actId="14100"/>
          <ac:spMkLst>
            <pc:docMk/>
            <pc:sldMk cId="3796891357" sldId="292"/>
            <ac:spMk id="17" creationId="{C51D3FD1-BBEF-4D31-1900-8C84B788CA82}"/>
          </ac:spMkLst>
        </pc:spChg>
        <pc:spChg chg="mod">
          <ac:chgData name="Oraz Sultanov" userId="5bc01da9-2ffa-449b-802a-4dc79466b345" providerId="ADAL" clId="{D49CED83-2643-43C4-A79B-1EF1C118B9A8}" dt="2024-10-31T13:33:18.696" v="810" actId="1076"/>
          <ac:spMkLst>
            <pc:docMk/>
            <pc:sldMk cId="3796891357" sldId="292"/>
            <ac:spMk id="19" creationId="{E6BD4540-B004-CD71-557B-4C4763DD4F30}"/>
          </ac:spMkLst>
        </pc:spChg>
      </pc:sldChg>
      <pc:sldChg chg="addSp delSp modSp mod">
        <pc:chgData name="Oraz Sultanov" userId="5bc01da9-2ffa-449b-802a-4dc79466b345" providerId="ADAL" clId="{D49CED83-2643-43C4-A79B-1EF1C118B9A8}" dt="2024-11-01T07:30:29.413" v="3330" actId="20577"/>
        <pc:sldMkLst>
          <pc:docMk/>
          <pc:sldMk cId="3017095443" sldId="293"/>
        </pc:sldMkLst>
        <pc:spChg chg="del">
          <ac:chgData name="Oraz Sultanov" userId="5bc01da9-2ffa-449b-802a-4dc79466b345" providerId="ADAL" clId="{D49CED83-2643-43C4-A79B-1EF1C118B9A8}" dt="2024-10-31T13:35:24.426" v="854" actId="478"/>
          <ac:spMkLst>
            <pc:docMk/>
            <pc:sldMk cId="3017095443" sldId="293"/>
            <ac:spMk id="3" creationId="{BD9EEF75-8688-8B7B-7691-2192E7E0BD06}"/>
          </ac:spMkLst>
        </pc:spChg>
        <pc:spChg chg="add mod">
          <ac:chgData name="Oraz Sultanov" userId="5bc01da9-2ffa-449b-802a-4dc79466b345" providerId="ADAL" clId="{D49CED83-2643-43C4-A79B-1EF1C118B9A8}" dt="2024-10-31T13:35:28.372" v="855"/>
          <ac:spMkLst>
            <pc:docMk/>
            <pc:sldMk cId="3017095443" sldId="293"/>
            <ac:spMk id="4" creationId="{CA2FD1F5-6DCE-0A3D-037D-BDE91799280D}"/>
          </ac:spMkLst>
        </pc:spChg>
        <pc:spChg chg="mod">
          <ac:chgData name="Oraz Sultanov" userId="5bc01da9-2ffa-449b-802a-4dc79466b345" providerId="ADAL" clId="{D49CED83-2643-43C4-A79B-1EF1C118B9A8}" dt="2024-10-31T13:35:19.821" v="853"/>
          <ac:spMkLst>
            <pc:docMk/>
            <pc:sldMk cId="3017095443" sldId="293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33:31.280" v="811"/>
          <ac:spMkLst>
            <pc:docMk/>
            <pc:sldMk cId="3017095443" sldId="293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7:30:29.413" v="3330" actId="20577"/>
          <ac:spMkLst>
            <pc:docMk/>
            <pc:sldMk cId="3017095443" sldId="293"/>
            <ac:spMk id="17" creationId="{C51D3FD1-BBEF-4D31-1900-8C84B788CA82}"/>
          </ac:spMkLst>
        </pc:spChg>
      </pc:sldChg>
      <pc:sldChg chg="addSp delSp modSp mod">
        <pc:chgData name="Oraz Sultanov" userId="5bc01da9-2ffa-449b-802a-4dc79466b345" providerId="ADAL" clId="{D49CED83-2643-43C4-A79B-1EF1C118B9A8}" dt="2024-11-01T07:30:37.710" v="3331" actId="20577"/>
        <pc:sldMkLst>
          <pc:docMk/>
          <pc:sldMk cId="2212725404" sldId="294"/>
        </pc:sldMkLst>
        <pc:spChg chg="mod">
          <ac:chgData name="Oraz Sultanov" userId="5bc01da9-2ffa-449b-802a-4dc79466b345" providerId="ADAL" clId="{D49CED83-2643-43C4-A79B-1EF1C118B9A8}" dt="2024-10-31T13:36:59.624" v="872" actId="14100"/>
          <ac:spMkLst>
            <pc:docMk/>
            <pc:sldMk cId="2212725404" sldId="294"/>
            <ac:spMk id="5" creationId="{8F3FB851-4F99-3ECD-20C7-EEB49481582B}"/>
          </ac:spMkLst>
        </pc:spChg>
        <pc:spChg chg="mod">
          <ac:chgData name="Oraz Sultanov" userId="5bc01da9-2ffa-449b-802a-4dc79466b345" providerId="ADAL" clId="{D49CED83-2643-43C4-A79B-1EF1C118B9A8}" dt="2024-11-01T07:30:37.710" v="3331" actId="20577"/>
          <ac:spMkLst>
            <pc:docMk/>
            <pc:sldMk cId="2212725404" sldId="294"/>
            <ac:spMk id="7" creationId="{73EC7F9D-DC17-8457-B14B-216DBA12BB3B}"/>
          </ac:spMkLst>
        </pc:spChg>
        <pc:spChg chg="del">
          <ac:chgData name="Oraz Sultanov" userId="5bc01da9-2ffa-449b-802a-4dc79466b345" providerId="ADAL" clId="{D49CED83-2643-43C4-A79B-1EF1C118B9A8}" dt="2024-10-31T13:37:25.259" v="883" actId="478"/>
          <ac:spMkLst>
            <pc:docMk/>
            <pc:sldMk cId="2212725404" sldId="294"/>
            <ac:spMk id="8" creationId="{68088D24-F66C-CA44-E27D-DF92A59F2B82}"/>
          </ac:spMkLst>
        </pc:spChg>
        <pc:spChg chg="add mod">
          <ac:chgData name="Oraz Sultanov" userId="5bc01da9-2ffa-449b-802a-4dc79466b345" providerId="ADAL" clId="{D49CED83-2643-43C4-A79B-1EF1C118B9A8}" dt="2024-10-31T13:37:32.162" v="885" actId="1076"/>
          <ac:spMkLst>
            <pc:docMk/>
            <pc:sldMk cId="2212725404" sldId="294"/>
            <ac:spMk id="9" creationId="{1EDCBA3A-8C1E-1A4F-476D-E2E1224007F1}"/>
          </ac:spMkLst>
        </pc:spChg>
        <pc:spChg chg="mod">
          <ac:chgData name="Oraz Sultanov" userId="5bc01da9-2ffa-449b-802a-4dc79466b345" providerId="ADAL" clId="{D49CED83-2643-43C4-A79B-1EF1C118B9A8}" dt="2024-10-31T13:36:36.720" v="869" actId="1076"/>
          <ac:spMkLst>
            <pc:docMk/>
            <pc:sldMk cId="2212725404" sldId="294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35:49.071" v="863" actId="20577"/>
          <ac:spMkLst>
            <pc:docMk/>
            <pc:sldMk cId="2212725404" sldId="294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36:17.522" v="866" actId="1076"/>
          <ac:spMkLst>
            <pc:docMk/>
            <pc:sldMk cId="2212725404" sldId="294"/>
            <ac:spMk id="17" creationId="{C51D3FD1-BBEF-4D31-1900-8C84B788CA82}"/>
          </ac:spMkLst>
        </pc:spChg>
      </pc:sldChg>
      <pc:sldChg chg="addSp delSp modSp mod">
        <pc:chgData name="Oraz Sultanov" userId="5bc01da9-2ffa-449b-802a-4dc79466b345" providerId="ADAL" clId="{D49CED83-2643-43C4-A79B-1EF1C118B9A8}" dt="2024-10-31T13:38:34.044" v="933" actId="1076"/>
        <pc:sldMkLst>
          <pc:docMk/>
          <pc:sldMk cId="3116110711" sldId="295"/>
        </pc:sldMkLst>
        <pc:spChg chg="mod">
          <ac:chgData name="Oraz Sultanov" userId="5bc01da9-2ffa-449b-802a-4dc79466b345" providerId="ADAL" clId="{D49CED83-2643-43C4-A79B-1EF1C118B9A8}" dt="2024-10-31T13:38:23.433" v="930" actId="20577"/>
          <ac:spMkLst>
            <pc:docMk/>
            <pc:sldMk cId="3116110711" sldId="295"/>
            <ac:spMk id="5" creationId="{8F3FB851-4F99-3ECD-20C7-EEB49481582B}"/>
          </ac:spMkLst>
        </pc:spChg>
        <pc:spChg chg="del">
          <ac:chgData name="Oraz Sultanov" userId="5bc01da9-2ffa-449b-802a-4dc79466b345" providerId="ADAL" clId="{D49CED83-2643-43C4-A79B-1EF1C118B9A8}" dt="2024-10-31T13:38:26.844" v="931" actId="478"/>
          <ac:spMkLst>
            <pc:docMk/>
            <pc:sldMk cId="3116110711" sldId="295"/>
            <ac:spMk id="7" creationId="{09396B29-61AC-55EC-2726-10D89A7183ED}"/>
          </ac:spMkLst>
        </pc:spChg>
        <pc:spChg chg="add mod">
          <ac:chgData name="Oraz Sultanov" userId="5bc01da9-2ffa-449b-802a-4dc79466b345" providerId="ADAL" clId="{D49CED83-2643-43C4-A79B-1EF1C118B9A8}" dt="2024-10-31T13:38:34.044" v="933" actId="1076"/>
          <ac:spMkLst>
            <pc:docMk/>
            <pc:sldMk cId="3116110711" sldId="295"/>
            <ac:spMk id="8" creationId="{C3921F76-218C-F0A4-B4C1-3E65A7B7A83B}"/>
          </ac:spMkLst>
        </pc:spChg>
        <pc:spChg chg="mod">
          <ac:chgData name="Oraz Sultanov" userId="5bc01da9-2ffa-449b-802a-4dc79466b345" providerId="ADAL" clId="{D49CED83-2643-43C4-A79B-1EF1C118B9A8}" dt="2024-10-31T13:38:17.248" v="905" actId="20577"/>
          <ac:spMkLst>
            <pc:docMk/>
            <pc:sldMk cId="3116110711" sldId="295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37:57.959" v="893" actId="20577"/>
          <ac:spMkLst>
            <pc:docMk/>
            <pc:sldMk cId="3116110711" sldId="295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38:12.714" v="894"/>
          <ac:spMkLst>
            <pc:docMk/>
            <pc:sldMk cId="3116110711" sldId="295"/>
            <ac:spMk id="17" creationId="{C51D3FD1-BBEF-4D31-1900-8C84B788CA82}"/>
          </ac:spMkLst>
        </pc:spChg>
      </pc:sldChg>
      <pc:sldChg chg="addSp delSp modSp mod">
        <pc:chgData name="Oraz Sultanov" userId="5bc01da9-2ffa-449b-802a-4dc79466b345" providerId="ADAL" clId="{D49CED83-2643-43C4-A79B-1EF1C118B9A8}" dt="2024-11-01T07:30:55.535" v="3332" actId="20577"/>
        <pc:sldMkLst>
          <pc:docMk/>
          <pc:sldMk cId="3504867321" sldId="296"/>
        </pc:sldMkLst>
        <pc:spChg chg="mod">
          <ac:chgData name="Oraz Sultanov" userId="5bc01da9-2ffa-449b-802a-4dc79466b345" providerId="ADAL" clId="{D49CED83-2643-43C4-A79B-1EF1C118B9A8}" dt="2024-10-31T13:41:32.164" v="1060"/>
          <ac:spMkLst>
            <pc:docMk/>
            <pc:sldMk cId="3504867321" sldId="296"/>
            <ac:spMk id="5" creationId="{8F3FB851-4F99-3ECD-20C7-EEB49481582B}"/>
          </ac:spMkLst>
        </pc:spChg>
        <pc:spChg chg="del">
          <ac:chgData name="Oraz Sultanov" userId="5bc01da9-2ffa-449b-802a-4dc79466b345" providerId="ADAL" clId="{D49CED83-2643-43C4-A79B-1EF1C118B9A8}" dt="2024-10-31T13:41:38.222" v="1061" actId="478"/>
          <ac:spMkLst>
            <pc:docMk/>
            <pc:sldMk cId="3504867321" sldId="296"/>
            <ac:spMk id="6" creationId="{99CDFB90-9E89-5436-4CEB-B50E55BD5728}"/>
          </ac:spMkLst>
        </pc:spChg>
        <pc:spChg chg="del">
          <ac:chgData name="Oraz Sultanov" userId="5bc01da9-2ffa-449b-802a-4dc79466b345" providerId="ADAL" clId="{D49CED83-2643-43C4-A79B-1EF1C118B9A8}" dt="2024-10-31T13:41:39.639" v="1062" actId="478"/>
          <ac:spMkLst>
            <pc:docMk/>
            <pc:sldMk cId="3504867321" sldId="296"/>
            <ac:spMk id="8" creationId="{9205FEAC-0A2A-CA69-29C2-487B77B825A6}"/>
          </ac:spMkLst>
        </pc:spChg>
        <pc:spChg chg="add mod">
          <ac:chgData name="Oraz Sultanov" userId="5bc01da9-2ffa-449b-802a-4dc79466b345" providerId="ADAL" clId="{D49CED83-2643-43C4-A79B-1EF1C118B9A8}" dt="2024-11-01T07:30:55.535" v="3332" actId="20577"/>
          <ac:spMkLst>
            <pc:docMk/>
            <pc:sldMk cId="3504867321" sldId="296"/>
            <ac:spMk id="9" creationId="{D321ABD5-71A9-79CA-1ACA-B288B5DB8C75}"/>
          </ac:spMkLst>
        </pc:spChg>
        <pc:spChg chg="add mod">
          <ac:chgData name="Oraz Sultanov" userId="5bc01da9-2ffa-449b-802a-4dc79466b345" providerId="ADAL" clId="{D49CED83-2643-43C4-A79B-1EF1C118B9A8}" dt="2024-10-31T13:41:49.928" v="1064" actId="1076"/>
          <ac:spMkLst>
            <pc:docMk/>
            <pc:sldMk cId="3504867321" sldId="296"/>
            <ac:spMk id="10" creationId="{8A48472D-969C-6C48-86F6-8DA13B5D2E0A}"/>
          </ac:spMkLst>
        </pc:spChg>
        <pc:spChg chg="mod ord">
          <ac:chgData name="Oraz Sultanov" userId="5bc01da9-2ffa-449b-802a-4dc79466b345" providerId="ADAL" clId="{D49CED83-2643-43C4-A79B-1EF1C118B9A8}" dt="2024-10-31T13:41:19.084" v="1059" actId="166"/>
          <ac:spMkLst>
            <pc:docMk/>
            <pc:sldMk cId="3504867321" sldId="296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40:14.674" v="1023" actId="1036"/>
          <ac:spMkLst>
            <pc:docMk/>
            <pc:sldMk cId="3504867321" sldId="296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40:56.871" v="1052" actId="1036"/>
          <ac:spMkLst>
            <pc:docMk/>
            <pc:sldMk cId="3504867321" sldId="296"/>
            <ac:spMk id="17" creationId="{C51D3FD1-BBEF-4D31-1900-8C84B788CA82}"/>
          </ac:spMkLst>
        </pc:spChg>
      </pc:sldChg>
      <pc:sldChg chg="addSp delSp modSp mod">
        <pc:chgData name="Oraz Sultanov" userId="5bc01da9-2ffa-449b-802a-4dc79466b345" providerId="ADAL" clId="{D49CED83-2643-43C4-A79B-1EF1C118B9A8}" dt="2024-10-31T13:44:07.355" v="1132" actId="1076"/>
        <pc:sldMkLst>
          <pc:docMk/>
          <pc:sldMk cId="3455619677" sldId="297"/>
        </pc:sldMkLst>
        <pc:spChg chg="del">
          <ac:chgData name="Oraz Sultanov" userId="5bc01da9-2ffa-449b-802a-4dc79466b345" providerId="ADAL" clId="{D49CED83-2643-43C4-A79B-1EF1C118B9A8}" dt="2024-10-31T13:43:04.833" v="1122" actId="478"/>
          <ac:spMkLst>
            <pc:docMk/>
            <pc:sldMk cId="3455619677" sldId="297"/>
            <ac:spMk id="5" creationId="{28B79925-9E2A-CD4E-4188-B5A0EFA0614A}"/>
          </ac:spMkLst>
        </pc:spChg>
        <pc:spChg chg="add mod">
          <ac:chgData name="Oraz Sultanov" userId="5bc01da9-2ffa-449b-802a-4dc79466b345" providerId="ADAL" clId="{D49CED83-2643-43C4-A79B-1EF1C118B9A8}" dt="2024-10-31T13:44:07.355" v="1132" actId="1076"/>
          <ac:spMkLst>
            <pc:docMk/>
            <pc:sldMk cId="3455619677" sldId="297"/>
            <ac:spMk id="6" creationId="{DF46C7A5-D279-CBF3-B898-BDBAB84E2920}"/>
          </ac:spMkLst>
        </pc:spChg>
        <pc:spChg chg="mod">
          <ac:chgData name="Oraz Sultanov" userId="5bc01da9-2ffa-449b-802a-4dc79466b345" providerId="ADAL" clId="{D49CED83-2643-43C4-A79B-1EF1C118B9A8}" dt="2024-10-31T13:43:52.868" v="1130"/>
          <ac:spMkLst>
            <pc:docMk/>
            <pc:sldMk cId="3455619677" sldId="297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42:40.474" v="1093" actId="20577"/>
          <ac:spMkLst>
            <pc:docMk/>
            <pc:sldMk cId="3455619677" sldId="297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42:56.881" v="1112" actId="20577"/>
          <ac:spMkLst>
            <pc:docMk/>
            <pc:sldMk cId="3455619677" sldId="297"/>
            <ac:spMk id="17" creationId="{C51D3FD1-BBEF-4D31-1900-8C84B788CA82}"/>
          </ac:spMkLst>
        </pc:spChg>
        <pc:picChg chg="mod">
          <ac:chgData name="Oraz Sultanov" userId="5bc01da9-2ffa-449b-802a-4dc79466b345" providerId="ADAL" clId="{D49CED83-2643-43C4-A79B-1EF1C118B9A8}" dt="2024-10-31T13:43:09.266" v="1129" actId="1036"/>
          <ac:picMkLst>
            <pc:docMk/>
            <pc:sldMk cId="3455619677" sldId="297"/>
            <ac:picMk id="4" creationId="{B348B8E9-6F37-9F45-EED2-0534CDBBE63D}"/>
          </ac:picMkLst>
        </pc:picChg>
      </pc:sldChg>
      <pc:sldChg chg="addSp delSp modSp mod">
        <pc:chgData name="Oraz Sultanov" userId="5bc01da9-2ffa-449b-802a-4dc79466b345" providerId="ADAL" clId="{D49CED83-2643-43C4-A79B-1EF1C118B9A8}" dt="2024-11-01T07:31:04.425" v="3333" actId="20577"/>
        <pc:sldMkLst>
          <pc:docMk/>
          <pc:sldMk cId="3530664845" sldId="298"/>
        </pc:sldMkLst>
        <pc:spChg chg="mod ord">
          <ac:chgData name="Oraz Sultanov" userId="5bc01da9-2ffa-449b-802a-4dc79466b345" providerId="ADAL" clId="{D49CED83-2643-43C4-A79B-1EF1C118B9A8}" dt="2024-10-31T13:45:23.366" v="1147" actId="166"/>
          <ac:spMkLst>
            <pc:docMk/>
            <pc:sldMk cId="3530664845" sldId="298"/>
            <ac:spMk id="5" creationId="{8F3FB851-4F99-3ECD-20C7-EEB49481582B}"/>
          </ac:spMkLst>
        </pc:spChg>
        <pc:spChg chg="del">
          <ac:chgData name="Oraz Sultanov" userId="5bc01da9-2ffa-449b-802a-4dc79466b345" providerId="ADAL" clId="{D49CED83-2643-43C4-A79B-1EF1C118B9A8}" dt="2024-10-31T13:45:30.276" v="1149" actId="478"/>
          <ac:spMkLst>
            <pc:docMk/>
            <pc:sldMk cId="3530664845" sldId="298"/>
            <ac:spMk id="6" creationId="{99CDFB90-9E89-5436-4CEB-B50E55BD5728}"/>
          </ac:spMkLst>
        </pc:spChg>
        <pc:spChg chg="del">
          <ac:chgData name="Oraz Sultanov" userId="5bc01da9-2ffa-449b-802a-4dc79466b345" providerId="ADAL" clId="{D49CED83-2643-43C4-A79B-1EF1C118B9A8}" dt="2024-10-31T13:45:29.039" v="1148" actId="478"/>
          <ac:spMkLst>
            <pc:docMk/>
            <pc:sldMk cId="3530664845" sldId="298"/>
            <ac:spMk id="8" creationId="{5E340778-FE1B-8ADE-86F0-903498830A9D}"/>
          </ac:spMkLst>
        </pc:spChg>
        <pc:spChg chg="add mod">
          <ac:chgData name="Oraz Sultanov" userId="5bc01da9-2ffa-449b-802a-4dc79466b345" providerId="ADAL" clId="{D49CED83-2643-43C4-A79B-1EF1C118B9A8}" dt="2024-11-01T07:31:04.425" v="3333" actId="20577"/>
          <ac:spMkLst>
            <pc:docMk/>
            <pc:sldMk cId="3530664845" sldId="298"/>
            <ac:spMk id="9" creationId="{18E96988-3C24-E375-4332-129898608136}"/>
          </ac:spMkLst>
        </pc:spChg>
        <pc:spChg chg="add mod">
          <ac:chgData name="Oraz Sultanov" userId="5bc01da9-2ffa-449b-802a-4dc79466b345" providerId="ADAL" clId="{D49CED83-2643-43C4-A79B-1EF1C118B9A8}" dt="2024-10-31T13:45:45.025" v="1151" actId="1076"/>
          <ac:spMkLst>
            <pc:docMk/>
            <pc:sldMk cId="3530664845" sldId="298"/>
            <ac:spMk id="10" creationId="{BCE64EE6-2FAE-6D2C-BD1A-0708FD550AE6}"/>
          </ac:spMkLst>
        </pc:spChg>
        <pc:spChg chg="mod ord">
          <ac:chgData name="Oraz Sultanov" userId="5bc01da9-2ffa-449b-802a-4dc79466b345" providerId="ADAL" clId="{D49CED83-2643-43C4-A79B-1EF1C118B9A8}" dt="2024-10-31T13:45:11.191" v="1145" actId="166"/>
          <ac:spMkLst>
            <pc:docMk/>
            <pc:sldMk cId="3530664845" sldId="298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44:30.915" v="1134" actId="20577"/>
          <ac:spMkLst>
            <pc:docMk/>
            <pc:sldMk cId="3530664845" sldId="298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44:55.034" v="1143" actId="1036"/>
          <ac:spMkLst>
            <pc:docMk/>
            <pc:sldMk cId="3530664845" sldId="298"/>
            <ac:spMk id="17" creationId="{C51D3FD1-BBEF-4D31-1900-8C84B788CA82}"/>
          </ac:spMkLst>
        </pc:spChg>
      </pc:sldChg>
      <pc:sldChg chg="addSp delSp modSp mod">
        <pc:chgData name="Oraz Sultanov" userId="5bc01da9-2ffa-449b-802a-4dc79466b345" providerId="ADAL" clId="{D49CED83-2643-43C4-A79B-1EF1C118B9A8}" dt="2024-10-31T13:47:09.284" v="1208" actId="1076"/>
        <pc:sldMkLst>
          <pc:docMk/>
          <pc:sldMk cId="1543978244" sldId="299"/>
        </pc:sldMkLst>
        <pc:spChg chg="del">
          <ac:chgData name="Oraz Sultanov" userId="5bc01da9-2ffa-449b-802a-4dc79466b345" providerId="ADAL" clId="{D49CED83-2643-43C4-A79B-1EF1C118B9A8}" dt="2024-10-31T13:47:01.776" v="1206" actId="478"/>
          <ac:spMkLst>
            <pc:docMk/>
            <pc:sldMk cId="1543978244" sldId="299"/>
            <ac:spMk id="5" creationId="{6AD29CA7-1895-E648-A35C-8DDCA55893D0}"/>
          </ac:spMkLst>
        </pc:spChg>
        <pc:spChg chg="add mod">
          <ac:chgData name="Oraz Sultanov" userId="5bc01da9-2ffa-449b-802a-4dc79466b345" providerId="ADAL" clId="{D49CED83-2643-43C4-A79B-1EF1C118B9A8}" dt="2024-10-31T13:47:09.284" v="1208" actId="1076"/>
          <ac:spMkLst>
            <pc:docMk/>
            <pc:sldMk cId="1543978244" sldId="299"/>
            <ac:spMk id="6" creationId="{7162DC5B-8DA3-C546-0C75-09320DE077CD}"/>
          </ac:spMkLst>
        </pc:spChg>
        <pc:spChg chg="mod">
          <ac:chgData name="Oraz Sultanov" userId="5bc01da9-2ffa-449b-802a-4dc79466b345" providerId="ADAL" clId="{D49CED83-2643-43C4-A79B-1EF1C118B9A8}" dt="2024-10-31T13:46:44.561" v="1205"/>
          <ac:spMkLst>
            <pc:docMk/>
            <pc:sldMk cId="1543978244" sldId="299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46:40.875" v="1204" actId="20577"/>
          <ac:spMkLst>
            <pc:docMk/>
            <pc:sldMk cId="1543978244" sldId="299"/>
            <ac:spMk id="15" creationId="{D517A428-8AE9-E11B-3609-CA372850BEE9}"/>
          </ac:spMkLst>
        </pc:spChg>
      </pc:sldChg>
      <pc:sldChg chg="addSp delSp modSp mod">
        <pc:chgData name="Oraz Sultanov" userId="5bc01da9-2ffa-449b-802a-4dc79466b345" providerId="ADAL" clId="{D49CED83-2643-43C4-A79B-1EF1C118B9A8}" dt="2024-10-31T13:49:41.656" v="1303" actId="1076"/>
        <pc:sldMkLst>
          <pc:docMk/>
          <pc:sldMk cId="2179140366" sldId="300"/>
        </pc:sldMkLst>
        <pc:spChg chg="del">
          <ac:chgData name="Oraz Sultanov" userId="5bc01da9-2ffa-449b-802a-4dc79466b345" providerId="ADAL" clId="{D49CED83-2643-43C4-A79B-1EF1C118B9A8}" dt="2024-10-31T13:47:51.316" v="1251" actId="478"/>
          <ac:spMkLst>
            <pc:docMk/>
            <pc:sldMk cId="2179140366" sldId="300"/>
            <ac:spMk id="4" creationId="{673B0554-031D-E386-D87C-BDD1AE553E8B}"/>
          </ac:spMkLst>
        </pc:spChg>
        <pc:spChg chg="mod">
          <ac:chgData name="Oraz Sultanov" userId="5bc01da9-2ffa-449b-802a-4dc79466b345" providerId="ADAL" clId="{D49CED83-2643-43C4-A79B-1EF1C118B9A8}" dt="2024-10-31T13:48:25.872" v="1266" actId="1076"/>
          <ac:spMkLst>
            <pc:docMk/>
            <pc:sldMk cId="2179140366" sldId="300"/>
            <ac:spMk id="5" creationId="{8F3FB851-4F99-3ECD-20C7-EEB49481582B}"/>
          </ac:spMkLst>
        </pc:spChg>
        <pc:spChg chg="add mod">
          <ac:chgData name="Oraz Sultanov" userId="5bc01da9-2ffa-449b-802a-4dc79466b345" providerId="ADAL" clId="{D49CED83-2643-43C4-A79B-1EF1C118B9A8}" dt="2024-10-31T13:49:41.656" v="1303" actId="1076"/>
          <ac:spMkLst>
            <pc:docMk/>
            <pc:sldMk cId="2179140366" sldId="300"/>
            <ac:spMk id="6" creationId="{2EDF0233-D5D6-1E2A-2BA4-E1000FE1C571}"/>
          </ac:spMkLst>
        </pc:spChg>
        <pc:spChg chg="mod">
          <ac:chgData name="Oraz Sultanov" userId="5bc01da9-2ffa-449b-802a-4dc79466b345" providerId="ADAL" clId="{D49CED83-2643-43C4-A79B-1EF1C118B9A8}" dt="2024-10-31T13:48:25.872" v="1266" actId="1076"/>
          <ac:spMkLst>
            <pc:docMk/>
            <pc:sldMk cId="2179140366" sldId="300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47:20.025" v="1209"/>
          <ac:spMkLst>
            <pc:docMk/>
            <pc:sldMk cId="2179140366" sldId="300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48:28.335" v="1267" actId="1076"/>
          <ac:spMkLst>
            <pc:docMk/>
            <pc:sldMk cId="2179140366" sldId="300"/>
            <ac:spMk id="17" creationId="{C51D3FD1-BBEF-4D31-1900-8C84B788CA82}"/>
          </ac:spMkLst>
        </pc:spChg>
        <pc:picChg chg="mod ord">
          <ac:chgData name="Oraz Sultanov" userId="5bc01da9-2ffa-449b-802a-4dc79466b345" providerId="ADAL" clId="{D49CED83-2643-43C4-A79B-1EF1C118B9A8}" dt="2024-10-31T13:48:25.872" v="1266" actId="1076"/>
          <ac:picMkLst>
            <pc:docMk/>
            <pc:sldMk cId="2179140366" sldId="300"/>
            <ac:picMk id="3" creationId="{FB080AE2-D34B-6156-FD68-D2DDFFA30AAA}"/>
          </ac:picMkLst>
        </pc:picChg>
      </pc:sldChg>
      <pc:sldChg chg="addSp delSp modSp mod">
        <pc:chgData name="Oraz Sultanov" userId="5bc01da9-2ffa-449b-802a-4dc79466b345" providerId="ADAL" clId="{D49CED83-2643-43C4-A79B-1EF1C118B9A8}" dt="2024-10-31T13:49:48.545" v="1329" actId="1037"/>
        <pc:sldMkLst>
          <pc:docMk/>
          <pc:sldMk cId="3932355970" sldId="301"/>
        </pc:sldMkLst>
        <pc:spChg chg="del">
          <ac:chgData name="Oraz Sultanov" userId="5bc01da9-2ffa-449b-802a-4dc79466b345" providerId="ADAL" clId="{D49CED83-2643-43C4-A79B-1EF1C118B9A8}" dt="2024-10-31T13:49:38.164" v="1302" actId="478"/>
          <ac:spMkLst>
            <pc:docMk/>
            <pc:sldMk cId="3932355970" sldId="301"/>
            <ac:spMk id="4" creationId="{0F6928E4-EBDD-D8E5-55B0-DB0FBFF48E4F}"/>
          </ac:spMkLst>
        </pc:spChg>
        <pc:spChg chg="add del mod">
          <ac:chgData name="Oraz Sultanov" userId="5bc01da9-2ffa-449b-802a-4dc79466b345" providerId="ADAL" clId="{D49CED83-2643-43C4-A79B-1EF1C118B9A8}" dt="2024-10-31T13:49:22.618" v="1297" actId="478"/>
          <ac:spMkLst>
            <pc:docMk/>
            <pc:sldMk cId="3932355970" sldId="301"/>
            <ac:spMk id="5" creationId="{8F3FB851-4F99-3ECD-20C7-EEB49481582B}"/>
          </ac:spMkLst>
        </pc:spChg>
        <pc:spChg chg="add mod">
          <ac:chgData name="Oraz Sultanov" userId="5bc01da9-2ffa-449b-802a-4dc79466b345" providerId="ADAL" clId="{D49CED83-2643-43C4-A79B-1EF1C118B9A8}" dt="2024-10-31T13:49:32.226" v="1301" actId="1076"/>
          <ac:spMkLst>
            <pc:docMk/>
            <pc:sldMk cId="3932355970" sldId="301"/>
            <ac:spMk id="6" creationId="{013C75E7-99D7-C077-7AEE-2CD422490DCA}"/>
          </ac:spMkLst>
        </pc:spChg>
        <pc:spChg chg="add mod">
          <ac:chgData name="Oraz Sultanov" userId="5bc01da9-2ffa-449b-802a-4dc79466b345" providerId="ADAL" clId="{D49CED83-2643-43C4-A79B-1EF1C118B9A8}" dt="2024-10-31T13:49:25.499" v="1300"/>
          <ac:spMkLst>
            <pc:docMk/>
            <pc:sldMk cId="3932355970" sldId="301"/>
            <ac:spMk id="7" creationId="{8846B29F-ED52-7E9C-737B-7FA4675E47E0}"/>
          </ac:spMkLst>
        </pc:spChg>
        <pc:spChg chg="add mod">
          <ac:chgData name="Oraz Sultanov" userId="5bc01da9-2ffa-449b-802a-4dc79466b345" providerId="ADAL" clId="{D49CED83-2643-43C4-A79B-1EF1C118B9A8}" dt="2024-10-31T13:49:48.545" v="1329" actId="1037"/>
          <ac:spMkLst>
            <pc:docMk/>
            <pc:sldMk cId="3932355970" sldId="301"/>
            <ac:spMk id="8" creationId="{8897AF87-E063-6C5B-EB8A-990B314ED3C9}"/>
          </ac:spMkLst>
        </pc:spChg>
        <pc:spChg chg="add del mod">
          <ac:chgData name="Oraz Sultanov" userId="5bc01da9-2ffa-449b-802a-4dc79466b345" providerId="ADAL" clId="{D49CED83-2643-43C4-A79B-1EF1C118B9A8}" dt="2024-10-31T13:49:22.791" v="1298" actId="478"/>
          <ac:spMkLst>
            <pc:docMk/>
            <pc:sldMk cId="3932355970" sldId="301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49:03.455" v="1281" actId="1076"/>
          <ac:spMkLst>
            <pc:docMk/>
            <pc:sldMk cId="3932355970" sldId="301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0-31T13:49:23.029" v="1299" actId="1036"/>
          <ac:spMkLst>
            <pc:docMk/>
            <pc:sldMk cId="3932355970" sldId="301"/>
            <ac:spMk id="17" creationId="{C51D3FD1-BBEF-4D31-1900-8C84B788CA82}"/>
          </ac:spMkLst>
        </pc:spChg>
      </pc:sldChg>
      <pc:sldChg chg="addSp delSp modSp mod">
        <pc:chgData name="Oraz Sultanov" userId="5bc01da9-2ffa-449b-802a-4dc79466b345" providerId="ADAL" clId="{D49CED83-2643-43C4-A79B-1EF1C118B9A8}" dt="2024-10-31T13:50:42.656" v="1411" actId="1035"/>
        <pc:sldMkLst>
          <pc:docMk/>
          <pc:sldMk cId="3220426057" sldId="302"/>
        </pc:sldMkLst>
        <pc:spChg chg="add mod">
          <ac:chgData name="Oraz Sultanov" userId="5bc01da9-2ffa-449b-802a-4dc79466b345" providerId="ADAL" clId="{D49CED83-2643-43C4-A79B-1EF1C118B9A8}" dt="2024-10-31T13:49:58.888" v="1333" actId="1076"/>
          <ac:spMkLst>
            <pc:docMk/>
            <pc:sldMk cId="3220426057" sldId="302"/>
            <ac:spMk id="4" creationId="{B9876FD1-FAA1-B0D1-EB6D-01AEBDAAC121}"/>
          </ac:spMkLst>
        </pc:spChg>
        <pc:spChg chg="mod">
          <ac:chgData name="Oraz Sultanov" userId="5bc01da9-2ffa-449b-802a-4dc79466b345" providerId="ADAL" clId="{D49CED83-2643-43C4-A79B-1EF1C118B9A8}" dt="2024-10-31T13:50:42.656" v="1411" actId="1035"/>
          <ac:spMkLst>
            <pc:docMk/>
            <pc:sldMk cId="3220426057" sldId="302"/>
            <ac:spMk id="5" creationId="{8F3FB851-4F99-3ECD-20C7-EEB49481582B}"/>
          </ac:spMkLst>
        </pc:spChg>
        <pc:spChg chg="mod">
          <ac:chgData name="Oraz Sultanov" userId="5bc01da9-2ffa-449b-802a-4dc79466b345" providerId="ADAL" clId="{D49CED83-2643-43C4-A79B-1EF1C118B9A8}" dt="2024-10-31T13:50:42.656" v="1411" actId="1035"/>
          <ac:spMkLst>
            <pc:docMk/>
            <pc:sldMk cId="3220426057" sldId="302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50:24.008" v="1378" actId="20577"/>
          <ac:spMkLst>
            <pc:docMk/>
            <pc:sldMk cId="3220426057" sldId="302"/>
            <ac:spMk id="15" creationId="{D517A428-8AE9-E11B-3609-CA372850BEE9}"/>
          </ac:spMkLst>
        </pc:spChg>
        <pc:spChg chg="del">
          <ac:chgData name="Oraz Sultanov" userId="5bc01da9-2ffa-449b-802a-4dc79466b345" providerId="ADAL" clId="{D49CED83-2643-43C4-A79B-1EF1C118B9A8}" dt="2024-10-31T13:49:54.581" v="1330" actId="478"/>
          <ac:spMkLst>
            <pc:docMk/>
            <pc:sldMk cId="3220426057" sldId="302"/>
            <ac:spMk id="18" creationId="{970A2449-CFDE-EB99-08E4-4B84E61545E2}"/>
          </ac:spMkLst>
        </pc:spChg>
        <pc:picChg chg="mod">
          <ac:chgData name="Oraz Sultanov" userId="5bc01da9-2ffa-449b-802a-4dc79466b345" providerId="ADAL" clId="{D49CED83-2643-43C4-A79B-1EF1C118B9A8}" dt="2024-10-31T13:50:00.050" v="1334" actId="1076"/>
          <ac:picMkLst>
            <pc:docMk/>
            <pc:sldMk cId="3220426057" sldId="302"/>
            <ac:picMk id="3" creationId="{7FE674D4-6E9A-EC15-F2C3-DF12FBE7E85A}"/>
          </ac:picMkLst>
        </pc:picChg>
      </pc:sldChg>
      <pc:sldChg chg="addSp delSp modSp mod">
        <pc:chgData name="Oraz Sultanov" userId="5bc01da9-2ffa-449b-802a-4dc79466b345" providerId="ADAL" clId="{D49CED83-2643-43C4-A79B-1EF1C118B9A8}" dt="2024-10-31T13:54:55.674" v="1505" actId="1076"/>
        <pc:sldMkLst>
          <pc:docMk/>
          <pc:sldMk cId="143061470" sldId="303"/>
        </pc:sldMkLst>
        <pc:spChg chg="mod">
          <ac:chgData name="Oraz Sultanov" userId="5bc01da9-2ffa-449b-802a-4dc79466b345" providerId="ADAL" clId="{D49CED83-2643-43C4-A79B-1EF1C118B9A8}" dt="2024-10-31T13:52:45.096" v="1475" actId="1076"/>
          <ac:spMkLst>
            <pc:docMk/>
            <pc:sldMk cId="143061470" sldId="303"/>
            <ac:spMk id="5" creationId="{8F3FB851-4F99-3ECD-20C7-EEB49481582B}"/>
          </ac:spMkLst>
        </pc:spChg>
        <pc:spChg chg="mod">
          <ac:chgData name="Oraz Sultanov" userId="5bc01da9-2ffa-449b-802a-4dc79466b345" providerId="ADAL" clId="{D49CED83-2643-43C4-A79B-1EF1C118B9A8}" dt="2024-10-31T13:54:45.053" v="1502" actId="404"/>
          <ac:spMkLst>
            <pc:docMk/>
            <pc:sldMk cId="143061470" sldId="303"/>
            <ac:spMk id="11" creationId="{7DE90F7E-1CE9-8600-0773-264BEE8006D7}"/>
          </ac:spMkLst>
        </pc:spChg>
        <pc:spChg chg="add mod">
          <ac:chgData name="Oraz Sultanov" userId="5bc01da9-2ffa-449b-802a-4dc79466b345" providerId="ADAL" clId="{D49CED83-2643-43C4-A79B-1EF1C118B9A8}" dt="2024-10-31T13:54:55.674" v="1505" actId="1076"/>
          <ac:spMkLst>
            <pc:docMk/>
            <pc:sldMk cId="143061470" sldId="303"/>
            <ac:spMk id="12" creationId="{CC21C39B-5DFE-BD4F-94DA-FC7709CF0754}"/>
          </ac:spMkLst>
        </pc:spChg>
        <pc:spChg chg="mod">
          <ac:chgData name="Oraz Sultanov" userId="5bc01da9-2ffa-449b-802a-4dc79466b345" providerId="ADAL" clId="{D49CED83-2643-43C4-A79B-1EF1C118B9A8}" dt="2024-10-31T13:52:43.246" v="1474" actId="1076"/>
          <ac:spMkLst>
            <pc:docMk/>
            <pc:sldMk cId="143061470" sldId="303"/>
            <ac:spMk id="14" creationId="{95235F1E-73A7-C605-5DF9-9CA9297CBAC2}"/>
          </ac:spMkLst>
        </pc:spChg>
        <pc:spChg chg="mod">
          <ac:chgData name="Oraz Sultanov" userId="5bc01da9-2ffa-449b-802a-4dc79466b345" providerId="ADAL" clId="{D49CED83-2643-43C4-A79B-1EF1C118B9A8}" dt="2024-10-31T13:52:33.572" v="1470" actId="6549"/>
          <ac:spMkLst>
            <pc:docMk/>
            <pc:sldMk cId="143061470" sldId="303"/>
            <ac:spMk id="15" creationId="{D517A428-8AE9-E11B-3609-CA372850BEE9}"/>
          </ac:spMkLst>
        </pc:spChg>
        <pc:spChg chg="del">
          <ac:chgData name="Oraz Sultanov" userId="5bc01da9-2ffa-449b-802a-4dc79466b345" providerId="ADAL" clId="{D49CED83-2643-43C4-A79B-1EF1C118B9A8}" dt="2024-10-31T13:54:48.211" v="1503" actId="478"/>
          <ac:spMkLst>
            <pc:docMk/>
            <pc:sldMk cId="143061470" sldId="303"/>
            <ac:spMk id="18" creationId="{970A2449-CFDE-EB99-08E4-4B84E61545E2}"/>
          </ac:spMkLst>
        </pc:spChg>
      </pc:sldChg>
      <pc:sldChg chg="modSp mod">
        <pc:chgData name="Oraz Sultanov" userId="5bc01da9-2ffa-449b-802a-4dc79466b345" providerId="ADAL" clId="{D49CED83-2643-43C4-A79B-1EF1C118B9A8}" dt="2024-11-01T06:57:19.252" v="2080" actId="1036"/>
        <pc:sldMkLst>
          <pc:docMk/>
          <pc:sldMk cId="2379829776" sldId="304"/>
        </pc:sldMkLst>
        <pc:spChg chg="mod">
          <ac:chgData name="Oraz Sultanov" userId="5bc01da9-2ffa-449b-802a-4dc79466b345" providerId="ADAL" clId="{D49CED83-2643-43C4-A79B-1EF1C118B9A8}" dt="2024-11-01T06:55:25.760" v="2031" actId="20577"/>
          <ac:spMkLst>
            <pc:docMk/>
            <pc:sldMk cId="2379829776" sldId="304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6:57:16.349" v="2073" actId="1036"/>
          <ac:spMkLst>
            <pc:docMk/>
            <pc:sldMk cId="2379829776" sldId="304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1-01T06:57:19.252" v="2080" actId="1036"/>
          <ac:spMkLst>
            <pc:docMk/>
            <pc:sldMk cId="2379829776" sldId="304"/>
            <ac:spMk id="17" creationId="{C51D3FD1-BBEF-4D31-1900-8C84B788CA82}"/>
          </ac:spMkLst>
        </pc:spChg>
      </pc:sldChg>
      <pc:sldChg chg="modSp mod">
        <pc:chgData name="Oraz Sultanov" userId="5bc01da9-2ffa-449b-802a-4dc79466b345" providerId="ADAL" clId="{D49CED83-2643-43C4-A79B-1EF1C118B9A8}" dt="2024-11-01T07:29:38.341" v="3321" actId="20577"/>
        <pc:sldMkLst>
          <pc:docMk/>
          <pc:sldMk cId="2188850318" sldId="307"/>
        </pc:sldMkLst>
        <pc:spChg chg="mod">
          <ac:chgData name="Oraz Sultanov" userId="5bc01da9-2ffa-449b-802a-4dc79466b345" providerId="ADAL" clId="{D49CED83-2643-43C4-A79B-1EF1C118B9A8}" dt="2024-11-01T07:29:38.341" v="3321" actId="20577"/>
          <ac:spMkLst>
            <pc:docMk/>
            <pc:sldMk cId="2188850318" sldId="307"/>
            <ac:spMk id="16" creationId="{82158CCF-49EE-BAE3-570A-391273EBDD9D}"/>
          </ac:spMkLst>
        </pc:spChg>
      </pc:sldChg>
      <pc:sldChg chg="modSp mod">
        <pc:chgData name="Oraz Sultanov" userId="5bc01da9-2ffa-449b-802a-4dc79466b345" providerId="ADAL" clId="{D49CED83-2643-43C4-A79B-1EF1C118B9A8}" dt="2024-11-01T07:08:31.456" v="2517" actId="1036"/>
        <pc:sldMkLst>
          <pc:docMk/>
          <pc:sldMk cId="1038711729" sldId="308"/>
        </pc:sldMkLst>
        <pc:spChg chg="mod">
          <ac:chgData name="Oraz Sultanov" userId="5bc01da9-2ffa-449b-802a-4dc79466b345" providerId="ADAL" clId="{D49CED83-2643-43C4-A79B-1EF1C118B9A8}" dt="2024-11-01T06:57:33.486" v="2109" actId="20577"/>
          <ac:spMkLst>
            <pc:docMk/>
            <pc:sldMk cId="1038711729" sldId="308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7:08:27.455" v="2510" actId="1035"/>
          <ac:spMkLst>
            <pc:docMk/>
            <pc:sldMk cId="1038711729" sldId="308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1-01T07:08:31.456" v="2517" actId="1036"/>
          <ac:spMkLst>
            <pc:docMk/>
            <pc:sldMk cId="1038711729" sldId="308"/>
            <ac:spMk id="17" creationId="{C51D3FD1-BBEF-4D31-1900-8C84B788CA82}"/>
          </ac:spMkLst>
        </pc:spChg>
      </pc:sldChg>
      <pc:sldChg chg="del">
        <pc:chgData name="Oraz Sultanov" userId="5bc01da9-2ffa-449b-802a-4dc79466b345" providerId="ADAL" clId="{D49CED83-2643-43C4-A79B-1EF1C118B9A8}" dt="2024-11-01T06:47:19.607" v="1721" actId="47"/>
        <pc:sldMkLst>
          <pc:docMk/>
          <pc:sldMk cId="2726190103" sldId="309"/>
        </pc:sldMkLst>
      </pc:sldChg>
      <pc:sldChg chg="modSp mod">
        <pc:chgData name="Oraz Sultanov" userId="5bc01da9-2ffa-449b-802a-4dc79466b345" providerId="ADAL" clId="{D49CED83-2643-43C4-A79B-1EF1C118B9A8}" dt="2024-11-01T07:28:37.206" v="3282" actId="179"/>
        <pc:sldMkLst>
          <pc:docMk/>
          <pc:sldMk cId="3686705100" sldId="310"/>
        </pc:sldMkLst>
        <pc:spChg chg="mod">
          <ac:chgData name="Oraz Sultanov" userId="5bc01da9-2ffa-449b-802a-4dc79466b345" providerId="ADAL" clId="{D49CED83-2643-43C4-A79B-1EF1C118B9A8}" dt="2024-11-01T07:15:54.793" v="2743" actId="20577"/>
          <ac:spMkLst>
            <pc:docMk/>
            <pc:sldMk cId="3686705100" sldId="310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7:28:37.206" v="3282" actId="179"/>
          <ac:spMkLst>
            <pc:docMk/>
            <pc:sldMk cId="3686705100" sldId="310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1-01T07:16:41.130" v="2781"/>
          <ac:spMkLst>
            <pc:docMk/>
            <pc:sldMk cId="3686705100" sldId="310"/>
            <ac:spMk id="17" creationId="{C51D3FD1-BBEF-4D31-1900-8C84B788CA82}"/>
          </ac:spMkLst>
        </pc:spChg>
      </pc:sldChg>
      <pc:sldChg chg="modSp mod">
        <pc:chgData name="Oraz Sultanov" userId="5bc01da9-2ffa-449b-802a-4dc79466b345" providerId="ADAL" clId="{D49CED83-2643-43C4-A79B-1EF1C118B9A8}" dt="2024-11-01T07:29:31.286" v="3302" actId="1036"/>
        <pc:sldMkLst>
          <pc:docMk/>
          <pc:sldMk cId="2643708215" sldId="311"/>
        </pc:sldMkLst>
        <pc:spChg chg="mod">
          <ac:chgData name="Oraz Sultanov" userId="5bc01da9-2ffa-449b-802a-4dc79466b345" providerId="ADAL" clId="{D49CED83-2643-43C4-A79B-1EF1C118B9A8}" dt="2024-11-01T07:21:40.851" v="2977" actId="20577"/>
          <ac:spMkLst>
            <pc:docMk/>
            <pc:sldMk cId="2643708215" sldId="311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7:29:31.286" v="3302" actId="1036"/>
          <ac:spMkLst>
            <pc:docMk/>
            <pc:sldMk cId="2643708215" sldId="311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1-01T07:21:53.275" v="2978"/>
          <ac:spMkLst>
            <pc:docMk/>
            <pc:sldMk cId="2643708215" sldId="311"/>
            <ac:spMk id="17" creationId="{C51D3FD1-BBEF-4D31-1900-8C84B788CA82}"/>
          </ac:spMkLst>
        </pc:spChg>
      </pc:sldChg>
      <pc:sldChg chg="modSp add mod">
        <pc:chgData name="Oraz Sultanov" userId="5bc01da9-2ffa-449b-802a-4dc79466b345" providerId="ADAL" clId="{D49CED83-2643-43C4-A79B-1EF1C118B9A8}" dt="2024-11-01T07:16:27.151" v="2778" actId="20577"/>
        <pc:sldMkLst>
          <pc:docMk/>
          <pc:sldMk cId="3488500092" sldId="312"/>
        </pc:sldMkLst>
        <pc:spChg chg="mod">
          <ac:chgData name="Oraz Sultanov" userId="5bc01da9-2ffa-449b-802a-4dc79466b345" providerId="ADAL" clId="{D49CED83-2643-43C4-A79B-1EF1C118B9A8}" dt="2024-11-01T06:43:25.258" v="1583" actId="20577"/>
          <ac:spMkLst>
            <pc:docMk/>
            <pc:sldMk cId="3488500092" sldId="312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7:16:27.151" v="2778" actId="20577"/>
          <ac:spMkLst>
            <pc:docMk/>
            <pc:sldMk cId="3488500092" sldId="312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1-01T06:44:18.066" v="1638" actId="20577"/>
          <ac:spMkLst>
            <pc:docMk/>
            <pc:sldMk cId="3488500092" sldId="312"/>
            <ac:spMk id="17" creationId="{C51D3FD1-BBEF-4D31-1900-8C84B788CA82}"/>
          </ac:spMkLst>
        </pc:spChg>
      </pc:sldChg>
      <pc:sldChg chg="modSp add mod">
        <pc:chgData name="Oraz Sultanov" userId="5bc01da9-2ffa-449b-802a-4dc79466b345" providerId="ADAL" clId="{D49CED83-2643-43C4-A79B-1EF1C118B9A8}" dt="2024-11-01T07:16:17.289" v="2747"/>
        <pc:sldMkLst>
          <pc:docMk/>
          <pc:sldMk cId="1444001451" sldId="313"/>
        </pc:sldMkLst>
        <pc:spChg chg="mod">
          <ac:chgData name="Oraz Sultanov" userId="5bc01da9-2ffa-449b-802a-4dc79466b345" providerId="ADAL" clId="{D49CED83-2643-43C4-A79B-1EF1C118B9A8}" dt="2024-11-01T07:08:42.609" v="2522" actId="20577"/>
          <ac:spMkLst>
            <pc:docMk/>
            <pc:sldMk cId="1444001451" sldId="313"/>
            <ac:spMk id="15" creationId="{D517A428-8AE9-E11B-3609-CA372850BEE9}"/>
          </ac:spMkLst>
        </pc:spChg>
        <pc:spChg chg="mod">
          <ac:chgData name="Oraz Sultanov" userId="5bc01da9-2ffa-449b-802a-4dc79466b345" providerId="ADAL" clId="{D49CED83-2643-43C4-A79B-1EF1C118B9A8}" dt="2024-11-01T07:15:41.769" v="2740" actId="255"/>
          <ac:spMkLst>
            <pc:docMk/>
            <pc:sldMk cId="1444001451" sldId="313"/>
            <ac:spMk id="16" creationId="{82158CCF-49EE-BAE3-570A-391273EBDD9D}"/>
          </ac:spMkLst>
        </pc:spChg>
        <pc:spChg chg="mod">
          <ac:chgData name="Oraz Sultanov" userId="5bc01da9-2ffa-449b-802a-4dc79466b345" providerId="ADAL" clId="{D49CED83-2643-43C4-A79B-1EF1C118B9A8}" dt="2024-11-01T07:16:17.289" v="2747"/>
          <ac:spMkLst>
            <pc:docMk/>
            <pc:sldMk cId="1444001451" sldId="313"/>
            <ac:spMk id="17" creationId="{C51D3FD1-BBEF-4D31-1900-8C84B788CA82}"/>
          </ac:spMkLst>
        </pc:spChg>
      </pc:sldChg>
      <pc:sldMasterChg chg="modSldLayout">
        <pc:chgData name="Oraz Sultanov" userId="5bc01da9-2ffa-449b-802a-4dc79466b345" providerId="ADAL" clId="{D49CED83-2643-43C4-A79B-1EF1C118B9A8}" dt="2024-10-31T13:56:05.113" v="1544" actId="20577"/>
        <pc:sldMasterMkLst>
          <pc:docMk/>
          <pc:sldMasterMk cId="0" sldId="2147483660"/>
        </pc:sldMasterMkLst>
        <pc:sldLayoutChg chg="modSp mod">
          <pc:chgData name="Oraz Sultanov" userId="5bc01da9-2ffa-449b-802a-4dc79466b345" providerId="ADAL" clId="{D49CED83-2643-43C4-A79B-1EF1C118B9A8}" dt="2024-10-31T13:56:05.113" v="1544" actId="20577"/>
          <pc:sldLayoutMkLst>
            <pc:docMk/>
            <pc:sldMasterMk cId="0" sldId="2147483660"/>
            <pc:sldLayoutMk cId="0" sldId="2147483650"/>
          </pc:sldLayoutMkLst>
          <pc:spChg chg="mod">
            <ac:chgData name="Oraz Sultanov" userId="5bc01da9-2ffa-449b-802a-4dc79466b345" providerId="ADAL" clId="{D49CED83-2643-43C4-A79B-1EF1C118B9A8}" dt="2024-10-31T13:56:05.113" v="1544" actId="20577"/>
            <ac:spMkLst>
              <pc:docMk/>
              <pc:sldMasterMk cId="0" sldId="2147483660"/>
              <pc:sldLayoutMk cId="0" sldId="2147483650"/>
              <ac:spMk id="3" creationId="{9B8270CC-8D6C-09C5-DF39-F8147DFB7DC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551B3C-5445-7529-7BD7-CAB2EF151F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911F6-B188-EEE2-2B4A-EFEF1BEBA6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B01E9-4B99-4358-958B-93EC0EE376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91B7A-CA0D-296C-B503-93BF1ADCFD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42F0E-CFB9-BE89-B802-E3089961AB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222D-41E7-4498-9B5A-A1B3EC0A2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ddc1581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ddc1581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17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297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53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24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538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51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98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98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021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31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610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183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78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91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86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00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72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11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87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1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225" y="3523025"/>
            <a:ext cx="4583100" cy="40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078200"/>
            <a:ext cx="4583100" cy="23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2" name="Google Shape;12;p2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name="adj1" fmla="val 65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386475" y="1588900"/>
            <a:ext cx="6371100" cy="2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40664" y="466344"/>
            <a:ext cx="7662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100"/>
            </a:lvl9pPr>
          </a:lstStyle>
          <a:p>
            <a:endParaRPr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D0FB87A-64E3-191A-C628-37CE817AA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75" y="4761381"/>
            <a:ext cx="1283562" cy="2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270CC-8D6C-09C5-DF39-F8147DFB7DCB}"/>
              </a:ext>
            </a:extLst>
          </p:cNvPr>
          <p:cNvSpPr txBox="1"/>
          <p:nvPr userDrawn="1"/>
        </p:nvSpPr>
        <p:spPr>
          <a:xfrm>
            <a:off x="102863" y="4881890"/>
            <a:ext cx="65798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Временная миграция: возможности, задачи и решения на уровне политики</a:t>
            </a:r>
            <a:endParaRPr lang="en-US" sz="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0" y="-88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713225" y="3823300"/>
            <a:ext cx="7717500" cy="7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nton"/>
              <a:buNone/>
              <a:defRPr sz="4000">
                <a:latin typeface="Anton"/>
                <a:ea typeface="Anton"/>
                <a:cs typeface="Anton"/>
                <a:sym typeface="Anto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26DAD-F551-5CBA-6536-340A1F97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3119" cy="5143500"/>
          </a:xfrm>
          <a:prstGeom prst="rect">
            <a:avLst/>
          </a:prstGeom>
        </p:spPr>
      </p:pic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5509260" y="1459200"/>
            <a:ext cx="3124200" cy="23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3200" b="1" dirty="0">
                <a:latin typeface="Aptos" panose="020B0004020202020204" pitchFamily="34" charset="0"/>
              </a:rPr>
              <a:t>Временная миграция</a:t>
            </a:r>
            <a:br>
              <a:rPr lang="en-US" sz="1800" b="1" dirty="0">
                <a:latin typeface="Aptos" panose="020B0004020202020204" pitchFamily="34" charset="0"/>
              </a:rPr>
            </a:br>
            <a:br>
              <a:rPr lang="en-US" sz="1800" b="1" dirty="0">
                <a:latin typeface="Aptos" panose="020B0004020202020204" pitchFamily="34" charset="0"/>
              </a:rPr>
            </a:br>
            <a:r>
              <a:rPr lang="ru-RU" sz="2000" b="1" dirty="0">
                <a:latin typeface="Aptos" panose="020B0004020202020204" pitchFamily="34" charset="0"/>
              </a:rPr>
              <a:t>Возможности, задачи и решения на уровне политики</a:t>
            </a:r>
            <a:br>
              <a:rPr lang="en-US" sz="2000" b="1" dirty="0">
                <a:latin typeface="Aptos" panose="020B0004020202020204" pitchFamily="34" charset="0"/>
              </a:rPr>
            </a:br>
            <a:br>
              <a:rPr lang="en-US" sz="2000" b="1" dirty="0">
                <a:latin typeface="Aptos" panose="020B0004020202020204" pitchFamily="34" charset="0"/>
              </a:rPr>
            </a:br>
            <a:r>
              <a:rPr lang="ru-RU" sz="2000" b="1" dirty="0">
                <a:latin typeface="Aptos" panose="020B0004020202020204" pitchFamily="34" charset="0"/>
              </a:rPr>
              <a:t>Выводы по Кыргызской Республике</a:t>
            </a:r>
            <a:endParaRPr lang="en-US" sz="2000" b="1" dirty="0"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89DEBE-F9CE-B27B-02AF-A11F17BA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3916478"/>
            <a:ext cx="3124200" cy="789895"/>
          </a:xfrm>
        </p:spPr>
        <p:txBody>
          <a:bodyPr/>
          <a:lstStyle/>
          <a:p>
            <a:r>
              <a:rPr lang="ru-RU" dirty="0">
                <a:latin typeface="Aptos" panose="020B0004020202020204" pitchFamily="34" charset="0"/>
              </a:rPr>
              <a:t>Лоран Ив </a:t>
            </a:r>
            <a:r>
              <a:rPr lang="ru-RU" dirty="0" err="1">
                <a:latin typeface="Aptos" panose="020B0004020202020204" pitchFamily="34" charset="0"/>
              </a:rPr>
              <a:t>Боссави</a:t>
            </a:r>
            <a:endParaRPr lang="ru-RU" dirty="0">
              <a:latin typeface="Aptos" panose="020B0004020202020204" pitchFamily="34" charset="0"/>
            </a:endParaRPr>
          </a:p>
          <a:p>
            <a:r>
              <a:rPr lang="ru-RU" dirty="0" err="1">
                <a:latin typeface="Aptos" panose="020B0004020202020204" pitchFamily="34" charset="0"/>
              </a:rPr>
              <a:t>Ораз</a:t>
            </a:r>
            <a:r>
              <a:rPr lang="ru-RU" dirty="0">
                <a:latin typeface="Aptos" panose="020B0004020202020204" pitchFamily="34" charset="0"/>
              </a:rPr>
              <a:t> Султанов</a:t>
            </a: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270240C3-CFC0-3B26-1049-45C55D718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77" y="4747173"/>
            <a:ext cx="1283562" cy="2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Большинство мигрантов выезжают за границу на короткие периоды времени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230279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Продолжительность пребывания за границей в среднем составляет около 2 лет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40 процентов мигрантов выезжают за границу более одного раза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C1718-5A12-70F3-B163-808C795E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" b="7122"/>
          <a:stretch/>
        </p:blipFill>
        <p:spPr bwMode="auto">
          <a:xfrm>
            <a:off x="488061" y="1921055"/>
            <a:ext cx="3932741" cy="223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60B4F6E-0F94-92FB-BCAC-384AAD0F4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" b="7828"/>
          <a:stretch/>
        </p:blipFill>
        <p:spPr bwMode="auto">
          <a:xfrm>
            <a:off x="4722589" y="1884389"/>
            <a:ext cx="3924181" cy="22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413004" y="1626383"/>
            <a:ext cx="4025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Продолжительность пребывания за границей временных мигрантов (в месяцах)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63597" y="1626383"/>
            <a:ext cx="4096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Количество пребываний за границей среди лиц, когда-либо мигрировавших за границу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96988-3C24-E375-4332-129898608136}"/>
              </a:ext>
            </a:extLst>
          </p:cNvPr>
          <p:cNvSpPr txBox="1"/>
          <p:nvPr/>
        </p:nvSpPr>
        <p:spPr>
          <a:xfrm>
            <a:off x="488061" y="4410855"/>
            <a:ext cx="4593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 Narrow" panose="020B0606020202030204" pitchFamily="34" charset="0"/>
              </a:rPr>
              <a:t>Примечание. Вертикальные пунктирные линии обозначают усредненные значения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64EE6-2FAE-6D2C-BD1A-0708FD550AE6}"/>
              </a:ext>
            </a:extLst>
          </p:cNvPr>
          <p:cNvSpPr txBox="1"/>
          <p:nvPr/>
        </p:nvSpPr>
        <p:spPr>
          <a:xfrm>
            <a:off x="488061" y="4560673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6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Поначалу вероятность трудоустройства возвращающихся мигрантов ниже, чем у не-мигрантов, но уровень занятости среди них, восстанавливается примерно через два года после возвращения</a:t>
            </a:r>
            <a:endParaRPr sz="2000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221276" y="1971586"/>
            <a:ext cx="13087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 Narrow" panose="020B0606020202030204" pitchFamily="34" charset="0"/>
              </a:rPr>
              <a:t>Уровень занятости населения трудоспособного возраста в зависимости от статуса прошлой миграции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9F918-1C96-F043-C47C-A8E6BD2CA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25" y="1311460"/>
            <a:ext cx="6083950" cy="3277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2DC5B-8DA3-C546-0C75-09320DE077CD}"/>
              </a:ext>
            </a:extLst>
          </p:cNvPr>
          <p:cNvSpPr txBox="1"/>
          <p:nvPr/>
        </p:nvSpPr>
        <p:spPr>
          <a:xfrm>
            <a:off x="1530024" y="4473081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7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80AE2-D34B-6156-FD68-D2DDFFA30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80" y="1458099"/>
            <a:ext cx="5350937" cy="320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Большинство женщин, вернувшихся на родину, снова оказываются безработными…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033124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Половина женщин, вернувшихся на родину, снова оказываются безработными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1757380" y="1412750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Во время миграции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491213" y="1412749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После возвращения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F0233-D5D6-1E2A-2BA4-E1000FE1C571}"/>
              </a:ext>
            </a:extLst>
          </p:cNvPr>
          <p:cNvSpPr txBox="1"/>
          <p:nvPr/>
        </p:nvSpPr>
        <p:spPr>
          <a:xfrm>
            <a:off x="1757380" y="4665231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4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96547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… в то время как многие мужчины заняты в секторах, которые не соответствуют их опыту работы за рубежом</a:t>
            </a:r>
            <a:endParaRPr lang="en-US" sz="2000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13004" y="1058405"/>
            <a:ext cx="842554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Большинство мужчин, вернувшихся на родину, работают в секторах, которые не соответствуют их опыту за рубежом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BDF119-03BD-A195-0E88-AE8E955BD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69" y="1500542"/>
            <a:ext cx="5075410" cy="3176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3C75E7-99D7-C077-7AEE-2CD422490DCA}"/>
              </a:ext>
            </a:extLst>
          </p:cNvPr>
          <p:cNvSpPr txBox="1"/>
          <p:nvPr/>
        </p:nvSpPr>
        <p:spPr>
          <a:xfrm>
            <a:off x="2085303" y="1433274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Во время миграции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6B29F-ED52-7E9C-737B-7FA4675E47E0}"/>
              </a:ext>
            </a:extLst>
          </p:cNvPr>
          <p:cNvSpPr txBox="1"/>
          <p:nvPr/>
        </p:nvSpPr>
        <p:spPr>
          <a:xfrm>
            <a:off x="4491213" y="1412749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После возвращения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7AF87-E063-6C5B-EB8A-990B314ED3C9}"/>
              </a:ext>
            </a:extLst>
          </p:cNvPr>
          <p:cNvSpPr txBox="1"/>
          <p:nvPr/>
        </p:nvSpPr>
        <p:spPr>
          <a:xfrm>
            <a:off x="2008840" y="4634751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5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58699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После возвращения мигранты часто переходят к индивидуальной трудовой деятельности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1780240" y="1082638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До миграции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70750" y="1082637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После возвращения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674D4-6E9A-EC15-F2C3-DF12FBE7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14" y="1325839"/>
            <a:ext cx="5493568" cy="3293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876FD1-FAA1-B0D1-EB6D-01AEBDAAC121}"/>
              </a:ext>
            </a:extLst>
          </p:cNvPr>
          <p:cNvSpPr txBox="1"/>
          <p:nvPr/>
        </p:nvSpPr>
        <p:spPr>
          <a:xfrm>
            <a:off x="1780240" y="4604765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2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Narrow" panose="020B0606020202030204" pitchFamily="34" charset="0"/>
              </a:rPr>
              <a:t>Возвращающиеся лица</a:t>
            </a:r>
            <a:r>
              <a:rPr lang="ru-RU" sz="2400" b="1" dirty="0">
                <a:latin typeface="Arial Narrow" panose="020B0606020202030204" pitchFamily="34" charset="0"/>
              </a:rPr>
              <a:t>, работающие по найму, </a:t>
            </a:r>
            <a:r>
              <a:rPr lang="ru-RU" b="1" dirty="0">
                <a:latin typeface="Arial Narrow" panose="020B0606020202030204" pitchFamily="34" charset="0"/>
              </a:rPr>
              <a:t>часто сталкиваются с понижением в должности по возвращении</a:t>
            </a:r>
            <a:endParaRPr lang="ru-RU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223789" y="1285197"/>
            <a:ext cx="461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Ежемесячный доход вернувшихся мигрантов по сравнению с не-мигрантами (в %)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44676" y="1285197"/>
            <a:ext cx="4096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Сфера занятости работников с высшим образованием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4B8112-4B9E-AB39-DE72-C110186FB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3" y="1622779"/>
            <a:ext cx="4231673" cy="217882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936611-66C8-14BE-1177-CD3532C6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01" y="1547476"/>
            <a:ext cx="3906814" cy="24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E90F7E-1CE9-8600-0773-264BEE8006D7}"/>
              </a:ext>
            </a:extLst>
          </p:cNvPr>
          <p:cNvSpPr txBox="1"/>
          <p:nvPr/>
        </p:nvSpPr>
        <p:spPr>
          <a:xfrm>
            <a:off x="345670" y="4216574"/>
            <a:ext cx="558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0" i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Примечание. Отображаемые коэффициенты были получены путем регрессии зарегистрированной ежемесячной заработной платы работников в USD2010 (зависимая переменная) на фиктивной переменной возвратившегося мигранта (объясняющая переменная) с контролем других наблюдаемых характеристик работников. Отображаемые коэффициенты являются коэффициентами линейн</a:t>
            </a:r>
            <a:r>
              <a:rPr lang="ru-RU" sz="8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ой </a:t>
            </a:r>
            <a:r>
              <a:rPr lang="ru-RU" sz="800" b="0" i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регрессии на фиктивной мужской переменной. Горизонтальные линии представляют 95-процентные доверительные интервалы.</a:t>
            </a: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1C39B-5DFE-BD4F-94DA-FC7709CF0754}"/>
              </a:ext>
            </a:extLst>
          </p:cNvPr>
          <p:cNvSpPr txBox="1"/>
          <p:nvPr/>
        </p:nvSpPr>
        <p:spPr>
          <a:xfrm>
            <a:off x="4361150" y="3985742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Narrow" panose="020B0606020202030204" pitchFamily="34" charset="0"/>
              </a:rPr>
              <a:t>Обзор </a:t>
            </a:r>
            <a:r>
              <a:rPr lang="ru-RU" sz="2400" b="1" dirty="0">
                <a:latin typeface="Arial Narrow" panose="020B0606020202030204" pitchFamily="34" charset="0"/>
              </a:rPr>
              <a:t>рекомендаций в области миграционной политики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795650"/>
            <a:ext cx="7999476" cy="18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Этого можно достичь посредством политических вмешательств в четырех основных областях</a:t>
            </a:r>
            <a:r>
              <a:rPr lang="en-US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эффективности и производительности миграции в рамках существующих коридоров.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Диверсификация профессий и направлений мигрантов.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уязвимости.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</a:t>
            </a:r>
            <a:r>
              <a:rPr lang="ru-RU" sz="2000" b="1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реинтеграции</a:t>
            </a:r>
            <a:r>
              <a:rPr lang="ru-RU" sz="20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повторной миграции возвращающихся мигрантов.</a:t>
            </a:r>
            <a:endParaRPr lang="en-US" sz="20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3492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Процессами миграции можно управлять, чтобы повысить эффект развития и снизить затраты / элементы уязвимости</a:t>
            </a:r>
            <a:endParaRPr lang="en-US" sz="24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348850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Narrow" panose="020B0606020202030204" pitchFamily="34" charset="0"/>
              </a:rPr>
              <a:t>Р</a:t>
            </a:r>
            <a:r>
              <a:rPr lang="ru-RU" sz="2400" b="1" dirty="0">
                <a:latin typeface="Arial Narrow" panose="020B0606020202030204" pitchFamily="34" charset="0"/>
              </a:rPr>
              <a:t>екомендаций в области миграционной политики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0" y="1147650"/>
            <a:ext cx="8167877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Усиление предоставления информации о возможностях миграции</a:t>
            </a:r>
            <a:endParaRPr lang="en-US" sz="13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Усиление роли государственных учреждений и нормативно-правовой базы в предоставлении информации</a:t>
            </a:r>
            <a:r>
              <a:rPr lang="en-US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Программы «от правительства к правительству» (G2G) предоставляют информацию о возможностях миграции через правительство отправляющей страны в тесном сотрудничестве с принимающей страной.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Программа G2G между Бангладеш и Малайзией/Южной Кореей расширила доступ к возможностям миграции для работников не имеющих социальных сетей за рубежом (</a:t>
            </a:r>
            <a:r>
              <a:rPr lang="ru-RU" sz="13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Mobarak</a:t>
            </a:r>
            <a:r>
              <a:rPr lang="ru-RU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et</a:t>
            </a:r>
            <a:r>
              <a:rPr lang="ru-RU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al</a:t>
            </a:r>
            <a:r>
              <a:rPr lang="ru-RU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2023).</a:t>
            </a:r>
            <a:endParaRPr lang="en-US" sz="13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lvl="1" indent="-115888">
              <a:buFont typeface="Arial" panose="020B0604020202020204" pitchFamily="34" charset="0"/>
              <a:buChar char="•"/>
            </a:pPr>
            <a:r>
              <a:rPr lang="ru-RU" sz="13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Подход через сообщества для охвата мигрантов в отдаленных сельских районах.</a:t>
            </a:r>
            <a:endParaRPr lang="en-US" sz="13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6075" lvl="2" indent="-228600">
              <a:buFont typeface="Courier New" panose="02070309020205020404" pitchFamily="49" charset="0"/>
              <a:buChar char="o"/>
            </a:pPr>
            <a:r>
              <a:rPr lang="ru-RU" sz="13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Подход через </a:t>
            </a: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местные неправительственные организации, организации-сообщества и руководителей сел для предоставления информации и услуг потенциальным мигрантам на сельско</a:t>
            </a:r>
            <a:r>
              <a:rPr lang="ru-RU" sz="1300" dirty="0">
                <a:latin typeface="Arial Narrow" panose="020B0606020202030204" pitchFamily="34" charset="0"/>
                <a:ea typeface="Times New Roman" panose="02020603050405020304" pitchFamily="18" charset="0"/>
              </a:rPr>
              <a:t>м </a:t>
            </a: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уровне</a:t>
            </a:r>
            <a:r>
              <a:rPr lang="en-US" sz="1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1.2. </a:t>
            </a:r>
            <a:r>
              <a:rPr lang="ru-RU" sz="13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Повышение готовности мигрантов к работе за границей</a:t>
            </a:r>
            <a:endParaRPr lang="en-US" sz="13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15888" lvl="1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ориентационных программ с модулями финансовой грамотности</a:t>
            </a:r>
            <a:r>
              <a:rPr lang="en-US" sz="13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lvl="1" indent="-230188">
              <a:buFont typeface="Courier New" panose="02070309020205020404" pitchFamily="49" charset="0"/>
              <a:buChar char="o"/>
            </a:pPr>
            <a:r>
              <a:rPr lang="ru-RU" sz="1300" dirty="0">
                <a:latin typeface="Arial Narrow" panose="020B0606020202030204" pitchFamily="34" charset="0"/>
              </a:rPr>
              <a:t>Обучение фокусируется на вопросах финансового планирования и управления, сбережениях и денежных переводах.</a:t>
            </a:r>
          </a:p>
          <a:p>
            <a:pPr marL="346075" lvl="1" indent="-230188">
              <a:buFont typeface="Courier New" panose="02070309020205020404" pitchFamily="49" charset="0"/>
              <a:buChar char="o"/>
            </a:pPr>
            <a:r>
              <a:rPr lang="ru-RU" sz="1300" dirty="0">
                <a:latin typeface="Arial Narrow" panose="020B0606020202030204" pitchFamily="34" charset="0"/>
              </a:rPr>
              <a:t>Интервенции, которые вовлекают все домохозяйство, более эффективны (нежели отдельно мигранта).</a:t>
            </a:r>
          </a:p>
          <a:p>
            <a:pPr marL="346075" lvl="1" indent="-230188">
              <a:buFont typeface="Courier New" panose="02070309020205020404" pitchFamily="49" charset="0"/>
              <a:buChar char="o"/>
            </a:pPr>
            <a:r>
              <a:rPr lang="ru-RU" sz="1300" dirty="0">
                <a:latin typeface="Arial Narrow" panose="020B0606020202030204" pitchFamily="34" charset="0"/>
              </a:rPr>
              <a:t>Программа финансового образования для потенциальных мигрантов в Индонезии повысила финансовые знания и сбережения мигрантов (</a:t>
            </a:r>
            <a:r>
              <a:rPr lang="ru-RU" sz="1300" dirty="0" err="1">
                <a:latin typeface="Arial Narrow" panose="020B0606020202030204" pitchFamily="34" charset="0"/>
              </a:rPr>
              <a:t>Doi</a:t>
            </a:r>
            <a:r>
              <a:rPr lang="ru-RU" sz="1300" dirty="0">
                <a:latin typeface="Arial Narrow" panose="020B0606020202030204" pitchFamily="34" charset="0"/>
              </a:rPr>
              <a:t>, </a:t>
            </a:r>
            <a:r>
              <a:rPr lang="ru-RU" sz="1300" dirty="0" err="1">
                <a:latin typeface="Arial Narrow" panose="020B0606020202030204" pitchFamily="34" charset="0"/>
              </a:rPr>
              <a:t>McKenzie</a:t>
            </a:r>
            <a:r>
              <a:rPr lang="ru-RU" sz="1300" dirty="0">
                <a:latin typeface="Arial Narrow" panose="020B0606020202030204" pitchFamily="34" charset="0"/>
              </a:rPr>
              <a:t> и Zia 2014; </a:t>
            </a:r>
            <a:r>
              <a:rPr lang="ru-RU" sz="1300" dirty="0" err="1">
                <a:latin typeface="Arial Narrow" panose="020B0606020202030204" pitchFamily="34" charset="0"/>
              </a:rPr>
              <a:t>Gibson</a:t>
            </a:r>
            <a:r>
              <a:rPr lang="ru-RU" sz="1300" dirty="0">
                <a:latin typeface="Arial Narrow" panose="020B0606020202030204" pitchFamily="34" charset="0"/>
              </a:rPr>
              <a:t>, </a:t>
            </a:r>
            <a:r>
              <a:rPr lang="ru-RU" sz="1300" dirty="0" err="1">
                <a:latin typeface="Arial Narrow" panose="020B0606020202030204" pitchFamily="34" charset="0"/>
              </a:rPr>
              <a:t>McKenzie</a:t>
            </a:r>
            <a:r>
              <a:rPr lang="ru-RU" sz="1300" dirty="0">
                <a:latin typeface="Arial Narrow" panose="020B0606020202030204" pitchFamily="34" charset="0"/>
              </a:rPr>
              <a:t> и Zia 2014).</a:t>
            </a:r>
            <a:endParaRPr lang="en-US" sz="1300" dirty="0">
              <a:latin typeface="Arial Narrow" panose="020B0606020202030204" pitchFamily="34" charset="0"/>
            </a:endParaRPr>
          </a:p>
          <a:p>
            <a:pPr marL="115888" lvl="1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Партнерство с принимающей стороной для обучения потенциальных мигрантов</a:t>
            </a:r>
            <a:r>
              <a:rPr lang="en-US" sz="13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lvl="1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Программы GSP, в которых обучение в родной стране частично финансируется принимающей страной.</a:t>
            </a:r>
          </a:p>
          <a:p>
            <a:pPr marL="346075" lvl="1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Например: Партнерство GSP между странами Западных Балкан и Германией.</a:t>
            </a:r>
            <a:endParaRPr lang="en-US" sz="13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8596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1. </a:t>
            </a: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Повышение эффективности и производительности миграции в рамках существующих коридоров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237982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Narrow" panose="020B0606020202030204" pitchFamily="34" charset="0"/>
              </a:rPr>
              <a:t>Р</a:t>
            </a:r>
            <a:r>
              <a:rPr lang="ru-RU" sz="2400" b="1" dirty="0">
                <a:latin typeface="Arial Narrow" panose="020B0606020202030204" pitchFamily="34" charset="0"/>
              </a:rPr>
              <a:t>екомендаций в области миграционной политики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0" y="1176450"/>
            <a:ext cx="832713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ru-RU" sz="12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формальных (</a:t>
            </a:r>
            <a:r>
              <a:rPr lang="ru-RU" sz="1200" b="1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официальных) </a:t>
            </a:r>
            <a:r>
              <a:rPr lang="ru-RU" sz="12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направлений миграции</a:t>
            </a:r>
            <a:endParaRPr lang="en-US" sz="12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реестров потенциальных мигрантов и потенциальных работодателей</a:t>
            </a: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2860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«Национальный реестр лиц с подтвержденной квалификацией» с реестром иностранных работодателей, созданный в Узбекистане.</a:t>
            </a:r>
            <a:endParaRPr lang="en-US" sz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государственных программ, регулирующих процесс найма мигрантов</a:t>
            </a: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Программы G2G: отправляющая страна управляет набором мигрантов в координации с принимающей страной.</a:t>
            </a:r>
          </a:p>
          <a:p>
            <a:pPr marL="346075" indent="-22860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G2G между Бангладеш и Малайзией значительно улучшило экономические результаты трудящихся-мигрантов (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Mobarak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2023); 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 разрешений на трудоустройство (EPS) между Кореей и несколькими отправляющими странами.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программ для сезонных рабочих</a:t>
            </a:r>
            <a:endParaRPr lang="en-US" sz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 признанных сезонных работодателей между островами Тихого океана и Новой Зеландией.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Мигранты получают ту же минимальную заработную плату и те же права, что и местные работники; они также получают официальные трудовые договоры и доступ к мерам соцзащиты в 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принимающей стране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период сезонной работы.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Значительное положительное влияние на доход домохозяйств мигрантов, потребление, сбережения (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Gibson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McKenzie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2014)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1.4. </a:t>
            </a:r>
            <a:r>
              <a:rPr lang="ru-RU" sz="1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Сокращение понижения профессиональной квалификации мигрантов</a:t>
            </a:r>
            <a:endParaRPr lang="en-US" sz="12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Разработка систем сертификации/аккредитации навыков</a:t>
            </a: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Системы оценки и сертификации навыков для мигрантов, созданные в 2018 году в Узбекистане; Требуется тестирование навыков и аккредитация в качестве домашнего работника на Филиппинах перед выездом на работу.</a:t>
            </a:r>
          </a:p>
          <a:p>
            <a:pPr marL="115888" lvl="1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Установление соглашений о взаимном признании (СВП или MRA) с принимающими странами</a:t>
            </a: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СВП (</a:t>
            </a: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MRA)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подписанное между Индией и Сингапуром в 2017 году в области сестринского дела.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Эмпирическое моделирование предполагает существенный экономические выгоды для стран-участниц (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Corong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and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Aguiar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 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8884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1. </a:t>
            </a: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Повышение эффективности и производительности миграции в рамках существующих коридоров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103871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Narrow" panose="020B0606020202030204" pitchFamily="34" charset="0"/>
              </a:rPr>
              <a:t>Р</a:t>
            </a:r>
            <a:r>
              <a:rPr lang="ru-RU" sz="2400" b="1" dirty="0">
                <a:latin typeface="Arial Narrow" panose="020B0606020202030204" pitchFamily="34" charset="0"/>
              </a:rPr>
              <a:t>екомендаций в области миграционной политики (2)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0" y="1010850"/>
            <a:ext cx="8252079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2.1. 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Определение спроса на новые направления и новых профессий</a:t>
            </a:r>
            <a:endParaRPr lang="en-US" sz="13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систем мониторинга навыков, востребованных странами назначения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28600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Расширение возможностей Министерства труда по выявлению спроса на рабочую силу за рубежом.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Координация с принимающими странами путем обмена данными о нехватке навыков/спроса на рабочую силу.</a:t>
            </a:r>
            <a:endParaRPr lang="en-US" sz="1300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систем данных для информирования потенциальных мигрантов о потребностях в рабочей силе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2.2. 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Установление институциональных соглашений с новыми направлениями</a:t>
            </a:r>
            <a:endParaRPr lang="en-US" sz="13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Двусторонние трудовые соглашения, меморандумы о взаимопонимании, программы G2G или Глобальные партнерства по навыкам (GSP)</a:t>
            </a:r>
            <a:endParaRPr lang="en-US" sz="1300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6075" indent="-22383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Недавнее двустороннее соглашение, подписанное между Узбекистаном и Германией</a:t>
            </a:r>
            <a:endParaRPr lang="en-US" sz="1300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человеческого капитала для мигрантов</a:t>
            </a:r>
            <a:endParaRPr lang="en-US" sz="13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программ обучения новым профессиям на основе выявленного спроса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Расширение возможностей и ресурсов государственных программ обучения навыкам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1175" indent="-16510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от принимающих стран через Глобальные программы партнерства по навыкам (GSP)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1175" indent="-16510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Косово, Германия предоставляет технические и финансовые ресурсы для обучения потенциальных мигрантов по выбранным профессиям через GSP (</a:t>
            </a:r>
            <a:r>
              <a:rPr lang="ru-RU" sz="130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Clemens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ru-RU" sz="130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Gough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2018).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Развивать/укреплять партнерство с частными учебными провайдерами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языковых навыков среди мигрантов для доступа к новым рынкам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Узбекистан предлагает языковые курсы для потенциальных мигрантов в партнерстве с пунктами назначения (например, Япония)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2. </a:t>
            </a: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Диверсификация профессий и направлений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144400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Международная миграция в более широком контексте занятости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367284" y="1517860"/>
            <a:ext cx="4303776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Предоставляет возможности трудоустройства людям, которые в противном случае остались бы безработными дома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Трудовые мигранты получают большой прирост заработной платы</a:t>
            </a:r>
            <a:endParaRPr lang="en-US" dirty="0">
              <a:solidFill>
                <a:schemeClr val="dk1"/>
              </a:solidFill>
              <a:latin typeface="Arial Narrow" panose="020B0606020202030204" pitchFamily="34" charset="0"/>
              <a:ea typeface="Anaheim"/>
              <a:cs typeface="Anaheim"/>
              <a:sym typeface="Anaheim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367283" y="1302250"/>
            <a:ext cx="391980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Международная миграция является основным источником занятости для молодежи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18" name="Google Shape;266;p19">
            <a:extLst>
              <a:ext uri="{FF2B5EF4-FFF2-40B4-BE49-F238E27FC236}">
                <a16:creationId xmlns:a16="http://schemas.microsoft.com/office/drawing/2014/main" id="{6B1F7380-23C4-A19D-61FC-DC51709727D5}"/>
              </a:ext>
            </a:extLst>
          </p:cNvPr>
          <p:cNvSpPr txBox="1"/>
          <p:nvPr/>
        </p:nvSpPr>
        <p:spPr>
          <a:xfrm>
            <a:off x="4579619" y="1335495"/>
            <a:ext cx="4303776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Денежные переводы составили более 30% ВВП в 2022 году</a:t>
            </a:r>
            <a:endParaRPr lang="en-US" dirty="0">
              <a:solidFill>
                <a:schemeClr val="dk1"/>
              </a:solidFill>
              <a:latin typeface="Arial Narrow" panose="020B0606020202030204" pitchFamily="34" charset="0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273;p19">
            <a:extLst>
              <a:ext uri="{FF2B5EF4-FFF2-40B4-BE49-F238E27FC236}">
                <a16:creationId xmlns:a16="http://schemas.microsoft.com/office/drawing/2014/main" id="{A1B984AC-1AED-57AB-BD25-46CD2299C3AC}"/>
              </a:ext>
            </a:extLst>
          </p:cNvPr>
          <p:cNvSpPr txBox="1"/>
          <p:nvPr/>
        </p:nvSpPr>
        <p:spPr>
          <a:xfrm>
            <a:off x="4579618" y="1045422"/>
            <a:ext cx="391980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Миграция является огромным источником дохода для страны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20" name="Google Shape;266;p19">
            <a:extLst>
              <a:ext uri="{FF2B5EF4-FFF2-40B4-BE49-F238E27FC236}">
                <a16:creationId xmlns:a16="http://schemas.microsoft.com/office/drawing/2014/main" id="{C0FF54B7-D92C-848E-70E9-B77BD59370D5}"/>
              </a:ext>
            </a:extLst>
          </p:cNvPr>
          <p:cNvSpPr txBox="1"/>
          <p:nvPr/>
        </p:nvSpPr>
        <p:spPr>
          <a:xfrm>
            <a:off x="367283" y="3168416"/>
            <a:ext cx="4303776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Международная миграция в настоящее время связана с рядом </a:t>
            </a:r>
            <a:r>
              <a:rPr lang="ru-RU" dirty="0" err="1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неэффективностей</a:t>
            </a: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 и уязвимостей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Более продуктивная миграция может принести огромные дополнительные выгоды для мигрантов и их страны</a:t>
            </a:r>
            <a:endParaRPr lang="en-US" dirty="0">
              <a:solidFill>
                <a:schemeClr val="dk1"/>
              </a:solidFill>
              <a:latin typeface="Arial Narrow" panose="020B0606020202030204" pitchFamily="34" charset="0"/>
              <a:sym typeface="Anaheim"/>
            </a:endParaRPr>
          </a:p>
        </p:txBody>
      </p:sp>
      <p:sp>
        <p:nvSpPr>
          <p:cNvPr id="21" name="Google Shape;273;p19">
            <a:extLst>
              <a:ext uri="{FF2B5EF4-FFF2-40B4-BE49-F238E27FC236}">
                <a16:creationId xmlns:a16="http://schemas.microsoft.com/office/drawing/2014/main" id="{11542202-D3C7-1699-E66C-A4FC5E894A17}"/>
              </a:ext>
            </a:extLst>
          </p:cNvPr>
          <p:cNvSpPr txBox="1"/>
          <p:nvPr/>
        </p:nvSpPr>
        <p:spPr>
          <a:xfrm>
            <a:off x="367283" y="2977916"/>
            <a:ext cx="4377316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ea typeface="Anton"/>
                <a:cs typeface="Anton"/>
                <a:sym typeface="Anton"/>
              </a:rPr>
              <a:t>Однако экономический потенциал миграции остается частично неиспользованным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ea typeface="Anton"/>
              <a:cs typeface="Anton"/>
              <a:sym typeface="Anton"/>
            </a:endParaRPr>
          </a:p>
        </p:txBody>
      </p:sp>
      <p:sp>
        <p:nvSpPr>
          <p:cNvPr id="22" name="Google Shape;266;p19">
            <a:extLst>
              <a:ext uri="{FF2B5EF4-FFF2-40B4-BE49-F238E27FC236}">
                <a16:creationId xmlns:a16="http://schemas.microsoft.com/office/drawing/2014/main" id="{DB7FBEA3-B571-FB38-92FF-D63602A66B7F}"/>
              </a:ext>
            </a:extLst>
          </p:cNvPr>
          <p:cNvSpPr txBox="1"/>
          <p:nvPr/>
        </p:nvSpPr>
        <p:spPr>
          <a:xfrm>
            <a:off x="4579618" y="2347706"/>
            <a:ext cx="4377315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Масштабная эмиграция рабочих из Кыргызской Республики является симптомом недостаточного создания рабочих мест внутри страны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Миграция может быть эффективной стратегией по доступу к возможностям трудоустройства для большой доли населения в краткосрочной и среднесрочной перспективе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Arial Narrow" panose="020B0606020202030204" pitchFamily="34" charset="0"/>
                <a:sym typeface="Anaheim"/>
              </a:rPr>
              <a:t>В процессе повышения эффективности миграционного процесса, политические реформы, направленные на создание рабочих мест внутри страны, имеют важное значение для решения структурных проблем рабочих мест в среднесрочной и долгосрочной перспективе</a:t>
            </a:r>
            <a:endParaRPr lang="en-US" dirty="0">
              <a:solidFill>
                <a:schemeClr val="dk1"/>
              </a:solidFill>
              <a:latin typeface="Arial Narrow" panose="020B0606020202030204" pitchFamily="34" charset="0"/>
              <a:sym typeface="Anaheim"/>
            </a:endParaRPr>
          </a:p>
        </p:txBody>
      </p:sp>
      <p:sp>
        <p:nvSpPr>
          <p:cNvPr id="23" name="Google Shape;273;p19">
            <a:extLst>
              <a:ext uri="{FF2B5EF4-FFF2-40B4-BE49-F238E27FC236}">
                <a16:creationId xmlns:a16="http://schemas.microsoft.com/office/drawing/2014/main" id="{FAE9F933-DC95-821C-9CF7-8292C744DBF0}"/>
              </a:ext>
            </a:extLst>
          </p:cNvPr>
          <p:cNvSpPr txBox="1"/>
          <p:nvPr/>
        </p:nvSpPr>
        <p:spPr>
          <a:xfrm>
            <a:off x="4579618" y="2132096"/>
            <a:ext cx="4197099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Миграция — одно из решений проблемы рабочих мест</a:t>
            </a:r>
            <a:endParaRPr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Narrow" panose="020B0606020202030204" pitchFamily="34" charset="0"/>
              </a:rPr>
              <a:t>Р</a:t>
            </a:r>
            <a:r>
              <a:rPr lang="ru-RU" sz="2400" b="1" dirty="0">
                <a:latin typeface="Arial Narrow" panose="020B0606020202030204" pitchFamily="34" charset="0"/>
              </a:rPr>
              <a:t>екомендаций в области миграционной политики (3)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1" y="101085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ru-RU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механизмов защиты неформальных мигрантов</a:t>
            </a:r>
            <a:endParaRPr lang="en-US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Частные страховые продукты для страхования мигрантов от потери работы за границей.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фондов социального обеспечения мигрантов.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Например, Фонд социального обеспечения для иностранных рабочих (Филиппины).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роли и возможностей консульских отделов в предоставлении юридических консультаций мигрантам за рубежом</a:t>
            </a: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3.2. </a:t>
            </a:r>
            <a:r>
              <a:rPr lang="ru-RU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систем социальной защиты для формальных мигрантов</a:t>
            </a:r>
            <a:endParaRPr lang="en-US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специальных программ социальной защиты для формальных мигрантов</a:t>
            </a: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Добровольные схемы взносов, которые обеспечивают социальное обеспечение за рубежом и гарантированный доход по возвращении. 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 системы социального обеспечения для иностранных рабочих-мигрантов (Филиппины)</a:t>
            </a: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механизмов переноса социального страхования через границы</a:t>
            </a: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286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системы, в которой мигранты осуществляют взносы, чтобы иметь равный доступ к пособиям по безработице и медицинскому обслуживанию, как и граждане в стране пребывания.</a:t>
            </a:r>
          </a:p>
          <a:p>
            <a:pPr marL="346075" indent="-2286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Филиппины включают пункт 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равном доступе к социальной защите и переносе пособий в свои двусторонние соглашения и Меморандумы о взаимопонимании (МОВ) с принимающими странами</a:t>
            </a:r>
            <a:r>
              <a:rPr lang="en-US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3. </a:t>
            </a: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Снижение уязвимости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368670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 Narrow" panose="020B0606020202030204" pitchFamily="34" charset="0"/>
              </a:rPr>
              <a:t>Р</a:t>
            </a:r>
            <a:r>
              <a:rPr lang="ru-RU" sz="2400" b="1" dirty="0">
                <a:latin typeface="Arial Narrow" panose="020B0606020202030204" pitchFamily="34" charset="0"/>
              </a:rPr>
              <a:t>екомендаций в области миграционной политики (4)</a:t>
            </a:r>
            <a:endParaRPr lang="en-US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488060" y="1126050"/>
            <a:ext cx="8242935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4.1. 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Разработать стратегический план </a:t>
            </a:r>
            <a:r>
              <a:rPr lang="ru-RU" sz="1300" b="1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реинтеграции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мигрантов</a:t>
            </a:r>
            <a:endParaRPr lang="en-US" sz="13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Албания разработала комплексную национальную стратегию </a:t>
            </a:r>
            <a:r>
              <a:rPr lang="ru-RU" sz="130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реинтеграции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мигрантов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4.2. 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Регистрация вернувшихся мигрантов и оценка потребностей</a:t>
            </a:r>
            <a:endParaRPr lang="en-US" sz="13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административного реестра вернувшихся мигрантов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Реестр вернувшихся мигрантов создан в Узбекистане в 2021 году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Проведение экспресс-оценки потребностей и планов для вернувшихся мигрантов в специальных пунктах (единое окно)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4.3. </a:t>
            </a:r>
            <a:r>
              <a:rPr lang="ru-RU" sz="1300" b="1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Предоставление услуг вернувшимся на основе оценки потребностей</a:t>
            </a:r>
            <a:endParaRPr lang="en-US" sz="1300" b="1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</a:t>
            </a:r>
            <a:r>
              <a:rPr lang="ru-RU" sz="130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самозанятости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предпринимательства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28600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 </a:t>
            </a:r>
            <a:r>
              <a:rPr lang="ru-RU" sz="130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реинтеграции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3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иностранных работников за рубежом» (OFW), предоставляемая Филиппинами, включает обучение для тех, кто хотел бы открыть малый бизнес.</a:t>
            </a:r>
          </a:p>
          <a:p>
            <a:pPr marL="346075" indent="-228600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Оценки спроса на местах для выявления потенциальных видов деятельности для вернувшихся </a:t>
            </a:r>
            <a:r>
              <a:rPr lang="ru-RU" sz="130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самозанятых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проводимые некоторыми странами.</a:t>
            </a:r>
            <a:endParaRPr lang="en-US" sz="1300" dirty="0">
              <a:solidFill>
                <a:srgbClr val="33333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Активная политика на рынке труда и поддержка в поиске работы (услуги по трудоустройству)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6075" indent="-230188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Требует увеличения ресурсов и потенциала внутренних программ на рынке труда и служб занятости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Временная поддержка финансовыми средствами для вынужденных возвратившихся мигрантов (неожиданное возвращение)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85800" indent="-228600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 экстренной денежной поддержки в Бангладеш, для вынужденных возвратившихся </a:t>
            </a:r>
            <a:r>
              <a:rPr lang="ru-RU" sz="13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мигрантов </a:t>
            </a:r>
            <a:r>
              <a:rPr lang="ru-RU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 время COVID-19</a:t>
            </a:r>
            <a:r>
              <a:rPr lang="en-US" sz="1300" dirty="0">
                <a:solidFill>
                  <a:srgbClr val="33333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72285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4. </a:t>
            </a: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Поддержка </a:t>
            </a:r>
            <a:r>
              <a:rPr lang="ru-RU" sz="1800" b="1" dirty="0" err="1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реинтеграции</a:t>
            </a: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 и повторной миграции возвращающихся мигрантов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264370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572262" y="158644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48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Спасибо за внимание</a:t>
            </a:r>
            <a:r>
              <a:rPr lang="en-US" sz="48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885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Источник данных: Обследование в области миграции КР </a:t>
            </a:r>
            <a:r>
              <a:rPr lang="en-US" sz="2400" b="1" dirty="0">
                <a:latin typeface="Arial Narrow" panose="020B0606020202030204" pitchFamily="34" charset="0"/>
              </a:rPr>
              <a:t>2022/23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266;p19">
            <a:extLst>
              <a:ext uri="{FF2B5EF4-FFF2-40B4-BE49-F238E27FC236}">
                <a16:creationId xmlns:a16="http://schemas.microsoft.com/office/drawing/2014/main" id="{82158CCF-49EE-BAE3-570A-391273EBDD9D}"/>
              </a:ext>
            </a:extLst>
          </p:cNvPr>
          <p:cNvSpPr txBox="1"/>
          <p:nvPr/>
        </p:nvSpPr>
        <p:spPr>
          <a:xfrm>
            <a:off x="572262" y="1586440"/>
            <a:ext cx="7999476" cy="3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Разработано совместно с Правительством Кыргызстана (Министерство труда, Центральный банк, Статистическое управление)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Национально репрезентативно для домохозяйств в Кыргызской Республике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Выборка домохозяйств с текущими или вернувшимся мигрантами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5500 домохозяйств; более 20 000 человек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Подробная информация о работе индивидуума внутри страны и за рубежом всех взрослых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Включает данные об отсутствующих по причине работы за границей (телефонные интервью)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Включает вернувшихся мигрантов (которые в прошлом выезжали за границу на работу)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Anaheim"/>
                <a:cs typeface="Anaheim"/>
                <a:sym typeface="Anaheim"/>
              </a:rPr>
              <a:t>Рассматривает весь жизненный цикл миграции (до отъезда, во время миграции и после возвращения)</a:t>
            </a:r>
            <a:endParaRPr lang="en-US" sz="1600" dirty="0">
              <a:solidFill>
                <a:schemeClr val="dk1"/>
              </a:solidFill>
              <a:latin typeface="Arial Narrow" panose="020B0606020202030204" pitchFamily="34" charset="0"/>
              <a:ea typeface="Anaheim"/>
              <a:cs typeface="Anaheim"/>
              <a:sym typeface="Anaheim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572262" y="1237480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Мотивация: Доступные репрезентативные на национальном уровне наборы данных в Центральной Азии не содержат детальной информации о трудовой миграции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19296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Миграция характеризуется, в основном, низкоквалифицированной рабочей силой и сосредоточена в России</a:t>
            </a:r>
            <a:endParaRPr lang="ru-RU" sz="2000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572262" y="1184140"/>
            <a:ext cx="8327136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Подавляющее большинство мигрантов направляются в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В РФ мигрируют менее квалифицированные мигранты, чем в другие направления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E6C15-2534-0EDE-CCFC-39B26ED5B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2123879"/>
            <a:ext cx="3219648" cy="1931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A7DD43-2F17-F641-2428-E5120195B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852" y="2123879"/>
            <a:ext cx="4355268" cy="2329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6C639B-DA92-12D3-91A9-2B559E1211A2}"/>
              </a:ext>
            </a:extLst>
          </p:cNvPr>
          <p:cNvSpPr txBox="1"/>
          <p:nvPr/>
        </p:nvSpPr>
        <p:spPr>
          <a:xfrm>
            <a:off x="4180852" y="1658259"/>
            <a:ext cx="4355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Профиль навыков работников из КР, по статусу международной миграции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607880" y="1658259"/>
            <a:ext cx="3453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Распределение мигрантов из КР по направлением (страны)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BD4540-B004-CD71-557B-4C4763DD4F30}"/>
              </a:ext>
            </a:extLst>
          </p:cNvPr>
          <p:cNvSpPr txBox="1"/>
          <p:nvPr/>
        </p:nvSpPr>
        <p:spPr>
          <a:xfrm>
            <a:off x="607880" y="4542035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9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Каналы миграции остаются в основном неформальными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607142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Источники информации о международной миграции в основном неформальные, особенно о миграции в РФ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Степень формализации и использование </a:t>
            </a:r>
            <a:r>
              <a:rPr lang="ru-RU" sz="1800" b="1" dirty="0" err="1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предмиграционных</a:t>
            </a: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 услуг очень низкие, особенно среди мигрантов в РФ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799200" y="2143710"/>
            <a:ext cx="2163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 Narrow" panose="020B0606020202030204" pitchFamily="34" charset="0"/>
              </a:rPr>
              <a:t>Основной источник информации о трудоустройстве за рубежом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68489-104D-15D6-177F-A74676EF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729" y="2143710"/>
            <a:ext cx="3999957" cy="2404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FD1F5-6DCE-0A3D-037D-BDE91799280D}"/>
              </a:ext>
            </a:extLst>
          </p:cNvPr>
          <p:cNvSpPr txBox="1"/>
          <p:nvPr/>
        </p:nvSpPr>
        <p:spPr>
          <a:xfrm>
            <a:off x="607880" y="4542035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9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Мигранты имеют неточную информацию об ожидаемой заработной плате в результате миграции</a:t>
            </a:r>
            <a:endParaRPr lang="ru-RU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743936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Мигранты переоценивают заработную плату за рубежом более чем на 30 процентов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Мигранты, которые используют официальные каналы информации, имеют более точные ожидания относительно заработной платы за рубежом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546412" y="2069292"/>
            <a:ext cx="4025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Ожидаемая ежемесячная заработная плата (в долларах США) до отъезда по сравнению с фактической заработной платой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94CCC-1B59-5241-D720-7E58A57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5" y="2508469"/>
            <a:ext cx="3631537" cy="21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CB1D2AD-EEA0-4324-D9FF-CBC374E8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44" y="2508469"/>
            <a:ext cx="3622281" cy="21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400813" y="2014336"/>
            <a:ext cx="44764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Разрыв между заработной платой, полученной за рубежом, и заработной платой, ожидаемой до отъезда (в % от ожидаемой заработной платы), по источникам информации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C7F9D-DC17-8457-B14B-216DBA12BB3B}"/>
              </a:ext>
            </a:extLst>
          </p:cNvPr>
          <p:cNvSpPr txBox="1"/>
          <p:nvPr/>
        </p:nvSpPr>
        <p:spPr>
          <a:xfrm>
            <a:off x="626364" y="4595458"/>
            <a:ext cx="4593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 Narrow" panose="020B0606020202030204" pitchFamily="34" charset="0"/>
              </a:rPr>
              <a:t>Примечание. Вертикальные пунктирные линии обозначают усредненные значения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CBA3A-8C1E-1A4F-476D-E2E1224007F1}"/>
              </a:ext>
            </a:extLst>
          </p:cNvPr>
          <p:cNvSpPr txBox="1"/>
          <p:nvPr/>
        </p:nvSpPr>
        <p:spPr>
          <a:xfrm>
            <a:off x="626364" y="4745276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2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ines on a white background&#10;&#10;Description automatically generated">
            <a:extLst>
              <a:ext uri="{FF2B5EF4-FFF2-40B4-BE49-F238E27FC236}">
                <a16:creationId xmlns:a16="http://schemas.microsoft.com/office/drawing/2014/main" id="{01F2FA1B-9F61-0C39-E8ED-A2EB50E84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559600"/>
            <a:ext cx="5116222" cy="3067337"/>
          </a:xfrm>
          <a:prstGeom prst="rect">
            <a:avLst/>
          </a:prstGeom>
        </p:spPr>
      </p:pic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Миграция позволяет трудоустроиться тем, кто не работал 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047574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Профессия мигрантов до и во время миграции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1825216" y="1450283"/>
            <a:ext cx="279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До миграции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43752" y="1449874"/>
            <a:ext cx="26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Во время миграции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21F76-218C-F0A4-B4C1-3E65A7B7A83B}"/>
              </a:ext>
            </a:extLst>
          </p:cNvPr>
          <p:cNvSpPr txBox="1"/>
          <p:nvPr/>
        </p:nvSpPr>
        <p:spPr>
          <a:xfrm>
            <a:off x="603504" y="4626937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1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6347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Мигранты получают большой прирост заработной платы за рубежом, но более высокий уровень квалификации не означает более высокие доходы</a:t>
            </a:r>
            <a:endParaRPr sz="2000"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706202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Мигранты зарабатывают за границей в 2,5 раза больше, чем до отъезда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Низкоквалифицированные и высококвалифицированные мигранты зарабатывают за границей примерно одинаковую зарплату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  <a:p>
            <a:pPr marL="684213" lvl="1" indent="-223838"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Выгода от наличия высшего образования низкая среди мигрантов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FB851-4F99-3ECD-20C7-EEB49481582B}"/>
              </a:ext>
            </a:extLst>
          </p:cNvPr>
          <p:cNvSpPr txBox="1"/>
          <p:nvPr/>
        </p:nvSpPr>
        <p:spPr>
          <a:xfrm>
            <a:off x="4611225" y="2052436"/>
            <a:ext cx="4096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Распределение заработной платы за рубежом по уровню квалификации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998E6-AE8A-3FAA-D169-F3BCFC7B0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5" y="2339529"/>
            <a:ext cx="3674126" cy="2202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4983F-8163-4476-BA42-5A66C6B1C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44" y="2339529"/>
            <a:ext cx="3674126" cy="22027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558862" y="2052845"/>
            <a:ext cx="4025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Ежемесячная заработная плата за рубежом (в долларах США) по сравнению с заработной платой до миграции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1ABD5-71A9-79CA-1ACA-B288B5DB8C75}"/>
              </a:ext>
            </a:extLst>
          </p:cNvPr>
          <p:cNvSpPr txBox="1"/>
          <p:nvPr/>
        </p:nvSpPr>
        <p:spPr>
          <a:xfrm>
            <a:off x="633984" y="4541661"/>
            <a:ext cx="4593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 Narrow" panose="020B0606020202030204" pitchFamily="34" charset="0"/>
              </a:rPr>
              <a:t>Примечание. Вертикальные пунктирные линии обозначают усредненные значения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472D-969C-6C48-86F6-8DA13B5D2E0A}"/>
              </a:ext>
            </a:extLst>
          </p:cNvPr>
          <p:cNvSpPr txBox="1"/>
          <p:nvPr/>
        </p:nvSpPr>
        <p:spPr>
          <a:xfrm>
            <a:off x="633984" y="4691479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6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1;p19">
            <a:extLst>
              <a:ext uri="{FF2B5EF4-FFF2-40B4-BE49-F238E27FC236}">
                <a16:creationId xmlns:a16="http://schemas.microsoft.com/office/drawing/2014/main" id="{D517A428-8AE9-E11B-3609-CA372850B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004" y="155850"/>
            <a:ext cx="8327136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Миграция также сопряжена со снижением квалификации и потенциальной растратой навыков</a:t>
            </a:r>
            <a:endParaRPr b="1" dirty="0">
              <a:solidFill>
                <a:schemeClr val="dk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73;p19">
            <a:extLst>
              <a:ext uri="{FF2B5EF4-FFF2-40B4-BE49-F238E27FC236}">
                <a16:creationId xmlns:a16="http://schemas.microsoft.com/office/drawing/2014/main" id="{C51D3FD1-BBEF-4D31-1900-8C84B788CA82}"/>
              </a:ext>
            </a:extLst>
          </p:cNvPr>
          <p:cNvSpPr txBox="1"/>
          <p:nvPr/>
        </p:nvSpPr>
        <p:spPr>
          <a:xfrm>
            <a:off x="488061" y="1503387"/>
            <a:ext cx="8167878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dk2"/>
                </a:solidFill>
                <a:latin typeface="Arial Narrow" panose="020B0606020202030204" pitchFamily="34" charset="0"/>
                <a:sym typeface="Anton"/>
              </a:rPr>
              <a:t>Мигранты имеют гораздо меньше шансов быть трудоустроенными на должности «белых воротничков» за рубежом по сравнению с не-мигрантами, особенно если речь идет о высококвалифицированных специалистах.</a:t>
            </a:r>
            <a:endParaRPr lang="en-US" sz="1800" b="1" dirty="0">
              <a:solidFill>
                <a:schemeClr val="dk2"/>
              </a:solidFill>
              <a:latin typeface="Arial Narrow" panose="020B0606020202030204" pitchFamily="34" charset="0"/>
              <a:sym typeface="Anto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5F1E-73A7-C605-5DF9-9CA9297CBAC2}"/>
              </a:ext>
            </a:extLst>
          </p:cNvPr>
          <p:cNvSpPr txBox="1"/>
          <p:nvPr/>
        </p:nvSpPr>
        <p:spPr>
          <a:xfrm>
            <a:off x="413004" y="2143710"/>
            <a:ext cx="143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 Narrow" panose="020B0606020202030204" pitchFamily="34" charset="0"/>
              </a:rPr>
              <a:t>Понижение профессиональной квалификации после переезда за границу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8B8E9-6F37-9F45-EED2-0534CDBB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14" y="1844727"/>
            <a:ext cx="5010972" cy="2874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46C7A5-D279-CBF3-B898-BDBAB84E2920}"/>
              </a:ext>
            </a:extLst>
          </p:cNvPr>
          <p:cNvSpPr txBox="1"/>
          <p:nvPr/>
        </p:nvSpPr>
        <p:spPr>
          <a:xfrm>
            <a:off x="2310384" y="4657417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Источник</a:t>
            </a:r>
            <a:r>
              <a:rPr lang="en-US" sz="900" dirty="0">
                <a:latin typeface="Arial Narrow" panose="020B0606020202030204" pitchFamily="34" charset="0"/>
              </a:rPr>
              <a:t>: </a:t>
            </a:r>
            <a:r>
              <a:rPr lang="ru-RU" sz="900" dirty="0">
                <a:latin typeface="Arial Narrow" panose="020B0606020202030204" pitchFamily="34" charset="0"/>
              </a:rPr>
              <a:t>Обследование Всемирного банка в области миграции Кыргызской Республики 2022/23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19677"/>
      </p:ext>
    </p:extLst>
  </p:cSld>
  <p:clrMapOvr>
    <a:masterClrMapping/>
  </p:clrMapOvr>
</p:sld>
</file>

<file path=ppt/theme/theme1.xml><?xml version="1.0" encoding="utf-8"?>
<a:theme xmlns:a="http://schemas.openxmlformats.org/drawingml/2006/main" name="Graphic Design Project Proposal Infographics by Slidesgo">
  <a:themeElements>
    <a:clrScheme name="Simple Light">
      <a:dk1>
        <a:srgbClr val="434343"/>
      </a:dk1>
      <a:lt1>
        <a:srgbClr val="F3F3F3"/>
      </a:lt1>
      <a:dk2>
        <a:srgbClr val="0F4C81"/>
      </a:dk2>
      <a:lt2>
        <a:srgbClr val="98BEE0"/>
      </a:lt2>
      <a:accent1>
        <a:srgbClr val="C5D8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3072020D-E50C-4C67-AC45-D7CD154375AC}"/>
</file>

<file path=customXml/itemProps2.xml><?xml version="1.0" encoding="utf-8"?>
<ds:datastoreItem xmlns:ds="http://schemas.openxmlformats.org/officeDocument/2006/customXml" ds:itemID="{E6FFCBA3-4757-4650-9FDE-5FF2EFE3EA7E}"/>
</file>

<file path=customXml/itemProps3.xml><?xml version="1.0" encoding="utf-8"?>
<ds:datastoreItem xmlns:ds="http://schemas.openxmlformats.org/officeDocument/2006/customXml" ds:itemID="{5AB28421-0F2F-42AF-8361-0C9FE747F55A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2141</Words>
  <Application>Microsoft Office PowerPoint</Application>
  <PresentationFormat>On-screen Show (16:9)</PresentationFormat>
  <Paragraphs>181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Anaheim</vt:lpstr>
      <vt:lpstr>Anton</vt:lpstr>
      <vt:lpstr>Aptos</vt:lpstr>
      <vt:lpstr>Arial</vt:lpstr>
      <vt:lpstr>Arial Narrow</vt:lpstr>
      <vt:lpstr>Courier New</vt:lpstr>
      <vt:lpstr>Wingdings</vt:lpstr>
      <vt:lpstr>Graphic Design Project Proposal Infographics by Slidesgo</vt:lpstr>
      <vt:lpstr>Временная миграция  Возможности, задачи и решения на уровне политики  Выводы по Кыргызской Республике</vt:lpstr>
      <vt:lpstr>Международная миграция в более широком контексте занятости</vt:lpstr>
      <vt:lpstr>Источник данных: Обследование в области миграции КР 2022/23</vt:lpstr>
      <vt:lpstr>Миграция характеризуется, в основном, низкоквалифицированной рабочей силой и сосредоточена в России</vt:lpstr>
      <vt:lpstr>Каналы миграции остаются в основном неформальными</vt:lpstr>
      <vt:lpstr>Мигранты имеют неточную информацию об ожидаемой заработной плате в результате миграции</vt:lpstr>
      <vt:lpstr>Миграция позволяет трудоустроиться тем, кто не работал </vt:lpstr>
      <vt:lpstr>Мигранты получают большой прирост заработной платы за рубежом, но более высокий уровень квалификации не означает более высокие доходы</vt:lpstr>
      <vt:lpstr>Миграция также сопряжена со снижением квалификации и потенциальной растратой навыков</vt:lpstr>
      <vt:lpstr>Большинство мигрантов выезжают за границу на короткие периоды времени</vt:lpstr>
      <vt:lpstr>Поначалу вероятность трудоустройства возвращающихся мигрантов ниже, чем у не-мигрантов, но уровень занятости среди них, восстанавливается примерно через два года после возвращения</vt:lpstr>
      <vt:lpstr>Большинство женщин, вернувшихся на родину, снова оказываются безработными…</vt:lpstr>
      <vt:lpstr>… в то время как многие мужчины заняты в секторах, которые не соответствуют их опыту работы за рубежом</vt:lpstr>
      <vt:lpstr>После возвращения мигранты часто переходят к индивидуальной трудовой деятельности</vt:lpstr>
      <vt:lpstr>Возвращающиеся лица, работающие по найму, часто сталкиваются с понижением в должности по возвращении</vt:lpstr>
      <vt:lpstr>Обзор рекомендаций в области миграционной политики</vt:lpstr>
      <vt:lpstr>Рекомендаций в области миграционной политики</vt:lpstr>
      <vt:lpstr>Рекомендаций в области миграционной политики</vt:lpstr>
      <vt:lpstr>Рекомендаций в области миграционной политики (2)</vt:lpstr>
      <vt:lpstr>Рекомендаций в области миграционной политики (3)</vt:lpstr>
      <vt:lpstr>Рекомендаций в области миграционной политики (4)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Oraz Sultanov</dc:creator>
  <cp:lastModifiedBy>Oraz Sultanov</cp:lastModifiedBy>
  <cp:revision>2</cp:revision>
  <dcterms:modified xsi:type="dcterms:W3CDTF">2024-11-01T07:31:15Z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