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5" r:id="rId3"/>
    <p:sldId id="256" r:id="rId4"/>
    <p:sldId id="257" r:id="rId5"/>
    <p:sldId id="260" r:id="rId6"/>
    <p:sldId id="264" r:id="rId7"/>
    <p:sldId id="265" r:id="rId8"/>
    <p:sldId id="266" r:id="rId9"/>
    <p:sldId id="267" r:id="rId10"/>
    <p:sldId id="261" r:id="rId11"/>
    <p:sldId id="262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457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492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5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3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99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39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11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32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144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0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91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06E91-3905-45D6-93BB-F51377C2A39A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E385-C8CC-4922-9291-46178D5A1D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79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" b="10184"/>
          <a:stretch/>
        </p:blipFill>
        <p:spPr>
          <a:xfrm>
            <a:off x="0" y="0"/>
            <a:ext cx="12199272" cy="6858000"/>
          </a:xfrm>
        </p:spPr>
      </p:pic>
    </p:spTree>
    <p:extLst>
      <p:ext uri="{BB962C8B-B14F-4D97-AF65-F5344CB8AC3E}">
        <p14:creationId xmlns:p14="http://schemas.microsoft.com/office/powerpoint/2010/main" val="38315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387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2733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7771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7565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9362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916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53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59576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248078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0892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4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3630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44" y="0"/>
            <a:ext cx="1091714" cy="10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874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2436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3712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9314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0</Words>
  <Application>Microsoft Office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Брайловская</dc:creator>
  <cp:lastModifiedBy>Альберт Зульхарнеев</cp:lastModifiedBy>
  <cp:revision>13</cp:revision>
  <dcterms:created xsi:type="dcterms:W3CDTF">2024-08-14T09:31:17Z</dcterms:created>
  <dcterms:modified xsi:type="dcterms:W3CDTF">2024-11-02T12:27:57Z</dcterms:modified>
</cp:coreProperties>
</file>