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5" r:id="rId3"/>
    <p:sldId id="256" r:id="rId4"/>
    <p:sldId id="257" r:id="rId5"/>
    <p:sldId id="260" r:id="rId6"/>
    <p:sldId id="264" r:id="rId7"/>
    <p:sldId id="265" r:id="rId8"/>
    <p:sldId id="266" r:id="rId9"/>
    <p:sldId id="267" r:id="rId10"/>
    <p:sldId id="261" r:id="rId11"/>
    <p:sldId id="262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4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9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9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1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32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14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30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9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49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5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06E91-3905-45D6-93BB-F51377C2A39A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CE385-C8CC-4922-9291-46178D5A1D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79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" b="10184"/>
          <a:stretch/>
        </p:blipFill>
        <p:spPr>
          <a:xfrm>
            <a:off x="0" y="0"/>
            <a:ext cx="12199272" cy="6858000"/>
          </a:xfrm>
        </p:spPr>
      </p:pic>
    </p:spTree>
    <p:extLst>
      <p:ext uri="{BB962C8B-B14F-4D97-AF65-F5344CB8AC3E}">
        <p14:creationId xmlns:p14="http://schemas.microsoft.com/office/powerpoint/2010/main" val="383152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80892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4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363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944" y="0"/>
            <a:ext cx="1091714" cy="109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5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87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24363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37127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93147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387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27331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8777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75655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9362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1916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0535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5957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48078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0</Words>
  <Application>Microsoft Office PowerPoint</Application>
  <PresentationFormat>Широкоэкранный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Брайловская</dc:creator>
  <cp:lastModifiedBy>Альберт Зульхарнеев</cp:lastModifiedBy>
  <cp:revision>13</cp:revision>
  <dcterms:created xsi:type="dcterms:W3CDTF">2024-08-14T09:31:17Z</dcterms:created>
  <dcterms:modified xsi:type="dcterms:W3CDTF">2024-11-02T12:27:57Z</dcterms:modified>
</cp:coreProperties>
</file>