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714" r:id="rId2"/>
  </p:sldMasterIdLst>
  <p:notesMasterIdLst>
    <p:notesMasterId r:id="rId10"/>
  </p:notesMasterIdLst>
  <p:handoutMasterIdLst>
    <p:handoutMasterId r:id="rId11"/>
  </p:handoutMasterIdLst>
  <p:sldIdLst>
    <p:sldId id="332" r:id="rId3"/>
    <p:sldId id="4134" r:id="rId4"/>
    <p:sldId id="4136" r:id="rId5"/>
    <p:sldId id="4126" r:id="rId6"/>
    <p:sldId id="4137" r:id="rId7"/>
    <p:sldId id="4128" r:id="rId8"/>
    <p:sldId id="4130" r:id="rId9"/>
  </p:sldIdLst>
  <p:sldSz cx="9906000" cy="6858000" type="A4"/>
  <p:notesSz cx="6808788" cy="9940925"/>
  <p:embeddedFontLst>
    <p:embeddedFont>
      <p:font typeface="Citi Sans Condensed" pitchFamily="2" charset="0"/>
      <p:regular r:id="rId12"/>
      <p:italic r:id="rId13"/>
    </p:embeddedFont>
    <p:embeddedFont>
      <p:font typeface="Citi Sans Display" pitchFamily="2" charset="0"/>
      <p:regular r:id="rId14"/>
      <p:bold r:id="rId15"/>
      <p:italic r:id="rId16"/>
      <p:boldItalic r:id="rId17"/>
    </p:embeddedFont>
    <p:embeddedFont>
      <p:font typeface="Citi Sans Text" pitchFamily="2" charset="0"/>
      <p:regular r:id="rId18"/>
      <p:bold r:id="rId19"/>
      <p:italic r:id="rId20"/>
      <p:boldItalic r:id="rId21"/>
    </p:embeddedFont>
  </p:embeddedFontLst>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120" userDrawn="1">
          <p15:clr>
            <a:srgbClr val="A4A3A4"/>
          </p15:clr>
        </p15:guide>
        <p15:guide id="3" pos="6023" userDrawn="1">
          <p15:clr>
            <a:srgbClr val="A4A3A4"/>
          </p15:clr>
        </p15:guide>
        <p15:guide id="4" pos="126" userDrawn="1">
          <p15:clr>
            <a:srgbClr val="A4A3A4"/>
          </p15:clr>
        </p15:guide>
        <p15:guide id="5" pos="6091" userDrawn="1">
          <p15:clr>
            <a:srgbClr val="A4A3A4"/>
          </p15:clr>
        </p15:guide>
        <p15:guide id="6" pos="6136" userDrawn="1">
          <p15:clr>
            <a:srgbClr val="A4A3A4"/>
          </p15:clr>
        </p15:guide>
        <p15:guide id="7" orient="horz" pos="1049" userDrawn="1">
          <p15:clr>
            <a:srgbClr val="A4A3A4"/>
          </p15:clr>
        </p15:guide>
        <p15:guide id="8" orient="horz" pos="709" userDrawn="1">
          <p15:clr>
            <a:srgbClr val="A4A3A4"/>
          </p15:clr>
        </p15:guide>
        <p15:guide id="9" orient="horz" pos="640" userDrawn="1">
          <p15:clr>
            <a:srgbClr val="A4A3A4"/>
          </p15:clr>
        </p15:guide>
        <p15:guide id="10" orient="horz" pos="572" userDrawn="1">
          <p15:clr>
            <a:srgbClr val="A4A3A4"/>
          </p15:clr>
        </p15:guide>
        <p15:guide id="11" orient="horz" pos="1729" userDrawn="1">
          <p15:clr>
            <a:srgbClr val="A4A3A4"/>
          </p15:clr>
        </p15:guide>
        <p15:guide id="12" orient="horz" pos="4224" userDrawn="1">
          <p15:clr>
            <a:srgbClr val="A4A3A4"/>
          </p15:clr>
        </p15:guide>
        <p15:guide id="13" orient="horz" pos="3952" userDrawn="1">
          <p15:clr>
            <a:srgbClr val="A4A3A4"/>
          </p15:clr>
        </p15:guide>
        <p15:guide id="14" orient="horz" pos="2568" userDrawn="1">
          <p15:clr>
            <a:srgbClr val="A4A3A4"/>
          </p15:clr>
        </p15:guide>
        <p15:guide id="15" pos="2984" userDrawn="1">
          <p15:clr>
            <a:srgbClr val="A4A3A4"/>
          </p15:clr>
        </p15:guide>
        <p15:guide id="16" pos="32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B4C205-E728-ADAD-CA50-8C67254A2066}" name="Ponnusamy, Tamilselvan [OT-OPS NE]" initials="PT[ON" userId="S::tp00934@citi.com::ec224eaf-bcb0-4ec8-bb2b-dfa72dcbf44d" providerId="AD"/>
  <p188:author id="{1131A8CD-C79A-F82A-7795-54FD1073BCC2}" name="Zwick, Shaunna [OT-OPS]" initials="ZS[O" userId="S::SS04141@citi.com::d0dd8d3b-8566-4719-815f-09a20128cc2a" providerId="AD"/>
  <p188:author id="{DD2B75CF-22C1-841F-1F12-E7428E83245F}" name="Macias, Cristina [CCC-OT]" initials="MC[O" userId="S::CM83451@citi.com::6f643543-fed0-4fe2-8365-04ebc17a2450" providerId="AD"/>
  <p188:author id="{C657E7D4-2435-C36E-4399-8C7CC3F49BAD}" name="Stewart, Sheila [OT-OPS]" initials="SS[O" userId="S::ss18929@citi.com::f6bcd521-bd4c-404e-9b40-e7c097e110f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8C96"/>
    <a:srgbClr val="D3DADD"/>
    <a:srgbClr val="E6E6E6"/>
    <a:srgbClr val="4DC8F5"/>
    <a:srgbClr val="00C4FF"/>
    <a:srgbClr val="00B050"/>
    <a:srgbClr val="8DDCF8"/>
    <a:srgbClr val="0070C0"/>
    <a:srgbClr val="00B0F0"/>
    <a:srgbClr val="CDD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3" autoAdjust="0"/>
    <p:restoredTop sz="95658" autoAdjust="0"/>
  </p:normalViewPr>
  <p:slideViewPr>
    <p:cSldViewPr snapToGrid="0" showGuides="1">
      <p:cViewPr varScale="1">
        <p:scale>
          <a:sx n="161" d="100"/>
          <a:sy n="161" d="100"/>
        </p:scale>
        <p:origin x="684" y="144"/>
      </p:cViewPr>
      <p:guideLst>
        <p:guide orient="horz" pos="2387"/>
        <p:guide pos="3120"/>
        <p:guide pos="6023"/>
        <p:guide pos="126"/>
        <p:guide pos="6091"/>
        <p:guide pos="6136"/>
        <p:guide orient="horz" pos="1049"/>
        <p:guide orient="horz" pos="709"/>
        <p:guide orient="horz" pos="640"/>
        <p:guide orient="horz" pos="572"/>
        <p:guide orient="horz" pos="1729"/>
        <p:guide orient="horz" pos="4224"/>
        <p:guide orient="horz" pos="3952"/>
        <p:guide orient="horz" pos="2568"/>
        <p:guide pos="2984"/>
        <p:guide pos="3279"/>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8" d="100"/>
          <a:sy n="78"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ags" Target="tags/tag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C44681\Downloads\2324907_Kyrgz_Republic_National_Development_Forum_v1.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'Chart One'!$B$5</c:f>
              <c:strCache>
                <c:ptCount val="1"/>
                <c:pt idx="0">
                  <c:v>Tractors</c:v>
                </c:pt>
              </c:strCache>
            </c:strRef>
          </c:tx>
          <c:spPr>
            <a:ln w="12700"/>
          </c:spPr>
          <c:marker>
            <c:symbol val="none"/>
          </c:marker>
          <c:cat>
            <c:strRef>
              <c:f>'Chart One'!$A$6:$A$56</c:f>
              <c:strCache>
                <c:ptCount val="51"/>
                <c:pt idx="0">
                  <c:v>1910</c:v>
                </c:pt>
                <c:pt idx="1">
                  <c:v> </c:v>
                </c:pt>
                <c:pt idx="2">
                  <c:v> </c:v>
                </c:pt>
                <c:pt idx="3">
                  <c:v>1913</c:v>
                </c:pt>
                <c:pt idx="4">
                  <c:v> </c:v>
                </c:pt>
                <c:pt idx="5">
                  <c:v> </c:v>
                </c:pt>
                <c:pt idx="6">
                  <c:v>1916</c:v>
                </c:pt>
                <c:pt idx="7">
                  <c:v> </c:v>
                </c:pt>
                <c:pt idx="8">
                  <c:v> </c:v>
                </c:pt>
                <c:pt idx="9">
                  <c:v>1919</c:v>
                </c:pt>
                <c:pt idx="10">
                  <c:v> </c:v>
                </c:pt>
                <c:pt idx="11">
                  <c:v> </c:v>
                </c:pt>
                <c:pt idx="12">
                  <c:v>1922</c:v>
                </c:pt>
                <c:pt idx="13">
                  <c:v> </c:v>
                </c:pt>
                <c:pt idx="14">
                  <c:v> </c:v>
                </c:pt>
                <c:pt idx="15">
                  <c:v>1925</c:v>
                </c:pt>
                <c:pt idx="16">
                  <c:v> </c:v>
                </c:pt>
                <c:pt idx="17">
                  <c:v> </c:v>
                </c:pt>
                <c:pt idx="18">
                  <c:v>1928</c:v>
                </c:pt>
                <c:pt idx="19">
                  <c:v> </c:v>
                </c:pt>
                <c:pt idx="20">
                  <c:v> </c:v>
                </c:pt>
                <c:pt idx="21">
                  <c:v>1931</c:v>
                </c:pt>
                <c:pt idx="22">
                  <c:v> </c:v>
                </c:pt>
                <c:pt idx="23">
                  <c:v> </c:v>
                </c:pt>
                <c:pt idx="24">
                  <c:v>1934</c:v>
                </c:pt>
                <c:pt idx="25">
                  <c:v> </c:v>
                </c:pt>
                <c:pt idx="26">
                  <c:v> </c:v>
                </c:pt>
                <c:pt idx="27">
                  <c:v>1937</c:v>
                </c:pt>
                <c:pt idx="28">
                  <c:v> </c:v>
                </c:pt>
                <c:pt idx="29">
                  <c:v> </c:v>
                </c:pt>
                <c:pt idx="30">
                  <c:v>1940</c:v>
                </c:pt>
                <c:pt idx="31">
                  <c:v> </c:v>
                </c:pt>
                <c:pt idx="32">
                  <c:v> </c:v>
                </c:pt>
                <c:pt idx="33">
                  <c:v>1943</c:v>
                </c:pt>
                <c:pt idx="34">
                  <c:v> </c:v>
                </c:pt>
                <c:pt idx="35">
                  <c:v> </c:v>
                </c:pt>
                <c:pt idx="36">
                  <c:v>1946</c:v>
                </c:pt>
                <c:pt idx="37">
                  <c:v> </c:v>
                </c:pt>
                <c:pt idx="38">
                  <c:v> </c:v>
                </c:pt>
                <c:pt idx="39">
                  <c:v>1949</c:v>
                </c:pt>
                <c:pt idx="40">
                  <c:v> </c:v>
                </c:pt>
                <c:pt idx="41">
                  <c:v> </c:v>
                </c:pt>
                <c:pt idx="42">
                  <c:v>1952</c:v>
                </c:pt>
                <c:pt idx="43">
                  <c:v> </c:v>
                </c:pt>
                <c:pt idx="44">
                  <c:v> </c:v>
                </c:pt>
                <c:pt idx="45">
                  <c:v>1955</c:v>
                </c:pt>
                <c:pt idx="46">
                  <c:v> </c:v>
                </c:pt>
                <c:pt idx="47">
                  <c:v> </c:v>
                </c:pt>
                <c:pt idx="48">
                  <c:v>1958</c:v>
                </c:pt>
                <c:pt idx="49">
                  <c:v> </c:v>
                </c:pt>
                <c:pt idx="50">
                  <c:v> </c:v>
                </c:pt>
              </c:strCache>
            </c:strRef>
          </c:cat>
          <c:val>
            <c:numRef>
              <c:f>'Chart One'!$B$6:$B$56</c:f>
              <c:numCache>
                <c:formatCode>General</c:formatCode>
                <c:ptCount val="51"/>
                <c:pt idx="0">
                  <c:v>10</c:v>
                </c:pt>
                <c:pt idx="1">
                  <c:v>10</c:v>
                </c:pt>
                <c:pt idx="2">
                  <c:v>10</c:v>
                </c:pt>
                <c:pt idx="3">
                  <c:v>10</c:v>
                </c:pt>
                <c:pt idx="4">
                  <c:v>10</c:v>
                </c:pt>
                <c:pt idx="5">
                  <c:v>10</c:v>
                </c:pt>
                <c:pt idx="6">
                  <c:v>50</c:v>
                </c:pt>
                <c:pt idx="7">
                  <c:v>60</c:v>
                </c:pt>
                <c:pt idx="8">
                  <c:v>90</c:v>
                </c:pt>
                <c:pt idx="9">
                  <c:v>150</c:v>
                </c:pt>
                <c:pt idx="10">
                  <c:v>275</c:v>
                </c:pt>
                <c:pt idx="11">
                  <c:v>394</c:v>
                </c:pt>
                <c:pt idx="12">
                  <c:v>421</c:v>
                </c:pt>
                <c:pt idx="13">
                  <c:v>469</c:v>
                </c:pt>
                <c:pt idx="14">
                  <c:v>530</c:v>
                </c:pt>
                <c:pt idx="15">
                  <c:v>600</c:v>
                </c:pt>
                <c:pt idx="16">
                  <c:v>659</c:v>
                </c:pt>
                <c:pt idx="17">
                  <c:v>740</c:v>
                </c:pt>
                <c:pt idx="18">
                  <c:v>815</c:v>
                </c:pt>
                <c:pt idx="19">
                  <c:v>863</c:v>
                </c:pt>
                <c:pt idx="20">
                  <c:v>971</c:v>
                </c:pt>
                <c:pt idx="21">
                  <c:v>1012</c:v>
                </c:pt>
                <c:pt idx="22">
                  <c:v>1046</c:v>
                </c:pt>
                <c:pt idx="23">
                  <c:v>1039</c:v>
                </c:pt>
                <c:pt idx="24">
                  <c:v>1033</c:v>
                </c:pt>
                <c:pt idx="25">
                  <c:v>1080</c:v>
                </c:pt>
                <c:pt idx="26">
                  <c:v>1168</c:v>
                </c:pt>
                <c:pt idx="27">
                  <c:v>1270</c:v>
                </c:pt>
                <c:pt idx="28">
                  <c:v>1393</c:v>
                </c:pt>
                <c:pt idx="29">
                  <c:v>1495</c:v>
                </c:pt>
                <c:pt idx="30">
                  <c:v>1576</c:v>
                </c:pt>
                <c:pt idx="31">
                  <c:v>1726</c:v>
                </c:pt>
                <c:pt idx="32">
                  <c:v>1900</c:v>
                </c:pt>
                <c:pt idx="33">
                  <c:v>2079</c:v>
                </c:pt>
                <c:pt idx="34">
                  <c:v>2200</c:v>
                </c:pt>
                <c:pt idx="35">
                  <c:v>2378</c:v>
                </c:pt>
                <c:pt idx="36">
                  <c:v>2486</c:v>
                </c:pt>
                <c:pt idx="37">
                  <c:v>2677</c:v>
                </c:pt>
                <c:pt idx="38">
                  <c:v>2833</c:v>
                </c:pt>
                <c:pt idx="39">
                  <c:v>3173</c:v>
                </c:pt>
                <c:pt idx="40">
                  <c:v>3424</c:v>
                </c:pt>
                <c:pt idx="41">
                  <c:v>3730</c:v>
                </c:pt>
                <c:pt idx="42">
                  <c:v>3927</c:v>
                </c:pt>
                <c:pt idx="43">
                  <c:v>4110</c:v>
                </c:pt>
                <c:pt idx="44">
                  <c:v>4232</c:v>
                </c:pt>
                <c:pt idx="45">
                  <c:v>4361</c:v>
                </c:pt>
                <c:pt idx="46">
                  <c:v>4470</c:v>
                </c:pt>
                <c:pt idx="47">
                  <c:v>4572</c:v>
                </c:pt>
                <c:pt idx="48">
                  <c:v>4613</c:v>
                </c:pt>
                <c:pt idx="49">
                  <c:v>4654</c:v>
                </c:pt>
                <c:pt idx="50">
                  <c:v>4681</c:v>
                </c:pt>
              </c:numCache>
            </c:numRef>
          </c:val>
          <c:smooth val="0"/>
          <c:extLst>
            <c:ext xmlns:c16="http://schemas.microsoft.com/office/drawing/2014/chart" uri="{C3380CC4-5D6E-409C-BE32-E72D297353CC}">
              <c16:uniqueId val="{00000000-897F-462C-8064-3A70C5C41833}"/>
            </c:ext>
          </c:extLst>
        </c:ser>
        <c:dLbls>
          <c:showLegendKey val="0"/>
          <c:showVal val="0"/>
          <c:showCatName val="0"/>
          <c:showSerName val="0"/>
          <c:showPercent val="0"/>
          <c:showBubbleSize val="0"/>
        </c:dLbls>
        <c:marker val="1"/>
        <c:smooth val="0"/>
        <c:axId val="934266128"/>
        <c:axId val="934257008"/>
      </c:lineChart>
      <c:lineChart>
        <c:grouping val="standard"/>
        <c:varyColors val="0"/>
        <c:ser>
          <c:idx val="1"/>
          <c:order val="1"/>
          <c:tx>
            <c:strRef>
              <c:f>'Chart One'!$C$5</c:f>
              <c:strCache>
                <c:ptCount val="1"/>
                <c:pt idx="0">
                  <c:v>Horses and mules</c:v>
                </c:pt>
              </c:strCache>
            </c:strRef>
          </c:tx>
          <c:spPr>
            <a:ln w="12700">
              <a:solidFill>
                <a:srgbClr val="0F1632"/>
              </a:solidFill>
              <a:prstDash val="solid"/>
            </a:ln>
          </c:spPr>
          <c:marker>
            <c:symbol val="none"/>
          </c:marker>
          <c:cat>
            <c:strRef>
              <c:f>'Chart One'!$A$6:$A$56</c:f>
              <c:strCache>
                <c:ptCount val="51"/>
                <c:pt idx="0">
                  <c:v>1910</c:v>
                </c:pt>
                <c:pt idx="1">
                  <c:v> </c:v>
                </c:pt>
                <c:pt idx="2">
                  <c:v> </c:v>
                </c:pt>
                <c:pt idx="3">
                  <c:v>1913</c:v>
                </c:pt>
                <c:pt idx="4">
                  <c:v> </c:v>
                </c:pt>
                <c:pt idx="5">
                  <c:v> </c:v>
                </c:pt>
                <c:pt idx="6">
                  <c:v>1916</c:v>
                </c:pt>
                <c:pt idx="7">
                  <c:v> </c:v>
                </c:pt>
                <c:pt idx="8">
                  <c:v> </c:v>
                </c:pt>
                <c:pt idx="9">
                  <c:v>1919</c:v>
                </c:pt>
                <c:pt idx="10">
                  <c:v> </c:v>
                </c:pt>
                <c:pt idx="11">
                  <c:v> </c:v>
                </c:pt>
                <c:pt idx="12">
                  <c:v>1922</c:v>
                </c:pt>
                <c:pt idx="13">
                  <c:v> </c:v>
                </c:pt>
                <c:pt idx="14">
                  <c:v> </c:v>
                </c:pt>
                <c:pt idx="15">
                  <c:v>1925</c:v>
                </c:pt>
                <c:pt idx="16">
                  <c:v> </c:v>
                </c:pt>
                <c:pt idx="17">
                  <c:v> </c:v>
                </c:pt>
                <c:pt idx="18">
                  <c:v>1928</c:v>
                </c:pt>
                <c:pt idx="19">
                  <c:v> </c:v>
                </c:pt>
                <c:pt idx="20">
                  <c:v> </c:v>
                </c:pt>
                <c:pt idx="21">
                  <c:v>1931</c:v>
                </c:pt>
                <c:pt idx="22">
                  <c:v> </c:v>
                </c:pt>
                <c:pt idx="23">
                  <c:v> </c:v>
                </c:pt>
                <c:pt idx="24">
                  <c:v>1934</c:v>
                </c:pt>
                <c:pt idx="25">
                  <c:v> </c:v>
                </c:pt>
                <c:pt idx="26">
                  <c:v> </c:v>
                </c:pt>
                <c:pt idx="27">
                  <c:v>1937</c:v>
                </c:pt>
                <c:pt idx="28">
                  <c:v> </c:v>
                </c:pt>
                <c:pt idx="29">
                  <c:v> </c:v>
                </c:pt>
                <c:pt idx="30">
                  <c:v>1940</c:v>
                </c:pt>
                <c:pt idx="31">
                  <c:v> </c:v>
                </c:pt>
                <c:pt idx="32">
                  <c:v> </c:v>
                </c:pt>
                <c:pt idx="33">
                  <c:v>1943</c:v>
                </c:pt>
                <c:pt idx="34">
                  <c:v> </c:v>
                </c:pt>
                <c:pt idx="35">
                  <c:v> </c:v>
                </c:pt>
                <c:pt idx="36">
                  <c:v>1946</c:v>
                </c:pt>
                <c:pt idx="37">
                  <c:v> </c:v>
                </c:pt>
                <c:pt idx="38">
                  <c:v> </c:v>
                </c:pt>
                <c:pt idx="39">
                  <c:v>1949</c:v>
                </c:pt>
                <c:pt idx="40">
                  <c:v> </c:v>
                </c:pt>
                <c:pt idx="41">
                  <c:v> </c:v>
                </c:pt>
                <c:pt idx="42">
                  <c:v>1952</c:v>
                </c:pt>
                <c:pt idx="43">
                  <c:v> </c:v>
                </c:pt>
                <c:pt idx="44">
                  <c:v> </c:v>
                </c:pt>
                <c:pt idx="45">
                  <c:v>1955</c:v>
                </c:pt>
                <c:pt idx="46">
                  <c:v> </c:v>
                </c:pt>
                <c:pt idx="47">
                  <c:v> </c:v>
                </c:pt>
                <c:pt idx="48">
                  <c:v>1958</c:v>
                </c:pt>
                <c:pt idx="49">
                  <c:v> </c:v>
                </c:pt>
                <c:pt idx="50">
                  <c:v> </c:v>
                </c:pt>
              </c:strCache>
            </c:strRef>
          </c:cat>
          <c:val>
            <c:numRef>
              <c:f>'Chart One'!$C$6:$C$56</c:f>
              <c:numCache>
                <c:formatCode>General</c:formatCode>
                <c:ptCount val="51"/>
                <c:pt idx="0">
                  <c:v>24680</c:v>
                </c:pt>
                <c:pt idx="1">
                  <c:v>25290</c:v>
                </c:pt>
                <c:pt idx="2">
                  <c:v>25750</c:v>
                </c:pt>
                <c:pt idx="3">
                  <c:v>26210</c:v>
                </c:pt>
                <c:pt idx="4">
                  <c:v>26670</c:v>
                </c:pt>
                <c:pt idx="5">
                  <c:v>26770</c:v>
                </c:pt>
                <c:pt idx="6">
                  <c:v>26880</c:v>
                </c:pt>
                <c:pt idx="7">
                  <c:v>27000</c:v>
                </c:pt>
                <c:pt idx="8">
                  <c:v>26720</c:v>
                </c:pt>
                <c:pt idx="9">
                  <c:v>26310</c:v>
                </c:pt>
                <c:pt idx="10">
                  <c:v>25700</c:v>
                </c:pt>
                <c:pt idx="11">
                  <c:v>25030</c:v>
                </c:pt>
                <c:pt idx="12">
                  <c:v>24520</c:v>
                </c:pt>
                <c:pt idx="13">
                  <c:v>23860</c:v>
                </c:pt>
                <c:pt idx="14">
                  <c:v>23090</c:v>
                </c:pt>
                <c:pt idx="15">
                  <c:v>22420</c:v>
                </c:pt>
                <c:pt idx="16">
                  <c:v>21860</c:v>
                </c:pt>
                <c:pt idx="17">
                  <c:v>20890</c:v>
                </c:pt>
                <c:pt idx="18">
                  <c:v>20220</c:v>
                </c:pt>
                <c:pt idx="19">
                  <c:v>19610</c:v>
                </c:pt>
                <c:pt idx="20">
                  <c:v>19040</c:v>
                </c:pt>
                <c:pt idx="21">
                  <c:v>18330</c:v>
                </c:pt>
                <c:pt idx="22">
                  <c:v>17760</c:v>
                </c:pt>
                <c:pt idx="23">
                  <c:v>17460</c:v>
                </c:pt>
                <c:pt idx="24">
                  <c:v>17050</c:v>
                </c:pt>
                <c:pt idx="25">
                  <c:v>16800</c:v>
                </c:pt>
                <c:pt idx="26">
                  <c:v>16280</c:v>
                </c:pt>
                <c:pt idx="27">
                  <c:v>15770</c:v>
                </c:pt>
                <c:pt idx="28">
                  <c:v>15310</c:v>
                </c:pt>
                <c:pt idx="29">
                  <c:v>14900</c:v>
                </c:pt>
                <c:pt idx="30">
                  <c:v>14540</c:v>
                </c:pt>
                <c:pt idx="31">
                  <c:v>14130</c:v>
                </c:pt>
                <c:pt idx="32">
                  <c:v>13770</c:v>
                </c:pt>
                <c:pt idx="33">
                  <c:v>13360</c:v>
                </c:pt>
                <c:pt idx="34">
                  <c:v>12600</c:v>
                </c:pt>
                <c:pt idx="35">
                  <c:v>12000</c:v>
                </c:pt>
                <c:pt idx="36">
                  <c:v>11210</c:v>
                </c:pt>
                <c:pt idx="37">
                  <c:v>10140</c:v>
                </c:pt>
                <c:pt idx="38">
                  <c:v>9420</c:v>
                </c:pt>
                <c:pt idx="39">
                  <c:v>8650</c:v>
                </c:pt>
                <c:pt idx="40">
                  <c:v>7830</c:v>
                </c:pt>
                <c:pt idx="41">
                  <c:v>7120</c:v>
                </c:pt>
                <c:pt idx="42">
                  <c:v>6300</c:v>
                </c:pt>
                <c:pt idx="43">
                  <c:v>5480</c:v>
                </c:pt>
                <c:pt idx="44">
                  <c:v>4860</c:v>
                </c:pt>
                <c:pt idx="45">
                  <c:v>4510</c:v>
                </c:pt>
                <c:pt idx="46">
                  <c:v>4200</c:v>
                </c:pt>
                <c:pt idx="47">
                  <c:v>3890</c:v>
                </c:pt>
                <c:pt idx="48">
                  <c:v>3530</c:v>
                </c:pt>
                <c:pt idx="49">
                  <c:v>3480</c:v>
                </c:pt>
                <c:pt idx="50">
                  <c:v>3430</c:v>
                </c:pt>
              </c:numCache>
            </c:numRef>
          </c:val>
          <c:smooth val="0"/>
          <c:extLst>
            <c:ext xmlns:c16="http://schemas.microsoft.com/office/drawing/2014/chart" uri="{C3380CC4-5D6E-409C-BE32-E72D297353CC}">
              <c16:uniqueId val="{00000001-897F-462C-8064-3A70C5C41833}"/>
            </c:ext>
          </c:extLst>
        </c:ser>
        <c:dLbls>
          <c:showLegendKey val="0"/>
          <c:showVal val="0"/>
          <c:showCatName val="0"/>
          <c:showSerName val="0"/>
          <c:showPercent val="0"/>
          <c:showBubbleSize val="0"/>
        </c:dLbls>
        <c:marker val="1"/>
        <c:smooth val="0"/>
        <c:axId val="1326518608"/>
        <c:axId val="1326518128"/>
      </c:lineChart>
      <c:catAx>
        <c:axId val="934266128"/>
        <c:scaling>
          <c:orientation val="minMax"/>
        </c:scaling>
        <c:delete val="0"/>
        <c:axPos val="b"/>
        <c:numFmt formatCode="General" sourceLinked="1"/>
        <c:majorTickMark val="none"/>
        <c:minorTickMark val="none"/>
        <c:tickLblPos val="nextTo"/>
        <c:spPr>
          <a:ln w="6350">
            <a:solidFill>
              <a:srgbClr val="A4ACAF"/>
            </a:solidFill>
            <a:prstDash val="solid"/>
          </a:ln>
        </c:spPr>
        <c:txPr>
          <a:bodyPr rot="-5400000" vert="horz"/>
          <a:lstStyle/>
          <a:p>
            <a:pPr>
              <a:defRPr/>
            </a:pPr>
            <a:endParaRPr lang="en-US"/>
          </a:p>
        </c:txPr>
        <c:crossAx val="934257008"/>
        <c:crosses val="autoZero"/>
        <c:auto val="0"/>
        <c:lblAlgn val="ctr"/>
        <c:lblOffset val="100"/>
        <c:noMultiLvlLbl val="0"/>
      </c:catAx>
      <c:valAx>
        <c:axId val="934257008"/>
        <c:scaling>
          <c:orientation val="minMax"/>
        </c:scaling>
        <c:delete val="0"/>
        <c:axPos val="l"/>
        <c:majorGridlines>
          <c:spPr>
            <a:ln>
              <a:solidFill>
                <a:srgbClr val="D3DADD"/>
              </a:solidFill>
            </a:ln>
          </c:spPr>
        </c:majorGridlines>
        <c:title>
          <c:tx>
            <c:rich>
              <a:bodyPr/>
              <a:lstStyle/>
              <a:p>
                <a:pPr>
                  <a:defRPr b="0"/>
                </a:pPr>
                <a:r>
                  <a:rPr lang="en-GB" b="0"/>
                  <a:t>Farm tractors</a:t>
                </a:r>
                <a:r>
                  <a:rPr lang="en-GB" b="0" baseline="0"/>
                  <a:t> (1,000s)</a:t>
                </a:r>
                <a:endParaRPr lang="en-GB" b="0"/>
              </a:p>
            </c:rich>
          </c:tx>
          <c:layout>
            <c:manualLayout>
              <c:xMode val="edge"/>
              <c:yMode val="edge"/>
              <c:x val="5.8851224105461392E-3"/>
              <c:y val="0.2254895255356924"/>
            </c:manualLayout>
          </c:layout>
          <c:overlay val="0"/>
        </c:title>
        <c:numFmt formatCode="#,##0" sourceLinked="0"/>
        <c:majorTickMark val="none"/>
        <c:minorTickMark val="none"/>
        <c:tickLblPos val="nextTo"/>
        <c:spPr>
          <a:ln w="6350">
            <a:noFill/>
          </a:ln>
        </c:spPr>
        <c:txPr>
          <a:bodyPr rot="0" vert="horz"/>
          <a:lstStyle/>
          <a:p>
            <a:pPr>
              <a:defRPr/>
            </a:pPr>
            <a:endParaRPr lang="en-US"/>
          </a:p>
        </c:txPr>
        <c:crossAx val="934266128"/>
        <c:crosses val="autoZero"/>
        <c:crossBetween val="between"/>
      </c:valAx>
      <c:valAx>
        <c:axId val="1326518128"/>
        <c:scaling>
          <c:orientation val="minMax"/>
        </c:scaling>
        <c:delete val="0"/>
        <c:axPos val="r"/>
        <c:title>
          <c:tx>
            <c:rich>
              <a:bodyPr/>
              <a:lstStyle/>
              <a:p>
                <a:pPr>
                  <a:defRPr b="0"/>
                </a:pPr>
                <a:r>
                  <a:rPr lang="en-GB" b="0"/>
                  <a:t>Horses and mules</a:t>
                </a:r>
                <a:r>
                  <a:rPr lang="en-GB" b="0" baseline="0"/>
                  <a:t> (1,000s)</a:t>
                </a:r>
                <a:endParaRPr lang="en-GB" b="0"/>
              </a:p>
            </c:rich>
          </c:tx>
          <c:layout>
            <c:manualLayout>
              <c:xMode val="edge"/>
              <c:yMode val="edge"/>
              <c:x val="0.95162429378531066"/>
              <c:y val="0.17731960011513218"/>
            </c:manualLayout>
          </c:layout>
          <c:overlay val="0"/>
        </c:title>
        <c:numFmt formatCode="#,##0" sourceLinked="0"/>
        <c:majorTickMark val="out"/>
        <c:minorTickMark val="none"/>
        <c:tickLblPos val="nextTo"/>
        <c:spPr>
          <a:ln>
            <a:noFill/>
          </a:ln>
        </c:spPr>
        <c:crossAx val="1326518608"/>
        <c:crosses val="max"/>
        <c:crossBetween val="between"/>
        <c:majorUnit val="3000"/>
      </c:valAx>
      <c:catAx>
        <c:axId val="1326518608"/>
        <c:scaling>
          <c:orientation val="minMax"/>
        </c:scaling>
        <c:delete val="1"/>
        <c:axPos val="b"/>
        <c:numFmt formatCode="General" sourceLinked="1"/>
        <c:majorTickMark val="out"/>
        <c:minorTickMark val="none"/>
        <c:tickLblPos val="nextTo"/>
        <c:crossAx val="1326518128"/>
        <c:crosses val="autoZero"/>
        <c:auto val="1"/>
        <c:lblAlgn val="ctr"/>
        <c:lblOffset val="100"/>
        <c:noMultiLvlLbl val="0"/>
      </c:catAx>
      <c:spPr>
        <a:noFill/>
        <a:ln w="25400">
          <a:noFill/>
        </a:ln>
      </c:spPr>
    </c:plotArea>
    <c:legend>
      <c:legendPos val="b"/>
      <c:overlay val="0"/>
      <c:spPr>
        <a:noFill/>
        <a:ln w="25400">
          <a:noFill/>
        </a:ln>
      </c:sp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c:spPr>
  <c:txPr>
    <a:bodyPr/>
    <a:lstStyle/>
    <a:p>
      <a:pPr>
        <a:defRPr sz="800" baseline="0">
          <a:solidFill>
            <a:schemeClr val="tx1"/>
          </a:solidFill>
          <a:latin typeface="Citi Sans Text"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348024382764137"/>
          <c:y val="4.6478741627872459E-2"/>
          <c:w val="0.66011840270519884"/>
          <c:h val="0.82700221941872154"/>
        </c:manualLayout>
      </c:layout>
      <c:barChart>
        <c:barDir val="bar"/>
        <c:grouping val="stacked"/>
        <c:varyColors val="0"/>
        <c:ser>
          <c:idx val="0"/>
          <c:order val="0"/>
          <c:tx>
            <c:strRef>
              <c:f>'Slide 4'!$B$2</c:f>
              <c:strCache>
                <c:ptCount val="1"/>
                <c:pt idx="0">
                  <c:v>Increasing important</c:v>
                </c:pt>
              </c:strCache>
            </c:strRef>
          </c:tx>
          <c:spPr>
            <a:solidFill>
              <a:srgbClr val="255BE3"/>
            </a:solidFill>
            <a:ln w="25400">
              <a:noFill/>
            </a:ln>
          </c:spPr>
          <c:invertIfNegative val="0"/>
          <c:cat>
            <c:strRef>
              <c:f>'Slide 4'!$A$3:$A$28</c:f>
              <c:strCache>
                <c:ptCount val="26"/>
                <c:pt idx="0">
                  <c:v>Manual dexterity, endurance and precision  </c:v>
                </c:pt>
                <c:pt idx="1">
                  <c:v>Sensory-processing abilities </c:v>
                </c:pt>
                <c:pt idx="2">
                  <c:v>Global citizenship </c:v>
                </c:pt>
                <c:pt idx="3">
                  <c:v>Reading, writing and mathematics</c:v>
                </c:pt>
                <c:pt idx="4">
                  <c:v>Multi-lingualism </c:v>
                </c:pt>
                <c:pt idx="5">
                  <c:v>Marketing and media </c:v>
                </c:pt>
                <c:pt idx="6">
                  <c:v>Programming </c:v>
                </c:pt>
                <c:pt idx="7">
                  <c:v>Environmental stewardship</c:v>
                </c:pt>
                <c:pt idx="8">
                  <c:v>Teaching and mentoring</c:v>
                </c:pt>
                <c:pt idx="9">
                  <c:v>Design and user experience</c:v>
                </c:pt>
                <c:pt idx="10">
                  <c:v>Quality control</c:v>
                </c:pt>
                <c:pt idx="11">
                  <c:v>Networks and cybersecurity</c:v>
                </c:pt>
                <c:pt idx="12">
                  <c:v>Resource management and operations</c:v>
                </c:pt>
                <c:pt idx="13">
                  <c:v>Dependability and attention to detail</c:v>
                </c:pt>
                <c:pt idx="14">
                  <c:v>Empathy and active listening</c:v>
                </c:pt>
                <c:pt idx="15">
                  <c:v>Leadership and social influence</c:v>
                </c:pt>
                <c:pt idx="16">
                  <c:v>Service orientation and customer service</c:v>
                </c:pt>
                <c:pt idx="17">
                  <c:v>Talent management</c:v>
                </c:pt>
                <c:pt idx="18">
                  <c:v>Motivation and self-awareness</c:v>
                </c:pt>
                <c:pt idx="19">
                  <c:v>AI and big data</c:v>
                </c:pt>
                <c:pt idx="20">
                  <c:v>Systems thinking</c:v>
                </c:pt>
                <c:pt idx="21">
                  <c:v>Resilience, flexibility and agility</c:v>
                </c:pt>
                <c:pt idx="22">
                  <c:v>Curiosity and lifelong learning</c:v>
                </c:pt>
                <c:pt idx="23">
                  <c:v>Technological literacy</c:v>
                </c:pt>
                <c:pt idx="24">
                  <c:v>Analytical thinking</c:v>
                </c:pt>
                <c:pt idx="25">
                  <c:v>Creative thinking</c:v>
                </c:pt>
              </c:strCache>
            </c:strRef>
          </c:cat>
          <c:val>
            <c:numRef>
              <c:f>'Slide 4'!$B$3:$B$28</c:f>
              <c:numCache>
                <c:formatCode>General</c:formatCode>
                <c:ptCount val="26"/>
                <c:pt idx="0">
                  <c:v>-17.2</c:v>
                </c:pt>
                <c:pt idx="1">
                  <c:v>-9.0500000000000007</c:v>
                </c:pt>
                <c:pt idx="2">
                  <c:v>-12.42</c:v>
                </c:pt>
                <c:pt idx="3">
                  <c:v>-9.32</c:v>
                </c:pt>
                <c:pt idx="4">
                  <c:v>-7.37</c:v>
                </c:pt>
                <c:pt idx="5">
                  <c:v>-7.55</c:v>
                </c:pt>
                <c:pt idx="6">
                  <c:v>-8.9700000000000006</c:v>
                </c:pt>
                <c:pt idx="7">
                  <c:v>-7.9</c:v>
                </c:pt>
                <c:pt idx="8">
                  <c:v>-5.69</c:v>
                </c:pt>
                <c:pt idx="9">
                  <c:v>-6.84</c:v>
                </c:pt>
                <c:pt idx="10">
                  <c:v>-5.16</c:v>
                </c:pt>
                <c:pt idx="11">
                  <c:v>-6.22</c:v>
                </c:pt>
                <c:pt idx="12">
                  <c:v>-4.2699999999999996</c:v>
                </c:pt>
                <c:pt idx="13">
                  <c:v>-4.54</c:v>
                </c:pt>
                <c:pt idx="14">
                  <c:v>-6.57</c:v>
                </c:pt>
                <c:pt idx="15">
                  <c:v>-5.51</c:v>
                </c:pt>
                <c:pt idx="16">
                  <c:v>-5.24</c:v>
                </c:pt>
                <c:pt idx="17">
                  <c:v>-4</c:v>
                </c:pt>
                <c:pt idx="18">
                  <c:v>-3.74</c:v>
                </c:pt>
                <c:pt idx="19">
                  <c:v>-7.46</c:v>
                </c:pt>
                <c:pt idx="20">
                  <c:v>-3.38</c:v>
                </c:pt>
                <c:pt idx="21">
                  <c:v>-3.74</c:v>
                </c:pt>
                <c:pt idx="22">
                  <c:v>-1.97</c:v>
                </c:pt>
                <c:pt idx="23">
                  <c:v>-3.03</c:v>
                </c:pt>
                <c:pt idx="24">
                  <c:v>-3.12</c:v>
                </c:pt>
                <c:pt idx="25">
                  <c:v>-1.52</c:v>
                </c:pt>
              </c:numCache>
            </c:numRef>
          </c:val>
          <c:extLst>
            <c:ext xmlns:c16="http://schemas.microsoft.com/office/drawing/2014/chart" uri="{C3380CC4-5D6E-409C-BE32-E72D297353CC}">
              <c16:uniqueId val="{00000000-D159-40D5-A627-A6364AFA5A18}"/>
            </c:ext>
          </c:extLst>
        </c:ser>
        <c:ser>
          <c:idx val="1"/>
          <c:order val="1"/>
          <c:tx>
            <c:strRef>
              <c:f>'Slide 4'!$C$2</c:f>
              <c:strCache>
                <c:ptCount val="1"/>
                <c:pt idx="0">
                  <c:v>Declining important</c:v>
                </c:pt>
              </c:strCache>
            </c:strRef>
          </c:tx>
          <c:spPr>
            <a:solidFill>
              <a:schemeClr val="accent4">
                <a:lumMod val="75000"/>
              </a:schemeClr>
            </a:solidFill>
            <a:ln w="25400">
              <a:noFill/>
              <a:prstDash val="solid"/>
            </a:ln>
          </c:spPr>
          <c:invertIfNegative val="0"/>
          <c:cat>
            <c:strRef>
              <c:f>'Slide 4'!$A$3:$A$28</c:f>
              <c:strCache>
                <c:ptCount val="26"/>
                <c:pt idx="0">
                  <c:v>Manual dexterity, endurance and precision  </c:v>
                </c:pt>
                <c:pt idx="1">
                  <c:v>Sensory-processing abilities </c:v>
                </c:pt>
                <c:pt idx="2">
                  <c:v>Global citizenship </c:v>
                </c:pt>
                <c:pt idx="3">
                  <c:v>Reading, writing and mathematics</c:v>
                </c:pt>
                <c:pt idx="4">
                  <c:v>Multi-lingualism </c:v>
                </c:pt>
                <c:pt idx="5">
                  <c:v>Marketing and media </c:v>
                </c:pt>
                <c:pt idx="6">
                  <c:v>Programming </c:v>
                </c:pt>
                <c:pt idx="7">
                  <c:v>Environmental stewardship</c:v>
                </c:pt>
                <c:pt idx="8">
                  <c:v>Teaching and mentoring</c:v>
                </c:pt>
                <c:pt idx="9">
                  <c:v>Design and user experience</c:v>
                </c:pt>
                <c:pt idx="10">
                  <c:v>Quality control</c:v>
                </c:pt>
                <c:pt idx="11">
                  <c:v>Networks and cybersecurity</c:v>
                </c:pt>
                <c:pt idx="12">
                  <c:v>Resource management and operations</c:v>
                </c:pt>
                <c:pt idx="13">
                  <c:v>Dependability and attention to detail</c:v>
                </c:pt>
                <c:pt idx="14">
                  <c:v>Empathy and active listening</c:v>
                </c:pt>
                <c:pt idx="15">
                  <c:v>Leadership and social influence</c:v>
                </c:pt>
                <c:pt idx="16">
                  <c:v>Service orientation and customer service</c:v>
                </c:pt>
                <c:pt idx="17">
                  <c:v>Talent management</c:v>
                </c:pt>
                <c:pt idx="18">
                  <c:v>Motivation and self-awareness</c:v>
                </c:pt>
                <c:pt idx="19">
                  <c:v>AI and big data</c:v>
                </c:pt>
                <c:pt idx="20">
                  <c:v>Systems thinking</c:v>
                </c:pt>
                <c:pt idx="21">
                  <c:v>Resilience, flexibility and agility</c:v>
                </c:pt>
                <c:pt idx="22">
                  <c:v>Curiosity and lifelong learning</c:v>
                </c:pt>
                <c:pt idx="23">
                  <c:v>Technological literacy</c:v>
                </c:pt>
                <c:pt idx="24">
                  <c:v>Analytical thinking</c:v>
                </c:pt>
                <c:pt idx="25">
                  <c:v>Creative thinking</c:v>
                </c:pt>
              </c:strCache>
            </c:strRef>
          </c:cat>
          <c:val>
            <c:numRef>
              <c:f>'Slide 4'!$C$3:$C$28</c:f>
              <c:numCache>
                <c:formatCode>General</c:formatCode>
                <c:ptCount val="26"/>
                <c:pt idx="0">
                  <c:v>32.14</c:v>
                </c:pt>
                <c:pt idx="1">
                  <c:v>31.87</c:v>
                </c:pt>
                <c:pt idx="2">
                  <c:v>35.950000000000003</c:v>
                </c:pt>
                <c:pt idx="3">
                  <c:v>35.68</c:v>
                </c:pt>
                <c:pt idx="4">
                  <c:v>45.43</c:v>
                </c:pt>
                <c:pt idx="5">
                  <c:v>45.78</c:v>
                </c:pt>
                <c:pt idx="6">
                  <c:v>47.82</c:v>
                </c:pt>
                <c:pt idx="7">
                  <c:v>51.01</c:v>
                </c:pt>
                <c:pt idx="8">
                  <c:v>53.67</c:v>
                </c:pt>
                <c:pt idx="9">
                  <c:v>54.91</c:v>
                </c:pt>
                <c:pt idx="10">
                  <c:v>54.73</c:v>
                </c:pt>
                <c:pt idx="11">
                  <c:v>56.5</c:v>
                </c:pt>
                <c:pt idx="12">
                  <c:v>55.62</c:v>
                </c:pt>
                <c:pt idx="13">
                  <c:v>56.15</c:v>
                </c:pt>
                <c:pt idx="14">
                  <c:v>58.72</c:v>
                </c:pt>
                <c:pt idx="15">
                  <c:v>58.36</c:v>
                </c:pt>
                <c:pt idx="16">
                  <c:v>60</c:v>
                </c:pt>
                <c:pt idx="17">
                  <c:v>60.13</c:v>
                </c:pt>
                <c:pt idx="18">
                  <c:v>62.53</c:v>
                </c:pt>
                <c:pt idx="19">
                  <c:v>66.599999999999994</c:v>
                </c:pt>
                <c:pt idx="20">
                  <c:v>63.06</c:v>
                </c:pt>
                <c:pt idx="21">
                  <c:v>69.08</c:v>
                </c:pt>
                <c:pt idx="22">
                  <c:v>68.819999999999993</c:v>
                </c:pt>
                <c:pt idx="23">
                  <c:v>70.5</c:v>
                </c:pt>
                <c:pt idx="24">
                  <c:v>74.569999999999993</c:v>
                </c:pt>
                <c:pt idx="25">
                  <c:v>74.569999999999993</c:v>
                </c:pt>
              </c:numCache>
            </c:numRef>
          </c:val>
          <c:extLst>
            <c:ext xmlns:c16="http://schemas.microsoft.com/office/drawing/2014/chart" uri="{C3380CC4-5D6E-409C-BE32-E72D297353CC}">
              <c16:uniqueId val="{00000001-D159-40D5-A627-A6364AFA5A18}"/>
            </c:ext>
          </c:extLst>
        </c:ser>
        <c:dLbls>
          <c:showLegendKey val="0"/>
          <c:showVal val="0"/>
          <c:showCatName val="0"/>
          <c:showSerName val="0"/>
          <c:showPercent val="0"/>
          <c:showBubbleSize val="0"/>
        </c:dLbls>
        <c:gapWidth val="70"/>
        <c:overlap val="100"/>
        <c:axId val="1436591872"/>
        <c:axId val="1436592352"/>
      </c:barChart>
      <c:scatterChart>
        <c:scatterStyle val="lineMarker"/>
        <c:varyColors val="0"/>
        <c:ser>
          <c:idx val="3"/>
          <c:order val="2"/>
          <c:tx>
            <c:strRef>
              <c:f>'Slide 4'!$F$2</c:f>
              <c:strCache>
                <c:ptCount val="1"/>
                <c:pt idx="0">
                  <c:v>Skills, knowledge and abilities</c:v>
                </c:pt>
              </c:strCache>
            </c:strRef>
          </c:tx>
          <c:spPr>
            <a:ln w="19050">
              <a:noFill/>
            </a:ln>
          </c:spPr>
          <c:marker>
            <c:symbol val="triangle"/>
            <c:size val="6"/>
            <c:spPr>
              <a:solidFill>
                <a:schemeClr val="tx1"/>
              </a:solidFill>
              <a:ln>
                <a:noFill/>
              </a:ln>
            </c:spPr>
          </c:marker>
          <c:dLbls>
            <c:spPr>
              <a:noFill/>
              <a:ln>
                <a:noFill/>
              </a:ln>
              <a:effectLst/>
            </c:spPr>
            <c:txPr>
              <a:bodyPr wrap="square" lIns="0" tIns="0" rIns="0" bIns="0" anchor="ctr">
                <a:spAutoFit/>
              </a:bodyPr>
              <a:lstStyle/>
              <a:p>
                <a:pPr>
                  <a:defRPr sz="700">
                    <a:solidFill>
                      <a:schemeClr val="bg1"/>
                    </a:solidFill>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xVal>
            <c:numRef>
              <c:f>'Slide 4'!$F$3:$F$28</c:f>
              <c:numCache>
                <c:formatCode>0.0%</c:formatCode>
                <c:ptCount val="26"/>
                <c:pt idx="0">
                  <c:v>0.14899999999999999</c:v>
                </c:pt>
                <c:pt idx="1">
                  <c:v>0.22600000000000001</c:v>
                </c:pt>
                <c:pt idx="3">
                  <c:v>0.26400000000000001</c:v>
                </c:pt>
                <c:pt idx="4">
                  <c:v>0.38</c:v>
                </c:pt>
                <c:pt idx="5">
                  <c:v>0.38400000000000001</c:v>
                </c:pt>
                <c:pt idx="6">
                  <c:v>0.38800000000000001</c:v>
                </c:pt>
                <c:pt idx="9">
                  <c:v>0.48399999999999999</c:v>
                </c:pt>
                <c:pt idx="10">
                  <c:v>0.495</c:v>
                </c:pt>
                <c:pt idx="11">
                  <c:v>0.503</c:v>
                </c:pt>
                <c:pt idx="12">
                  <c:v>0.51400000000000001</c:v>
                </c:pt>
                <c:pt idx="16">
                  <c:v>0.54800000000000004</c:v>
                </c:pt>
                <c:pt idx="17">
                  <c:v>0.56399999999999995</c:v>
                </c:pt>
                <c:pt idx="19">
                  <c:v>0.59499999999999997</c:v>
                </c:pt>
                <c:pt idx="20">
                  <c:v>0.59899999999999998</c:v>
                </c:pt>
                <c:pt idx="23">
                  <c:v>0.67700000000000005</c:v>
                </c:pt>
                <c:pt idx="24">
                  <c:v>0.71599999999999997</c:v>
                </c:pt>
                <c:pt idx="25">
                  <c:v>0.73199999999999998</c:v>
                </c:pt>
              </c:numCache>
            </c:numRef>
          </c:xVal>
          <c:yVal>
            <c:numRef>
              <c:f>'Slide 4'!$E$3:$E$28</c:f>
              <c:numCache>
                <c:formatCode>General</c:formatCode>
                <c:ptCount val="26"/>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numCache>
            </c:numRef>
          </c:yVal>
          <c:smooth val="0"/>
          <c:extLst>
            <c:ext xmlns:c16="http://schemas.microsoft.com/office/drawing/2014/chart" uri="{C3380CC4-5D6E-409C-BE32-E72D297353CC}">
              <c16:uniqueId val="{00000002-D159-40D5-A627-A6364AFA5A18}"/>
            </c:ext>
          </c:extLst>
        </c:ser>
        <c:ser>
          <c:idx val="2"/>
          <c:order val="3"/>
          <c:tx>
            <c:strRef>
              <c:f>'Slide 4'!$G$2</c:f>
              <c:strCache>
                <c:ptCount val="1"/>
                <c:pt idx="0">
                  <c:v>Attitudes</c:v>
                </c:pt>
              </c:strCache>
            </c:strRef>
          </c:tx>
          <c:spPr>
            <a:ln w="19050">
              <a:noFill/>
            </a:ln>
          </c:spPr>
          <c:marker>
            <c:symbol val="circle"/>
            <c:size val="6"/>
            <c:spPr>
              <a:ln>
                <a:noFill/>
              </a:ln>
            </c:spPr>
          </c:marker>
          <c:dLbls>
            <c:spPr>
              <a:noFill/>
              <a:ln>
                <a:noFill/>
              </a:ln>
              <a:effectLst/>
            </c:spPr>
            <c:txPr>
              <a:bodyPr wrap="square" lIns="38100" tIns="19050" rIns="38100" bIns="19050" anchor="ctr">
                <a:spAutoFit/>
              </a:bodyPr>
              <a:lstStyle/>
              <a:p>
                <a:pPr>
                  <a:defRPr sz="700">
                    <a:solidFill>
                      <a:schemeClr val="bg1"/>
                    </a:solidFill>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xVal>
            <c:numRef>
              <c:f>'Slide 4'!$G$3:$G$28</c:f>
              <c:numCache>
                <c:formatCode>General</c:formatCode>
                <c:ptCount val="26"/>
                <c:pt idx="2" formatCode="0.0%">
                  <c:v>0.23799999999999999</c:v>
                </c:pt>
                <c:pt idx="7" formatCode="0.0%">
                  <c:v>0.432</c:v>
                </c:pt>
                <c:pt idx="8" formatCode="0.0%">
                  <c:v>0.47799999999999998</c:v>
                </c:pt>
                <c:pt idx="13" formatCode="0.0%">
                  <c:v>0.52</c:v>
                </c:pt>
                <c:pt idx="14" formatCode="0.0%">
                  <c:v>0.52300000000000002</c:v>
                </c:pt>
                <c:pt idx="15" formatCode="0.0%">
                  <c:v>0.53100000000000003</c:v>
                </c:pt>
                <c:pt idx="18" formatCode="0.0%">
                  <c:v>0.58899999999999997</c:v>
                </c:pt>
                <c:pt idx="21" formatCode="0.0%">
                  <c:v>0.65800000000000003</c:v>
                </c:pt>
                <c:pt idx="22" formatCode="0.0%">
                  <c:v>0.66800000000000004</c:v>
                </c:pt>
              </c:numCache>
            </c:numRef>
          </c:xVal>
          <c:yVal>
            <c:numRef>
              <c:f>'Slide 4'!$E$3:$E$28</c:f>
              <c:numCache>
                <c:formatCode>General</c:formatCode>
                <c:ptCount val="26"/>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pt idx="24">
                  <c:v>24.5</c:v>
                </c:pt>
                <c:pt idx="25">
                  <c:v>25.5</c:v>
                </c:pt>
              </c:numCache>
            </c:numRef>
          </c:yVal>
          <c:smooth val="0"/>
          <c:extLst>
            <c:ext xmlns:c16="http://schemas.microsoft.com/office/drawing/2014/chart" uri="{C3380CC4-5D6E-409C-BE32-E72D297353CC}">
              <c16:uniqueId val="{00000003-D159-40D5-A627-A6364AFA5A18}"/>
            </c:ext>
          </c:extLst>
        </c:ser>
        <c:dLbls>
          <c:showLegendKey val="0"/>
          <c:showVal val="0"/>
          <c:showCatName val="0"/>
          <c:showSerName val="0"/>
          <c:showPercent val="0"/>
          <c:showBubbleSize val="0"/>
        </c:dLbls>
        <c:axId val="308994976"/>
        <c:axId val="309009376"/>
      </c:scatterChart>
      <c:catAx>
        <c:axId val="1436591872"/>
        <c:scaling>
          <c:orientation val="minMax"/>
        </c:scaling>
        <c:delete val="0"/>
        <c:axPos val="l"/>
        <c:numFmt formatCode="General" sourceLinked="1"/>
        <c:majorTickMark val="none"/>
        <c:minorTickMark val="none"/>
        <c:tickLblPos val="low"/>
        <c:spPr>
          <a:ln w="6350">
            <a:solidFill>
              <a:srgbClr val="A4ACAF"/>
            </a:solidFill>
            <a:prstDash val="solid"/>
          </a:ln>
        </c:spPr>
        <c:txPr>
          <a:bodyPr rot="0" vert="horz"/>
          <a:lstStyle/>
          <a:p>
            <a:pPr>
              <a:defRPr sz="600" b="0" i="0">
                <a:solidFill>
                  <a:srgbClr val="0F1632"/>
                </a:solidFill>
              </a:defRPr>
            </a:pPr>
            <a:endParaRPr lang="en-US"/>
          </a:p>
        </c:txPr>
        <c:crossAx val="1436592352"/>
        <c:crosses val="autoZero"/>
        <c:auto val="0"/>
        <c:lblAlgn val="ctr"/>
        <c:lblOffset val="100"/>
        <c:noMultiLvlLbl val="0"/>
      </c:catAx>
      <c:valAx>
        <c:axId val="1436592352"/>
        <c:scaling>
          <c:orientation val="minMax"/>
          <c:max val="100"/>
          <c:min val="-25"/>
        </c:scaling>
        <c:delete val="0"/>
        <c:axPos val="b"/>
        <c:title>
          <c:tx>
            <c:rich>
              <a:bodyPr/>
              <a:lstStyle/>
              <a:p>
                <a:pPr>
                  <a:defRPr/>
                </a:pPr>
                <a:r>
                  <a:rPr lang="en-US" sz="800" b="0"/>
                  <a:t>Share of companies surveyed (%)</a:t>
                </a:r>
              </a:p>
            </c:rich>
          </c:tx>
          <c:layout>
            <c:manualLayout>
              <c:xMode val="edge"/>
              <c:yMode val="edge"/>
              <c:x val="0.31025313772251045"/>
              <c:y val="0.95086735064212258"/>
            </c:manualLayout>
          </c:layout>
          <c:overlay val="0"/>
        </c:title>
        <c:numFmt formatCode="#,##0_);\(#,##0\)" sourceLinked="0"/>
        <c:majorTickMark val="out"/>
        <c:minorTickMark val="none"/>
        <c:tickLblPos val="nextTo"/>
        <c:spPr>
          <a:ln w="6350">
            <a:noFill/>
          </a:ln>
        </c:spPr>
        <c:txPr>
          <a:bodyPr rot="0" vert="horz"/>
          <a:lstStyle/>
          <a:p>
            <a:pPr>
              <a:defRPr sz="800" b="0" i="0">
                <a:solidFill>
                  <a:srgbClr val="0F1632"/>
                </a:solidFill>
              </a:defRPr>
            </a:pPr>
            <a:endParaRPr lang="en-US"/>
          </a:p>
        </c:txPr>
        <c:crossAx val="1436591872"/>
        <c:crosses val="autoZero"/>
        <c:crossBetween val="between"/>
        <c:majorUnit val="25"/>
      </c:valAx>
      <c:valAx>
        <c:axId val="309009376"/>
        <c:scaling>
          <c:orientation val="minMax"/>
          <c:max val="26"/>
          <c:min val="0"/>
        </c:scaling>
        <c:delete val="1"/>
        <c:axPos val="r"/>
        <c:numFmt formatCode="#,##0" sourceLinked="0"/>
        <c:majorTickMark val="out"/>
        <c:minorTickMark val="none"/>
        <c:tickLblPos val="nextTo"/>
        <c:crossAx val="308994976"/>
        <c:crosses val="max"/>
        <c:crossBetween val="midCat"/>
      </c:valAx>
      <c:valAx>
        <c:axId val="308994976"/>
        <c:scaling>
          <c:orientation val="minMax"/>
          <c:max val="1"/>
          <c:min val="-0.25"/>
        </c:scaling>
        <c:delete val="0"/>
        <c:axPos val="t"/>
        <c:numFmt formatCode="0.0%" sourceLinked="1"/>
        <c:majorTickMark val="out"/>
        <c:minorTickMark val="none"/>
        <c:tickLblPos val="nextTo"/>
        <c:spPr>
          <a:ln>
            <a:solidFill>
              <a:schemeClr val="bg1"/>
            </a:solidFill>
          </a:ln>
        </c:spPr>
        <c:txPr>
          <a:bodyPr/>
          <a:lstStyle/>
          <a:p>
            <a:pPr>
              <a:defRPr>
                <a:solidFill>
                  <a:schemeClr val="bg1"/>
                </a:solidFill>
              </a:defRPr>
            </a:pPr>
            <a:endParaRPr lang="en-US"/>
          </a:p>
        </c:txPr>
        <c:crossAx val="309009376"/>
        <c:crosses val="max"/>
        <c:crossBetween val="midCat"/>
      </c:valAx>
      <c:spPr>
        <a:no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63841F-267D-7CEE-64A3-BB56ACD6D771}"/>
              </a:ext>
            </a:extLst>
          </p:cNvPr>
          <p:cNvSpPr>
            <a:spLocks noGrp="1"/>
          </p:cNvSpPr>
          <p:nvPr>
            <p:ph type="hdr" sz="quarter"/>
          </p:nvPr>
        </p:nvSpPr>
        <p:spPr>
          <a:xfrm>
            <a:off x="3" y="2"/>
            <a:ext cx="2950475" cy="498773"/>
          </a:xfrm>
          <a:prstGeom prst="rect">
            <a:avLst/>
          </a:prstGeom>
        </p:spPr>
        <p:txBody>
          <a:bodyPr vert="horz" lIns="91440" tIns="45720" rIns="91440" bIns="45720" rtlCol="0"/>
          <a:lstStyle>
            <a:lvl1pPr algn="l">
              <a:defRPr sz="1200"/>
            </a:lvl1pPr>
          </a:lstStyle>
          <a:p>
            <a:endParaRPr lang="en-GB" dirty="0">
              <a:latin typeface="Citi Sans Text" pitchFamily="50" charset="0"/>
            </a:endParaRPr>
          </a:p>
        </p:txBody>
      </p:sp>
      <p:sp>
        <p:nvSpPr>
          <p:cNvPr id="3" name="Date Placeholder 2">
            <a:extLst>
              <a:ext uri="{FF2B5EF4-FFF2-40B4-BE49-F238E27FC236}">
                <a16:creationId xmlns:a16="http://schemas.microsoft.com/office/drawing/2014/main" id="{E06011E2-2670-A98C-C739-1F62E1420404}"/>
              </a:ext>
            </a:extLst>
          </p:cNvPr>
          <p:cNvSpPr>
            <a:spLocks noGrp="1"/>
          </p:cNvSpPr>
          <p:nvPr>
            <p:ph type="dt" sz="quarter" idx="1"/>
          </p:nvPr>
        </p:nvSpPr>
        <p:spPr>
          <a:xfrm>
            <a:off x="3856737" y="2"/>
            <a:ext cx="2950475" cy="498773"/>
          </a:xfrm>
          <a:prstGeom prst="rect">
            <a:avLst/>
          </a:prstGeom>
        </p:spPr>
        <p:txBody>
          <a:bodyPr vert="horz" lIns="91440" tIns="45720" rIns="91440" bIns="45720" rtlCol="0"/>
          <a:lstStyle>
            <a:lvl1pPr algn="r">
              <a:defRPr sz="1200"/>
            </a:lvl1pPr>
          </a:lstStyle>
          <a:p>
            <a:fld id="{9F94D1AD-B399-4675-855C-7580F8F7D939}" type="datetimeFigureOut">
              <a:rPr lang="en-GB" smtClean="0">
                <a:latin typeface="Citi Sans Text" pitchFamily="50" charset="0"/>
              </a:rPr>
              <a:t>31/10/2024</a:t>
            </a:fld>
            <a:endParaRPr lang="en-GB" dirty="0">
              <a:latin typeface="Citi Sans Text" pitchFamily="50" charset="0"/>
            </a:endParaRPr>
          </a:p>
        </p:txBody>
      </p:sp>
      <p:sp>
        <p:nvSpPr>
          <p:cNvPr id="4" name="Footer Placeholder 3">
            <a:extLst>
              <a:ext uri="{FF2B5EF4-FFF2-40B4-BE49-F238E27FC236}">
                <a16:creationId xmlns:a16="http://schemas.microsoft.com/office/drawing/2014/main" id="{077C6942-A01D-3B0A-A84C-E98DF1EBCEDE}"/>
              </a:ext>
            </a:extLst>
          </p:cNvPr>
          <p:cNvSpPr>
            <a:spLocks noGrp="1"/>
          </p:cNvSpPr>
          <p:nvPr>
            <p:ph type="ftr" sz="quarter" idx="2"/>
          </p:nvPr>
        </p:nvSpPr>
        <p:spPr>
          <a:xfrm>
            <a:off x="3" y="9442157"/>
            <a:ext cx="2950475" cy="498772"/>
          </a:xfrm>
          <a:prstGeom prst="rect">
            <a:avLst/>
          </a:prstGeom>
        </p:spPr>
        <p:txBody>
          <a:bodyPr vert="horz" lIns="91440" tIns="45720" rIns="91440" bIns="45720" rtlCol="0" anchor="b"/>
          <a:lstStyle>
            <a:lvl1pPr algn="l">
              <a:defRPr sz="1200"/>
            </a:lvl1pPr>
          </a:lstStyle>
          <a:p>
            <a:endParaRPr lang="en-GB" dirty="0">
              <a:latin typeface="Citi Sans Text" pitchFamily="50" charset="0"/>
            </a:endParaRPr>
          </a:p>
        </p:txBody>
      </p:sp>
      <p:sp>
        <p:nvSpPr>
          <p:cNvPr id="5" name="Slide Number Placeholder 4">
            <a:extLst>
              <a:ext uri="{FF2B5EF4-FFF2-40B4-BE49-F238E27FC236}">
                <a16:creationId xmlns:a16="http://schemas.microsoft.com/office/drawing/2014/main" id="{B7AA59B0-E67A-A8BF-F583-99BD71599F44}"/>
              </a:ext>
            </a:extLst>
          </p:cNvPr>
          <p:cNvSpPr>
            <a:spLocks noGrp="1"/>
          </p:cNvSpPr>
          <p:nvPr>
            <p:ph type="sldNum" sz="quarter" idx="3"/>
          </p:nvPr>
        </p:nvSpPr>
        <p:spPr>
          <a:xfrm>
            <a:off x="3856737" y="9442157"/>
            <a:ext cx="2950475" cy="498772"/>
          </a:xfrm>
          <a:prstGeom prst="rect">
            <a:avLst/>
          </a:prstGeom>
        </p:spPr>
        <p:txBody>
          <a:bodyPr vert="horz" lIns="91440" tIns="45720" rIns="91440" bIns="45720" rtlCol="0" anchor="b"/>
          <a:lstStyle>
            <a:lvl1pPr algn="r">
              <a:defRPr sz="1200"/>
            </a:lvl1pPr>
          </a:lstStyle>
          <a:p>
            <a:fld id="{AEAA3546-166B-4ED2-8AA3-AD915C1A0CA9}" type="slidenum">
              <a:rPr lang="en-GB" smtClean="0">
                <a:latin typeface="Citi Sans Text" pitchFamily="50" charset="0"/>
              </a:rPr>
              <a:t>‹#›</a:t>
            </a:fld>
            <a:endParaRPr lang="en-GB" dirty="0">
              <a:latin typeface="Citi Sans Text" pitchFamily="50" charset="0"/>
            </a:endParaRPr>
          </a:p>
        </p:txBody>
      </p:sp>
    </p:spTree>
    <p:extLst>
      <p:ext uri="{BB962C8B-B14F-4D97-AF65-F5344CB8AC3E}">
        <p14:creationId xmlns:p14="http://schemas.microsoft.com/office/powerpoint/2010/main" val="14193449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1" userDrawn="1">
          <p15:clr>
            <a:srgbClr val="F26B43"/>
          </p15:clr>
        </p15:guide>
        <p15:guide id="2" pos="214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73050" y="128951"/>
            <a:ext cx="4694366" cy="252000"/>
          </a:xfrm>
          <a:prstGeom prst="rect">
            <a:avLst/>
          </a:prstGeom>
        </p:spPr>
        <p:txBody>
          <a:bodyPr vert="horz" lIns="0" tIns="0" rIns="0" bIns="0" rtlCol="0"/>
          <a:lstStyle>
            <a:lvl1pPr algn="l">
              <a:defRPr sz="800"/>
            </a:lvl1pPr>
          </a:lstStyle>
          <a:p>
            <a:endParaRPr lang="en-GB" dirty="0"/>
          </a:p>
        </p:txBody>
      </p:sp>
      <p:sp>
        <p:nvSpPr>
          <p:cNvPr id="3" name="Date Placeholder 2"/>
          <p:cNvSpPr>
            <a:spLocks noGrp="1"/>
          </p:cNvSpPr>
          <p:nvPr>
            <p:ph type="dt" idx="1"/>
          </p:nvPr>
        </p:nvSpPr>
        <p:spPr>
          <a:xfrm>
            <a:off x="5947420" y="128951"/>
            <a:ext cx="589905" cy="123111"/>
          </a:xfrm>
          <a:prstGeom prst="rect">
            <a:avLst/>
          </a:prstGeom>
        </p:spPr>
        <p:txBody>
          <a:bodyPr vert="horz" wrap="none" lIns="0" tIns="0" rIns="0" bIns="0" rtlCol="0">
            <a:spAutoFit/>
          </a:bodyPr>
          <a:lstStyle>
            <a:lvl1pPr algn="r">
              <a:defRPr sz="800"/>
            </a:lvl1pPr>
          </a:lstStyle>
          <a:p>
            <a:fld id="{FB83CDA4-3E49-4A07-AFAC-35D5079F0E2E}" type="datetimeFigureOut">
              <a:rPr lang="en-GB" smtClean="0"/>
              <a:pPr/>
              <a:t>31/10/2024</a:t>
            </a:fld>
            <a:endParaRPr lang="en-GB" dirty="0"/>
          </a:p>
        </p:txBody>
      </p:sp>
      <p:sp>
        <p:nvSpPr>
          <p:cNvPr id="4" name="Slide Image Placeholder 3"/>
          <p:cNvSpPr>
            <a:spLocks noGrp="1" noRot="1" noChangeAspect="1"/>
          </p:cNvSpPr>
          <p:nvPr>
            <p:ph type="sldImg" idx="2"/>
          </p:nvPr>
        </p:nvSpPr>
        <p:spPr>
          <a:xfrm>
            <a:off x="524394" y="498775"/>
            <a:ext cx="5760000" cy="3989145"/>
          </a:xfrm>
          <a:prstGeom prst="rect">
            <a:avLst/>
          </a:prstGeom>
          <a:noFill/>
          <a:ln w="12700">
            <a:solidFill>
              <a:prstClr val="black"/>
            </a:solidFill>
          </a:ln>
        </p:spPr>
        <p:txBody>
          <a:bodyPr vert="horz" lIns="91440" tIns="45720" rIns="91440" bIns="45720" rtlCol="0" anchor="ctr"/>
          <a:lstStyle/>
          <a:p>
            <a:endParaRPr lang="en-GB" dirty="0"/>
          </a:p>
        </p:txBody>
      </p:sp>
      <p:sp>
        <p:nvSpPr>
          <p:cNvPr id="6" name="Footer Placeholder 5"/>
          <p:cNvSpPr>
            <a:spLocks noGrp="1"/>
          </p:cNvSpPr>
          <p:nvPr>
            <p:ph type="ftr" sz="quarter" idx="4"/>
          </p:nvPr>
        </p:nvSpPr>
        <p:spPr>
          <a:xfrm>
            <a:off x="273050" y="9442149"/>
            <a:ext cx="5027998" cy="276353"/>
          </a:xfrm>
          <a:prstGeom prst="rect">
            <a:avLst/>
          </a:prstGeom>
        </p:spPr>
        <p:txBody>
          <a:bodyPr vert="horz" lIns="0" tIns="0" rIns="0" bIns="0" rtlCol="0" anchor="b"/>
          <a:lstStyle>
            <a:lvl1pPr algn="l">
              <a:defRPr sz="800"/>
            </a:lvl1pPr>
          </a:lstStyle>
          <a:p>
            <a:endParaRPr lang="en-GB" dirty="0"/>
          </a:p>
        </p:txBody>
      </p:sp>
      <p:sp>
        <p:nvSpPr>
          <p:cNvPr id="7" name="Slide Number Placeholder 6"/>
          <p:cNvSpPr>
            <a:spLocks noGrp="1"/>
          </p:cNvSpPr>
          <p:nvPr>
            <p:ph type="sldNum" sz="quarter" idx="5"/>
          </p:nvPr>
        </p:nvSpPr>
        <p:spPr>
          <a:xfrm>
            <a:off x="6318724" y="9564615"/>
            <a:ext cx="205184" cy="153888"/>
          </a:xfrm>
          <a:prstGeom prst="rect">
            <a:avLst/>
          </a:prstGeom>
        </p:spPr>
        <p:txBody>
          <a:bodyPr vert="horz" wrap="none" lIns="0" tIns="0" rIns="0" bIns="0" rtlCol="0" anchor="b">
            <a:spAutoFit/>
          </a:bodyPr>
          <a:lstStyle>
            <a:lvl1pPr algn="r">
              <a:defRPr sz="1000">
                <a:solidFill>
                  <a:schemeClr val="accent4"/>
                </a:solidFill>
              </a:defRPr>
            </a:lvl1pPr>
          </a:lstStyle>
          <a:p>
            <a:fld id="{AD77527E-6DF1-44D4-AF3C-6415B6EF99DD}" type="slidenum">
              <a:rPr lang="en-GB" smtClean="0"/>
              <a:pPr/>
              <a:t>‹#›</a:t>
            </a:fld>
            <a:endParaRPr lang="en-GB" dirty="0"/>
          </a:p>
        </p:txBody>
      </p:sp>
      <p:sp>
        <p:nvSpPr>
          <p:cNvPr id="8" name="Notes Placeholder 7">
            <a:extLst>
              <a:ext uri="{FF2B5EF4-FFF2-40B4-BE49-F238E27FC236}">
                <a16:creationId xmlns:a16="http://schemas.microsoft.com/office/drawing/2014/main" id="{A44CA676-5DDF-117A-9392-B1155ED67D22}"/>
              </a:ext>
            </a:extLst>
          </p:cNvPr>
          <p:cNvSpPr>
            <a:spLocks noGrp="1"/>
          </p:cNvSpPr>
          <p:nvPr>
            <p:ph type="body" sz="quarter" idx="3"/>
          </p:nvPr>
        </p:nvSpPr>
        <p:spPr>
          <a:xfrm>
            <a:off x="524394" y="4784725"/>
            <a:ext cx="5760000" cy="391318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41264227"/>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lang="en-US" sz="1200" b="0" kern="1200" dirty="0">
        <a:solidFill>
          <a:schemeClr val="accent1"/>
        </a:solidFill>
        <a:latin typeface="+mn-lt"/>
        <a:ea typeface="+mn-ea"/>
        <a:cs typeface="+mn-cs"/>
      </a:defRPr>
    </a:lvl1pPr>
    <a:lvl2pPr marL="0" algn="l" defTabSz="914400" rtl="0" eaLnBrk="1" latinLnBrk="0" hangingPunct="1">
      <a:spcBef>
        <a:spcPts val="600"/>
      </a:spcBef>
      <a:defRPr lang="en-US" sz="1100" b="0" kern="1200" dirty="0">
        <a:solidFill>
          <a:schemeClr val="tx1"/>
        </a:solidFill>
        <a:latin typeface="+mn-lt"/>
        <a:ea typeface="+mn-ea"/>
        <a:cs typeface="+mn-cs"/>
      </a:defRPr>
    </a:lvl2pPr>
    <a:lvl3pPr marL="180000" indent="-180000" algn="l" defTabSz="914400" rtl="0" eaLnBrk="1" latinLnBrk="0" hangingPunct="1">
      <a:spcBef>
        <a:spcPts val="300"/>
      </a:spcBef>
      <a:buClr>
        <a:schemeClr val="accent1"/>
      </a:buClr>
      <a:buFont typeface="Citi Sans Text" pitchFamily="50" charset="0"/>
      <a:buChar char="•"/>
      <a:defRPr lang="en-US" sz="1000" kern="1200" dirty="0">
        <a:solidFill>
          <a:schemeClr val="tx1"/>
        </a:solidFill>
        <a:latin typeface="+mn-lt"/>
        <a:ea typeface="+mn-ea"/>
        <a:cs typeface="+mn-cs"/>
      </a:defRPr>
    </a:lvl3pPr>
    <a:lvl4pPr marL="360000" indent="-180000" algn="l" defTabSz="914400" rtl="0" eaLnBrk="1" latinLnBrk="0" hangingPunct="1">
      <a:spcBef>
        <a:spcPts val="300"/>
      </a:spcBef>
      <a:buClr>
        <a:schemeClr val="accent1"/>
      </a:buClr>
      <a:buSzPct val="70000"/>
      <a:buFont typeface="Arial" panose="020B0604020202020204" pitchFamily="34" charset="0"/>
      <a:buChar char="○"/>
      <a:defRPr lang="en-US" sz="1000" kern="1200" dirty="0">
        <a:solidFill>
          <a:schemeClr val="tx1"/>
        </a:solidFill>
        <a:latin typeface="+mn-lt"/>
        <a:ea typeface="+mn-ea"/>
        <a:cs typeface="+mn-cs"/>
      </a:defRPr>
    </a:lvl4pPr>
    <a:lvl5pPr marL="540000" indent="-180000" algn="l" defTabSz="914400" rtl="0" eaLnBrk="1" latinLnBrk="0" hangingPunct="1">
      <a:spcBef>
        <a:spcPts val="300"/>
      </a:spcBef>
      <a:buClr>
        <a:schemeClr val="accent1"/>
      </a:buClr>
      <a:buFont typeface="Citi Sans Text" pitchFamily="50" charset="0"/>
      <a:buChar char="–"/>
      <a:defRPr lang="en-GB" sz="1000" kern="120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1" userDrawn="1">
          <p15:clr>
            <a:srgbClr val="F26B43"/>
          </p15:clr>
        </p15:guide>
        <p15:guide id="2" pos="172" userDrawn="1">
          <p15:clr>
            <a:srgbClr val="F26B43"/>
          </p15:clr>
        </p15:guide>
        <p15:guide id="3" pos="411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498475"/>
            <a:ext cx="5761038" cy="39893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77527E-6DF1-44D4-AF3C-6415B6EF99DD}" type="slidenum">
              <a:rPr lang="en-GB" smtClean="0"/>
              <a:pPr/>
              <a:t>2</a:t>
            </a:fld>
            <a:endParaRPr lang="en-GB" dirty="0"/>
          </a:p>
        </p:txBody>
      </p:sp>
    </p:spTree>
    <p:extLst>
      <p:ext uri="{BB962C8B-B14F-4D97-AF65-F5344CB8AC3E}">
        <p14:creationId xmlns:p14="http://schemas.microsoft.com/office/powerpoint/2010/main" val="180218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498475"/>
            <a:ext cx="5761038" cy="39893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77527E-6DF1-44D4-AF3C-6415B6EF99DD}" type="slidenum">
              <a:rPr lang="en-GB" smtClean="0"/>
              <a:pPr/>
              <a:t>3</a:t>
            </a:fld>
            <a:endParaRPr lang="en-GB" dirty="0"/>
          </a:p>
        </p:txBody>
      </p:sp>
    </p:spTree>
    <p:extLst>
      <p:ext uri="{BB962C8B-B14F-4D97-AF65-F5344CB8AC3E}">
        <p14:creationId xmlns:p14="http://schemas.microsoft.com/office/powerpoint/2010/main" val="27070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498475"/>
            <a:ext cx="5761038" cy="39893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77527E-6DF1-44D4-AF3C-6415B6EF99DD}" type="slidenum">
              <a:rPr lang="en-GB" smtClean="0"/>
              <a:pPr/>
              <a:t>4</a:t>
            </a:fld>
            <a:endParaRPr lang="en-GB" dirty="0"/>
          </a:p>
        </p:txBody>
      </p:sp>
    </p:spTree>
    <p:extLst>
      <p:ext uri="{BB962C8B-B14F-4D97-AF65-F5344CB8AC3E}">
        <p14:creationId xmlns:p14="http://schemas.microsoft.com/office/powerpoint/2010/main" val="127899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498475"/>
            <a:ext cx="5761038" cy="39893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77527E-6DF1-44D4-AF3C-6415B6EF99DD}" type="slidenum">
              <a:rPr lang="en-GB" smtClean="0"/>
              <a:pPr/>
              <a:t>5</a:t>
            </a:fld>
            <a:endParaRPr lang="en-GB" dirty="0"/>
          </a:p>
        </p:txBody>
      </p:sp>
    </p:spTree>
    <p:extLst>
      <p:ext uri="{BB962C8B-B14F-4D97-AF65-F5344CB8AC3E}">
        <p14:creationId xmlns:p14="http://schemas.microsoft.com/office/powerpoint/2010/main" val="373982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498475"/>
            <a:ext cx="5761038" cy="39893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77527E-6DF1-44D4-AF3C-6415B6EF99DD}" type="slidenum">
              <a:rPr lang="en-GB" smtClean="0"/>
              <a:pPr/>
              <a:t>6</a:t>
            </a:fld>
            <a:endParaRPr lang="en-GB" dirty="0"/>
          </a:p>
        </p:txBody>
      </p:sp>
    </p:spTree>
    <p:extLst>
      <p:ext uri="{BB962C8B-B14F-4D97-AF65-F5344CB8AC3E}">
        <p14:creationId xmlns:p14="http://schemas.microsoft.com/office/powerpoint/2010/main" val="2192423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1.xml"/><Relationship Id="rId5" Type="http://schemas.openxmlformats.org/officeDocument/2006/relationships/tags" Target="../tags/tag46.xml"/><Relationship Id="rId4" Type="http://schemas.openxmlformats.org/officeDocument/2006/relationships/tags" Target="../tags/tag4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Master" Target="../slideMasters/slideMaster1.xml"/><Relationship Id="rId4" Type="http://schemas.openxmlformats.org/officeDocument/2006/relationships/tags" Target="../tags/tag69.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1.xml"/><Relationship Id="rId5" Type="http://schemas.openxmlformats.org/officeDocument/2006/relationships/tags" Target="../tags/tag74.xml"/><Relationship Id="rId4" Type="http://schemas.openxmlformats.org/officeDocument/2006/relationships/tags" Target="../tags/tag7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6.emf"/><Relationship Id="rId4" Type="http://schemas.openxmlformats.org/officeDocument/2006/relationships/image" Target="../media/image5.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Divider 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2F868C-72A7-AA27-8A9E-55889DDC41DB}"/>
              </a:ext>
            </a:extLst>
          </p:cNvPr>
          <p:cNvPicPr>
            <a:picLocks noChangeAspect="1"/>
          </p:cNvPicPr>
          <p:nvPr userDrawn="1"/>
        </p:nvPicPr>
        <p:blipFill>
          <a:blip r:embed="rId4"/>
          <a:stretch>
            <a:fillRect/>
          </a:stretch>
        </p:blipFill>
        <p:spPr>
          <a:xfrm>
            <a:off x="273050" y="6344412"/>
            <a:ext cx="618744" cy="361188"/>
          </a:xfrm>
          <a:prstGeom prst="rect">
            <a:avLst/>
          </a:prstGeom>
        </p:spPr>
      </p:pic>
      <p:sp>
        <p:nvSpPr>
          <p:cNvPr id="3" name="Subtitle 2"/>
          <p:cNvSpPr>
            <a:spLocks noGrp="1"/>
          </p:cNvSpPr>
          <p:nvPr>
            <p:ph type="subTitle" idx="1" hasCustomPrompt="1"/>
            <p:custDataLst>
              <p:tags r:id="rId1"/>
            </p:custDataLst>
          </p:nvPr>
        </p:nvSpPr>
        <p:spPr>
          <a:xfrm>
            <a:off x="921600" y="3772958"/>
            <a:ext cx="8711350" cy="360000"/>
          </a:xfrm>
          <a:prstGeom prst="rect">
            <a:avLst/>
          </a:prstGeom>
        </p:spPr>
        <p:txBody>
          <a:bodyPr lIns="0" tIns="0" rIns="0" bIns="0">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Section divider subtitle (optional)</a:t>
            </a:r>
          </a:p>
        </p:txBody>
      </p:sp>
      <p:sp>
        <p:nvSpPr>
          <p:cNvPr id="2" name="Title 1"/>
          <p:cNvSpPr>
            <a:spLocks noGrp="1"/>
          </p:cNvSpPr>
          <p:nvPr>
            <p:ph type="ctrTitle" hasCustomPrompt="1"/>
            <p:custDataLst>
              <p:tags r:id="rId2"/>
            </p:custDataLst>
          </p:nvPr>
        </p:nvSpPr>
        <p:spPr>
          <a:xfrm>
            <a:off x="273050" y="2739297"/>
            <a:ext cx="9359900" cy="720000"/>
          </a:xfrm>
          <a:prstGeom prst="rect">
            <a:avLst/>
          </a:prstGeom>
        </p:spPr>
        <p:txBody>
          <a:bodyPr lIns="0" tIns="0" rIns="0" bIns="0" anchor="b">
            <a:noAutofit/>
          </a:bodyPr>
          <a:lstStyle>
            <a:lvl1pPr marL="628650" indent="-628650" algn="l">
              <a:buFont typeface="+mj-lt"/>
              <a:buNone/>
              <a:defRPr sz="3000"/>
            </a:lvl1pPr>
          </a:lstStyle>
          <a:p>
            <a:r>
              <a:rPr lang="en-GB" noProof="0" dirty="0"/>
              <a:t>Divider title</a:t>
            </a:r>
          </a:p>
        </p:txBody>
      </p:sp>
    </p:spTree>
    <p:extLst>
      <p:ext uri="{BB962C8B-B14F-4D97-AF65-F5344CB8AC3E}">
        <p14:creationId xmlns:p14="http://schemas.microsoft.com/office/powerpoint/2010/main" val="2487260691"/>
      </p:ext>
    </p:extLst>
  </p:cSld>
  <p:clrMapOvr>
    <a:masterClrMapping/>
  </p:clrMapOvr>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 Cons Two Column with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4" name="Content Placeholder 3">
            <a:extLst>
              <a:ext uri="{FF2B5EF4-FFF2-40B4-BE49-F238E27FC236}">
                <a16:creationId xmlns:a16="http://schemas.microsoft.com/office/drawing/2014/main" id="{1DF30221-F312-0ABB-A0B4-187EBF037371}"/>
              </a:ext>
            </a:extLst>
          </p:cNvPr>
          <p:cNvSpPr>
            <a:spLocks noGrp="1"/>
          </p:cNvSpPr>
          <p:nvPr>
            <p:ph sz="quarter" idx="15"/>
            <p:custDataLst>
              <p:tags r:id="rId1"/>
            </p:custDataLst>
          </p:nvPr>
        </p:nvSpPr>
        <p:spPr>
          <a:xfrm>
            <a:off x="162000" y="1665287"/>
            <a:ext cx="4680000" cy="4643437"/>
          </a:xfrm>
          <a:prstGeom prst="roundRect">
            <a:avLst>
              <a:gd name="adj" fmla="val 3799"/>
            </a:avLst>
          </a:prstGeom>
          <a:ln w="6350">
            <a:noFill/>
          </a:ln>
        </p:spPr>
        <p:txBody>
          <a:bodyPr vert="horz" lIns="72000" tIns="0" rIns="72000" bIns="0" rtlCol="0">
            <a:noAutofit/>
          </a:bodyPr>
          <a:lstStyle>
            <a:lvl1pPr>
              <a:defRPr lang="en-US" smtClean="0">
                <a:solidFill>
                  <a:schemeClr val="accent5"/>
                </a:solidFill>
              </a:defRPr>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1D1868E2-2C09-1EC0-9518-586AD07FECAE}"/>
              </a:ext>
            </a:extLst>
          </p:cNvPr>
          <p:cNvSpPr>
            <a:spLocks noGrp="1"/>
          </p:cNvSpPr>
          <p:nvPr>
            <p:ph sz="quarter" idx="16"/>
            <p:custDataLst>
              <p:tags r:id="rId2"/>
            </p:custDataLst>
          </p:nvPr>
        </p:nvSpPr>
        <p:spPr>
          <a:xfrm>
            <a:off x="5060900" y="1665287"/>
            <a:ext cx="4680000" cy="4643437"/>
          </a:xfrm>
          <a:prstGeom prst="roundRect">
            <a:avLst>
              <a:gd name="adj" fmla="val 3799"/>
            </a:avLst>
          </a:prstGeom>
          <a:ln w="6350">
            <a:noFill/>
          </a:ln>
        </p:spPr>
        <p:txBody>
          <a:bodyPr vert="horz" lIns="72000" tIns="0" rIns="72000" bIns="0" rtlCol="0">
            <a:noAutofit/>
          </a:bodyPr>
          <a:lstStyle>
            <a:lvl1pPr>
              <a:defRPr lang="en-US" dirty="0" smtClean="0">
                <a:solidFill>
                  <a:schemeClr val="tx2"/>
                </a:solidFill>
              </a:defRPr>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a:extLst>
              <a:ext uri="{FF2B5EF4-FFF2-40B4-BE49-F238E27FC236}">
                <a16:creationId xmlns:a16="http://schemas.microsoft.com/office/drawing/2014/main" id="{F02FB13A-42F3-E8F0-E31C-47F473E3C2B0}"/>
              </a:ext>
            </a:extLst>
          </p:cNvPr>
          <p:cNvSpPr>
            <a:spLocks noGrp="1"/>
          </p:cNvSpPr>
          <p:nvPr>
            <p:ph type="body" sz="quarter" idx="13" hasCustomPrompt="1"/>
            <p:custDataLst>
              <p:tags r:id="rId3"/>
            </p:custDataLst>
          </p:nvPr>
        </p:nvSpPr>
        <p:spPr>
          <a:xfrm>
            <a:off x="273050" y="1016318"/>
            <a:ext cx="9359900" cy="514800"/>
          </a:xfrm>
          <a:prstGeom prst="rect">
            <a:avLst/>
          </a:prstGeom>
          <a:ln w="6350">
            <a:noFill/>
          </a:ln>
        </p:spPr>
        <p:txBody>
          <a:bodyPr vert="horz" lIns="0" tIns="0" rIns="0" bIns="0" rtlCol="0">
            <a:noAutofit/>
          </a:bodyPr>
          <a:lstStyle>
            <a:lvl1pPr>
              <a:defRPr lang="en-US" sz="1400" dirty="0">
                <a:solidFill>
                  <a:schemeClr val="tx1"/>
                </a:solidFill>
              </a:defRPr>
            </a:lvl1pPr>
          </a:lstStyle>
          <a:p>
            <a:pPr lvl="0"/>
            <a:r>
              <a:rPr lang="en-GB" noProof="0" dirty="0"/>
              <a:t>[Page message]</a:t>
            </a:r>
          </a:p>
        </p:txBody>
      </p:sp>
      <p:sp>
        <p:nvSpPr>
          <p:cNvPr id="7" name="Title 1">
            <a:extLst>
              <a:ext uri="{FF2B5EF4-FFF2-40B4-BE49-F238E27FC236}">
                <a16:creationId xmlns:a16="http://schemas.microsoft.com/office/drawing/2014/main" id="{A8339BA8-5D6A-9303-7441-4AC856F53C45}"/>
              </a:ext>
            </a:extLst>
          </p:cNvPr>
          <p:cNvSpPr>
            <a:spLocks noGrp="1"/>
          </p:cNvSpPr>
          <p:nvPr>
            <p:ph type="title"/>
            <p:custDataLst>
              <p:tags r:id="rId4"/>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954815725"/>
      </p:ext>
    </p:extLst>
  </p:cSld>
  <p:clrMapOvr>
    <a:masterClrMapping/>
  </p:clrMapOvr>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lvl1pPr>
              <a:defRPr>
                <a:solidFill>
                  <a:schemeClr val="tx1"/>
                </a:solidFill>
              </a:defRPr>
            </a:lvl1pPr>
          </a:lstStyle>
          <a:p>
            <a:endParaRPr lang="en-GB" noProof="0" dirty="0"/>
          </a:p>
        </p:txBody>
      </p:sp>
      <p:sp>
        <p:nvSpPr>
          <p:cNvPr id="8" name="Content Placeholder 7">
            <a:extLst>
              <a:ext uri="{FF2B5EF4-FFF2-40B4-BE49-F238E27FC236}">
                <a16:creationId xmlns:a16="http://schemas.microsoft.com/office/drawing/2014/main" id="{4C4DCD62-06F5-EE24-8330-18A442DDC278}"/>
              </a:ext>
            </a:extLst>
          </p:cNvPr>
          <p:cNvSpPr>
            <a:spLocks noGrp="1"/>
          </p:cNvSpPr>
          <p:nvPr>
            <p:ph sz="quarter" idx="14"/>
            <p:custDataLst>
              <p:tags r:id="rId1"/>
            </p:custDataLst>
          </p:nvPr>
        </p:nvSpPr>
        <p:spPr>
          <a:xfrm>
            <a:off x="6680900" y="1125539"/>
            <a:ext cx="3060000" cy="5183186"/>
          </a:xfrm>
          <a:prstGeom prst="roundRect">
            <a:avLst>
              <a:gd name="adj" fmla="val 5765"/>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Content Placeholder 5">
            <a:extLst>
              <a:ext uri="{FF2B5EF4-FFF2-40B4-BE49-F238E27FC236}">
                <a16:creationId xmlns:a16="http://schemas.microsoft.com/office/drawing/2014/main" id="{F59EB4D3-B9D3-B83B-7CF3-37006E0B0C52}"/>
              </a:ext>
            </a:extLst>
          </p:cNvPr>
          <p:cNvSpPr>
            <a:spLocks noGrp="1"/>
          </p:cNvSpPr>
          <p:nvPr>
            <p:ph sz="quarter" idx="13"/>
            <p:custDataLst>
              <p:tags r:id="rId2"/>
            </p:custDataLst>
          </p:nvPr>
        </p:nvSpPr>
        <p:spPr>
          <a:xfrm>
            <a:off x="3421450" y="1125539"/>
            <a:ext cx="3060000" cy="5183186"/>
          </a:xfrm>
          <a:prstGeom prst="roundRect">
            <a:avLst>
              <a:gd name="adj" fmla="val 5765"/>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6AD7AD5E-C490-81F3-ABA5-CB4AB3B0D8E3}"/>
              </a:ext>
            </a:extLst>
          </p:cNvPr>
          <p:cNvSpPr>
            <a:spLocks noGrp="1"/>
          </p:cNvSpPr>
          <p:nvPr>
            <p:ph sz="quarter" idx="15"/>
            <p:custDataLst>
              <p:tags r:id="rId3"/>
            </p:custDataLst>
          </p:nvPr>
        </p:nvSpPr>
        <p:spPr>
          <a:xfrm>
            <a:off x="162000" y="1125539"/>
            <a:ext cx="3060000" cy="5183186"/>
          </a:xfrm>
          <a:prstGeom prst="roundRect">
            <a:avLst>
              <a:gd name="adj" fmla="val 576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73A1103B-0D36-E9C0-B1AF-7A6AAD3123DD}"/>
              </a:ext>
            </a:extLst>
          </p:cNvPr>
          <p:cNvSpPr>
            <a:spLocks noGrp="1"/>
          </p:cNvSpPr>
          <p:nvPr>
            <p:ph type="title"/>
            <p:custDataLst>
              <p:tags r:id="rId4"/>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2916677335"/>
      </p:ext>
    </p:extLst>
  </p:cSld>
  <p:clrMapOvr>
    <a:masterClrMapping/>
  </p:clrMapOvr>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with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8" name="Content Placeholder 7">
            <a:extLst>
              <a:ext uri="{FF2B5EF4-FFF2-40B4-BE49-F238E27FC236}">
                <a16:creationId xmlns:a16="http://schemas.microsoft.com/office/drawing/2014/main" id="{611D5419-0A7F-47F9-FE6B-E86AC5BDAB84}"/>
              </a:ext>
            </a:extLst>
          </p:cNvPr>
          <p:cNvSpPr>
            <a:spLocks noGrp="1"/>
          </p:cNvSpPr>
          <p:nvPr>
            <p:ph sz="quarter" idx="15"/>
            <p:custDataLst>
              <p:tags r:id="rId1"/>
            </p:custDataLst>
          </p:nvPr>
        </p:nvSpPr>
        <p:spPr>
          <a:xfrm>
            <a:off x="6680900" y="1665287"/>
            <a:ext cx="3060000" cy="4643437"/>
          </a:xfrm>
          <a:prstGeom prst="roundRect">
            <a:avLst>
              <a:gd name="adj" fmla="val 5765"/>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Content Placeholder 5">
            <a:extLst>
              <a:ext uri="{FF2B5EF4-FFF2-40B4-BE49-F238E27FC236}">
                <a16:creationId xmlns:a16="http://schemas.microsoft.com/office/drawing/2014/main" id="{218EF702-A03D-C2EF-D046-F44793A0020C}"/>
              </a:ext>
            </a:extLst>
          </p:cNvPr>
          <p:cNvSpPr>
            <a:spLocks noGrp="1"/>
          </p:cNvSpPr>
          <p:nvPr>
            <p:ph sz="quarter" idx="14"/>
            <p:custDataLst>
              <p:tags r:id="rId2"/>
            </p:custDataLst>
          </p:nvPr>
        </p:nvSpPr>
        <p:spPr>
          <a:xfrm>
            <a:off x="3421450" y="1665287"/>
            <a:ext cx="3060000" cy="4643437"/>
          </a:xfrm>
          <a:prstGeom prst="roundRect">
            <a:avLst>
              <a:gd name="adj" fmla="val 5765"/>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74EE9AF3-B553-59D9-8321-B9680FBE91FC}"/>
              </a:ext>
            </a:extLst>
          </p:cNvPr>
          <p:cNvSpPr>
            <a:spLocks noGrp="1"/>
          </p:cNvSpPr>
          <p:nvPr>
            <p:ph sz="quarter" idx="16"/>
            <p:custDataLst>
              <p:tags r:id="rId3"/>
            </p:custDataLst>
          </p:nvPr>
        </p:nvSpPr>
        <p:spPr>
          <a:xfrm>
            <a:off x="162000" y="1665287"/>
            <a:ext cx="3060000" cy="4643437"/>
          </a:xfrm>
          <a:prstGeom prst="roundRect">
            <a:avLst>
              <a:gd name="adj" fmla="val 576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F02FB13A-42F3-E8F0-E31C-47F473E3C2B0}"/>
              </a:ext>
            </a:extLst>
          </p:cNvPr>
          <p:cNvSpPr>
            <a:spLocks noGrp="1"/>
          </p:cNvSpPr>
          <p:nvPr>
            <p:ph type="body" sz="quarter" idx="13" hasCustomPrompt="1"/>
            <p:custDataLst>
              <p:tags r:id="rId4"/>
            </p:custDataLst>
          </p:nvPr>
        </p:nvSpPr>
        <p:spPr>
          <a:xfrm>
            <a:off x="273050" y="1016318"/>
            <a:ext cx="9359900" cy="514800"/>
          </a:xfrm>
          <a:prstGeom prst="rect">
            <a:avLst/>
          </a:prstGeom>
          <a:ln w="6350">
            <a:noFill/>
          </a:ln>
        </p:spPr>
        <p:txBody>
          <a:bodyPr vert="horz" lIns="0" tIns="0" rIns="0" bIns="0" rtlCol="0">
            <a:noAutofit/>
          </a:bodyPr>
          <a:lstStyle>
            <a:lvl1pPr>
              <a:defRPr lang="en-US" sz="1400" dirty="0">
                <a:solidFill>
                  <a:schemeClr val="tx1"/>
                </a:solidFill>
              </a:defRPr>
            </a:lvl1pPr>
          </a:lstStyle>
          <a:p>
            <a:pPr lvl="0"/>
            <a:r>
              <a:rPr lang="en-GB" noProof="0" dirty="0"/>
              <a:t>[Page message]</a:t>
            </a:r>
          </a:p>
        </p:txBody>
      </p:sp>
      <p:sp>
        <p:nvSpPr>
          <p:cNvPr id="7" name="Title 1">
            <a:extLst>
              <a:ext uri="{FF2B5EF4-FFF2-40B4-BE49-F238E27FC236}">
                <a16:creationId xmlns:a16="http://schemas.microsoft.com/office/drawing/2014/main" id="{604977E8-D9B3-2380-8912-ABD7BA6DB326}"/>
              </a:ext>
            </a:extLst>
          </p:cNvPr>
          <p:cNvSpPr>
            <a:spLocks noGrp="1"/>
          </p:cNvSpPr>
          <p:nvPr>
            <p:ph type="title"/>
            <p:custDataLst>
              <p:tags r:id="rId5"/>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149525"/>
      </p:ext>
    </p:extLst>
  </p:cSld>
  <p:clrMapOvr>
    <a:masterClrMapping/>
  </p:clrMapOvr>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Content">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F59EB4D3-B9D3-B83B-7CF3-37006E0B0C52}"/>
              </a:ext>
            </a:extLst>
          </p:cNvPr>
          <p:cNvSpPr>
            <a:spLocks noGrp="1"/>
          </p:cNvSpPr>
          <p:nvPr>
            <p:ph sz="quarter" idx="13"/>
            <p:custDataLst>
              <p:tags r:id="rId1"/>
            </p:custDataLst>
          </p:nvPr>
        </p:nvSpPr>
        <p:spPr>
          <a:xfrm>
            <a:off x="5060900" y="1125539"/>
            <a:ext cx="4680000" cy="2502000"/>
          </a:xfrm>
          <a:prstGeom prst="roundRect">
            <a:avLst>
              <a:gd name="adj" fmla="val 7051"/>
            </a:avLst>
          </a:prstGeom>
          <a:noFill/>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7">
            <a:extLst>
              <a:ext uri="{FF2B5EF4-FFF2-40B4-BE49-F238E27FC236}">
                <a16:creationId xmlns:a16="http://schemas.microsoft.com/office/drawing/2014/main" id="{8C696A8C-BCDB-72BA-5892-85493B4992BE}"/>
              </a:ext>
            </a:extLst>
          </p:cNvPr>
          <p:cNvSpPr>
            <a:spLocks noGrp="1"/>
          </p:cNvSpPr>
          <p:nvPr>
            <p:ph sz="quarter" idx="14"/>
            <p:custDataLst>
              <p:tags r:id="rId2"/>
            </p:custDataLst>
          </p:nvPr>
        </p:nvSpPr>
        <p:spPr>
          <a:xfrm>
            <a:off x="162000" y="3806725"/>
            <a:ext cx="4680000" cy="2502000"/>
          </a:xfrm>
          <a:prstGeom prst="roundRect">
            <a:avLst>
              <a:gd name="adj" fmla="val 7051"/>
            </a:avLst>
          </a:prstGeom>
          <a:noFill/>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9">
            <a:extLst>
              <a:ext uri="{FF2B5EF4-FFF2-40B4-BE49-F238E27FC236}">
                <a16:creationId xmlns:a16="http://schemas.microsoft.com/office/drawing/2014/main" id="{16F7106E-A704-32E3-16AB-81A61915DA8C}"/>
              </a:ext>
            </a:extLst>
          </p:cNvPr>
          <p:cNvSpPr>
            <a:spLocks noGrp="1"/>
          </p:cNvSpPr>
          <p:nvPr>
            <p:ph sz="quarter" idx="15"/>
            <p:custDataLst>
              <p:tags r:id="rId3"/>
            </p:custDataLst>
          </p:nvPr>
        </p:nvSpPr>
        <p:spPr>
          <a:xfrm>
            <a:off x="5060900" y="3806725"/>
            <a:ext cx="4680000" cy="2502000"/>
          </a:xfrm>
          <a:prstGeom prst="roundRect">
            <a:avLst>
              <a:gd name="adj" fmla="val 7051"/>
            </a:avLst>
          </a:prstGeom>
          <a:noFill/>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6" name="Content Placeholder 5">
            <a:extLst>
              <a:ext uri="{FF2B5EF4-FFF2-40B4-BE49-F238E27FC236}">
                <a16:creationId xmlns:a16="http://schemas.microsoft.com/office/drawing/2014/main" id="{A87DF040-2C53-7191-9CBE-3CFCEA702AA5}"/>
              </a:ext>
            </a:extLst>
          </p:cNvPr>
          <p:cNvSpPr>
            <a:spLocks noGrp="1"/>
          </p:cNvSpPr>
          <p:nvPr>
            <p:ph sz="quarter" idx="12"/>
            <p:custDataLst>
              <p:tags r:id="rId4"/>
            </p:custDataLst>
          </p:nvPr>
        </p:nvSpPr>
        <p:spPr>
          <a:xfrm>
            <a:off x="162000" y="1125539"/>
            <a:ext cx="4680000" cy="2502000"/>
          </a:xfrm>
          <a:prstGeom prst="roundRect">
            <a:avLst>
              <a:gd name="adj" fmla="val 7051"/>
            </a:avLst>
          </a:prstGeom>
          <a:noFill/>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tle 6">
            <a:extLst>
              <a:ext uri="{FF2B5EF4-FFF2-40B4-BE49-F238E27FC236}">
                <a16:creationId xmlns:a16="http://schemas.microsoft.com/office/drawing/2014/main" id="{6D9D719A-7DFB-5C85-FB76-4CE1C664F7F8}"/>
              </a:ext>
            </a:extLst>
          </p:cNvPr>
          <p:cNvSpPr>
            <a:spLocks noGrp="1"/>
          </p:cNvSpPr>
          <p:nvPr>
            <p:ph type="title"/>
            <p:custDataLst>
              <p:tags r:id="rId5"/>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774362387"/>
      </p:ext>
    </p:extLst>
  </p:cSld>
  <p:clrMapOvr>
    <a:masterClrMapping/>
  </p:clrMapOvr>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 Content with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D7F83E-74EC-2150-489B-683A85B50CED}"/>
              </a:ext>
            </a:extLst>
          </p:cNvPr>
          <p:cNvSpPr>
            <a:spLocks noGrp="1"/>
          </p:cNvSpPr>
          <p:nvPr>
            <p:ph type="ftr" sz="quarter" idx="10"/>
          </p:nvPr>
        </p:nvSpPr>
        <p:spPr/>
        <p:txBody>
          <a:bodyPr/>
          <a:lstStyle/>
          <a:p>
            <a:endParaRPr lang="en-GB" noProof="0" dirty="0"/>
          </a:p>
        </p:txBody>
      </p:sp>
      <p:sp>
        <p:nvSpPr>
          <p:cNvPr id="13" name="Content Placeholder 12">
            <a:extLst>
              <a:ext uri="{FF2B5EF4-FFF2-40B4-BE49-F238E27FC236}">
                <a16:creationId xmlns:a16="http://schemas.microsoft.com/office/drawing/2014/main" id="{6CE3A7C0-0817-8739-2F11-0AA8C416A714}"/>
              </a:ext>
            </a:extLst>
          </p:cNvPr>
          <p:cNvSpPr>
            <a:spLocks noGrp="1"/>
          </p:cNvSpPr>
          <p:nvPr>
            <p:ph sz="quarter" idx="15"/>
            <p:custDataLst>
              <p:tags r:id="rId1"/>
            </p:custDataLst>
          </p:nvPr>
        </p:nvSpPr>
        <p:spPr>
          <a:xfrm>
            <a:off x="5060900" y="4076725"/>
            <a:ext cx="4680000" cy="2232000"/>
          </a:xfrm>
          <a:prstGeom prst="roundRect">
            <a:avLst>
              <a:gd name="adj" fmla="val 7904"/>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a:extLst>
              <a:ext uri="{FF2B5EF4-FFF2-40B4-BE49-F238E27FC236}">
                <a16:creationId xmlns:a16="http://schemas.microsoft.com/office/drawing/2014/main" id="{8934CF54-E4B7-FAE1-8947-C2A45AEE6344}"/>
              </a:ext>
            </a:extLst>
          </p:cNvPr>
          <p:cNvSpPr>
            <a:spLocks noGrp="1"/>
          </p:cNvSpPr>
          <p:nvPr>
            <p:ph sz="quarter" idx="14"/>
            <p:custDataLst>
              <p:tags r:id="rId2"/>
            </p:custDataLst>
          </p:nvPr>
        </p:nvSpPr>
        <p:spPr>
          <a:xfrm>
            <a:off x="162000" y="4076725"/>
            <a:ext cx="4680000" cy="2232000"/>
          </a:xfrm>
          <a:prstGeom prst="roundRect">
            <a:avLst>
              <a:gd name="adj" fmla="val 7904"/>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9B17F943-0FA8-7756-5AE9-A163FC9D76C1}"/>
              </a:ext>
            </a:extLst>
          </p:cNvPr>
          <p:cNvSpPr>
            <a:spLocks noGrp="1"/>
          </p:cNvSpPr>
          <p:nvPr>
            <p:ph sz="quarter" idx="13"/>
            <p:custDataLst>
              <p:tags r:id="rId3"/>
            </p:custDataLst>
          </p:nvPr>
        </p:nvSpPr>
        <p:spPr>
          <a:xfrm>
            <a:off x="5060900" y="1665286"/>
            <a:ext cx="4680000" cy="2232000"/>
          </a:xfrm>
          <a:prstGeom prst="roundRect">
            <a:avLst>
              <a:gd name="adj" fmla="val 7904"/>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0DF25555-8520-E30D-7A74-FD94EFD24F1E}"/>
              </a:ext>
            </a:extLst>
          </p:cNvPr>
          <p:cNvSpPr>
            <a:spLocks noGrp="1"/>
          </p:cNvSpPr>
          <p:nvPr>
            <p:ph sz="quarter" idx="12"/>
            <p:custDataLst>
              <p:tags r:id="rId4"/>
            </p:custDataLst>
          </p:nvPr>
        </p:nvSpPr>
        <p:spPr>
          <a:xfrm>
            <a:off x="162000" y="1665286"/>
            <a:ext cx="4680000" cy="2232000"/>
          </a:xfrm>
          <a:prstGeom prst="roundRect">
            <a:avLst>
              <a:gd name="adj" fmla="val 7904"/>
            </a:avLst>
          </a:prstGeom>
          <a:ln w="6350">
            <a:noFill/>
          </a:ln>
        </p:spPr>
        <p:txBody>
          <a:bodyPr vert="horz" lIns="72000" tIns="0" rIns="7200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8C5DB49D-2DFB-3940-C112-C977622E4580}"/>
              </a:ext>
            </a:extLst>
          </p:cNvPr>
          <p:cNvSpPr>
            <a:spLocks noGrp="1"/>
          </p:cNvSpPr>
          <p:nvPr>
            <p:ph type="body" sz="quarter" idx="11" hasCustomPrompt="1"/>
          </p:nvPr>
        </p:nvSpPr>
        <p:spPr>
          <a:xfrm>
            <a:off x="180392" y="730179"/>
            <a:ext cx="9359900" cy="514800"/>
          </a:xfrm>
          <a:prstGeom prst="rect">
            <a:avLst/>
          </a:prstGeom>
          <a:ln w="6350">
            <a:noFill/>
          </a:ln>
        </p:spPr>
        <p:txBody>
          <a:bodyPr vert="horz" lIns="0" tIns="0" rIns="0" bIns="0" rtlCol="0">
            <a:noAutofit/>
          </a:bodyPr>
          <a:lstStyle>
            <a:lvl1pPr>
              <a:defRPr lang="en-GB" sz="1400" noProof="0" dirty="0">
                <a:solidFill>
                  <a:schemeClr val="tx1"/>
                </a:solidFill>
              </a:defRPr>
            </a:lvl1pPr>
          </a:lstStyle>
          <a:p>
            <a:pPr lvl="0"/>
            <a:r>
              <a:rPr lang="en-GB" noProof="0" dirty="0"/>
              <a:t>[Page message]</a:t>
            </a:r>
          </a:p>
        </p:txBody>
      </p:sp>
      <p:sp>
        <p:nvSpPr>
          <p:cNvPr id="2" name="Title 1">
            <a:extLst>
              <a:ext uri="{FF2B5EF4-FFF2-40B4-BE49-F238E27FC236}">
                <a16:creationId xmlns:a16="http://schemas.microsoft.com/office/drawing/2014/main" id="{72FB3C02-2234-0FFF-13B0-A161A196AA9C}"/>
              </a:ext>
            </a:extLst>
          </p:cNvPr>
          <p:cNvSpPr>
            <a:spLocks noGrp="1"/>
          </p:cNvSpPr>
          <p:nvPr>
            <p:ph type="title"/>
            <p:custDataLst>
              <p:tags r:id="rId5"/>
            </p:custDataLst>
          </p:nvPr>
        </p:nvSpPr>
        <p:spPr>
          <a:xfrm>
            <a:off x="180392" y="224563"/>
            <a:ext cx="9452558" cy="397478"/>
          </a:xfrm>
        </p:spPr>
        <p:txBody>
          <a:bodyPr anchor="t"/>
          <a:lstStyle/>
          <a:p>
            <a:r>
              <a:rPr lang="en-US" dirty="0"/>
              <a:t>Click to edit Master title style</a:t>
            </a:r>
            <a:endParaRPr lang="en-GB" dirty="0"/>
          </a:p>
        </p:txBody>
      </p:sp>
    </p:spTree>
    <p:extLst>
      <p:ext uri="{BB962C8B-B14F-4D97-AF65-F5344CB8AC3E}">
        <p14:creationId xmlns:p14="http://schemas.microsoft.com/office/powerpoint/2010/main" val="3977058953"/>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Row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8" name="Content Placeholder 7">
            <a:extLst>
              <a:ext uri="{FF2B5EF4-FFF2-40B4-BE49-F238E27FC236}">
                <a16:creationId xmlns:a16="http://schemas.microsoft.com/office/drawing/2014/main" id="{8C696A8C-BCDB-72BA-5892-85493B4992BE}"/>
              </a:ext>
            </a:extLst>
          </p:cNvPr>
          <p:cNvSpPr>
            <a:spLocks noGrp="1"/>
          </p:cNvSpPr>
          <p:nvPr>
            <p:ph sz="quarter" idx="14"/>
            <p:custDataLst>
              <p:tags r:id="rId1"/>
            </p:custDataLst>
          </p:nvPr>
        </p:nvSpPr>
        <p:spPr>
          <a:xfrm>
            <a:off x="162000" y="3806725"/>
            <a:ext cx="9575800" cy="2502000"/>
          </a:xfrm>
          <a:prstGeom prst="roundRect">
            <a:avLst>
              <a:gd name="adj" fmla="val 7051"/>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5">
            <a:extLst>
              <a:ext uri="{FF2B5EF4-FFF2-40B4-BE49-F238E27FC236}">
                <a16:creationId xmlns:a16="http://schemas.microsoft.com/office/drawing/2014/main" id="{A87DF040-2C53-7191-9CBE-3CFCEA702AA5}"/>
              </a:ext>
            </a:extLst>
          </p:cNvPr>
          <p:cNvSpPr>
            <a:spLocks noGrp="1"/>
          </p:cNvSpPr>
          <p:nvPr>
            <p:ph sz="quarter" idx="12"/>
            <p:custDataLst>
              <p:tags r:id="rId2"/>
            </p:custDataLst>
          </p:nvPr>
        </p:nvSpPr>
        <p:spPr>
          <a:xfrm>
            <a:off x="162000" y="1125539"/>
            <a:ext cx="9575800" cy="2502000"/>
          </a:xfrm>
          <a:prstGeom prst="roundRect">
            <a:avLst>
              <a:gd name="adj" fmla="val 7051"/>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itle 1">
            <a:extLst>
              <a:ext uri="{FF2B5EF4-FFF2-40B4-BE49-F238E27FC236}">
                <a16:creationId xmlns:a16="http://schemas.microsoft.com/office/drawing/2014/main" id="{55B4F9BE-4491-F80A-C482-0851F1C0355E}"/>
              </a:ext>
            </a:extLst>
          </p:cNvPr>
          <p:cNvSpPr>
            <a:spLocks noGrp="1"/>
          </p:cNvSpPr>
          <p:nvPr>
            <p:ph type="title"/>
            <p:custDataLst>
              <p:tags r:id="rId3"/>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2820538665"/>
      </p:ext>
    </p:extLst>
  </p:cSld>
  <p:clrMapOvr>
    <a:masterClrMapping/>
  </p:clrMapOvr>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Row Content with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8" name="Content Placeholder 7">
            <a:extLst>
              <a:ext uri="{FF2B5EF4-FFF2-40B4-BE49-F238E27FC236}">
                <a16:creationId xmlns:a16="http://schemas.microsoft.com/office/drawing/2014/main" id="{C1A4F308-B680-818A-339B-0138B21205E3}"/>
              </a:ext>
            </a:extLst>
          </p:cNvPr>
          <p:cNvSpPr>
            <a:spLocks noGrp="1"/>
          </p:cNvSpPr>
          <p:nvPr>
            <p:ph sz="quarter" idx="15"/>
            <p:custDataLst>
              <p:tags r:id="rId1"/>
            </p:custDataLst>
          </p:nvPr>
        </p:nvSpPr>
        <p:spPr>
          <a:xfrm>
            <a:off x="162000" y="4076725"/>
            <a:ext cx="9575800" cy="2232000"/>
          </a:xfrm>
          <a:prstGeom prst="roundRect">
            <a:avLst>
              <a:gd name="adj" fmla="val 7904"/>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5">
            <a:extLst>
              <a:ext uri="{FF2B5EF4-FFF2-40B4-BE49-F238E27FC236}">
                <a16:creationId xmlns:a16="http://schemas.microsoft.com/office/drawing/2014/main" id="{A87DF040-2C53-7191-9CBE-3CFCEA702AA5}"/>
              </a:ext>
            </a:extLst>
          </p:cNvPr>
          <p:cNvSpPr>
            <a:spLocks noGrp="1"/>
          </p:cNvSpPr>
          <p:nvPr>
            <p:ph sz="quarter" idx="12"/>
            <p:custDataLst>
              <p:tags r:id="rId2"/>
            </p:custDataLst>
          </p:nvPr>
        </p:nvSpPr>
        <p:spPr>
          <a:xfrm>
            <a:off x="162000" y="1665286"/>
            <a:ext cx="9575800" cy="2232000"/>
          </a:xfrm>
          <a:prstGeom prst="roundRect">
            <a:avLst>
              <a:gd name="adj" fmla="val 7904"/>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a:extLst>
              <a:ext uri="{FF2B5EF4-FFF2-40B4-BE49-F238E27FC236}">
                <a16:creationId xmlns:a16="http://schemas.microsoft.com/office/drawing/2014/main" id="{F02FB13A-42F3-E8F0-E31C-47F473E3C2B0}"/>
              </a:ext>
            </a:extLst>
          </p:cNvPr>
          <p:cNvSpPr>
            <a:spLocks noGrp="1"/>
          </p:cNvSpPr>
          <p:nvPr>
            <p:ph type="body" sz="quarter" idx="13" hasCustomPrompt="1"/>
            <p:custDataLst>
              <p:tags r:id="rId3"/>
            </p:custDataLst>
          </p:nvPr>
        </p:nvSpPr>
        <p:spPr>
          <a:xfrm>
            <a:off x="273050" y="1016318"/>
            <a:ext cx="9359900" cy="514800"/>
          </a:xfrm>
          <a:prstGeom prst="rect">
            <a:avLst/>
          </a:prstGeom>
          <a:ln w="6350">
            <a:noFill/>
          </a:ln>
        </p:spPr>
        <p:txBody>
          <a:bodyPr vert="horz" lIns="0" tIns="0" rIns="0" bIns="0" rtlCol="0">
            <a:noAutofit/>
          </a:bodyPr>
          <a:lstStyle>
            <a:lvl1pPr>
              <a:defRPr lang="en-US" sz="1400" dirty="0">
                <a:solidFill>
                  <a:schemeClr val="tx1"/>
                </a:solidFill>
              </a:defRPr>
            </a:lvl1pPr>
          </a:lstStyle>
          <a:p>
            <a:pPr lvl="0"/>
            <a:r>
              <a:rPr lang="en-GB" noProof="0" dirty="0"/>
              <a:t>[Page message]</a:t>
            </a:r>
          </a:p>
        </p:txBody>
      </p:sp>
      <p:sp>
        <p:nvSpPr>
          <p:cNvPr id="5" name="Title 1">
            <a:extLst>
              <a:ext uri="{FF2B5EF4-FFF2-40B4-BE49-F238E27FC236}">
                <a16:creationId xmlns:a16="http://schemas.microsoft.com/office/drawing/2014/main" id="{B297DA78-ABB4-0B45-CDA7-EDB3887450FE}"/>
              </a:ext>
            </a:extLst>
          </p:cNvPr>
          <p:cNvSpPr>
            <a:spLocks noGrp="1"/>
          </p:cNvSpPr>
          <p:nvPr>
            <p:ph type="title"/>
            <p:custDataLst>
              <p:tags r:id="rId4"/>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2628844426"/>
      </p:ext>
    </p:extLst>
  </p:cSld>
  <p:clrMapOvr>
    <a:masterClrMapping/>
  </p:clrMapOvr>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rrow &amp; Wid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5" name="Content Placeholder 5">
            <a:extLst>
              <a:ext uri="{FF2B5EF4-FFF2-40B4-BE49-F238E27FC236}">
                <a16:creationId xmlns:a16="http://schemas.microsoft.com/office/drawing/2014/main" id="{F59EB4D3-B9D3-B83B-7CF3-37006E0B0C52}"/>
              </a:ext>
            </a:extLst>
          </p:cNvPr>
          <p:cNvSpPr>
            <a:spLocks noGrp="1"/>
          </p:cNvSpPr>
          <p:nvPr>
            <p:ph sz="quarter" idx="13"/>
            <p:custDataLst>
              <p:tags r:id="rId1"/>
            </p:custDataLst>
          </p:nvPr>
        </p:nvSpPr>
        <p:spPr>
          <a:xfrm>
            <a:off x="3512900" y="1125539"/>
            <a:ext cx="6228000" cy="5183186"/>
          </a:xfrm>
          <a:prstGeom prst="roundRect">
            <a:avLst>
              <a:gd name="adj" fmla="val 3404"/>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5">
            <a:extLst>
              <a:ext uri="{FF2B5EF4-FFF2-40B4-BE49-F238E27FC236}">
                <a16:creationId xmlns:a16="http://schemas.microsoft.com/office/drawing/2014/main" id="{A87DF040-2C53-7191-9CBE-3CFCEA702AA5}"/>
              </a:ext>
            </a:extLst>
          </p:cNvPr>
          <p:cNvSpPr>
            <a:spLocks noGrp="1"/>
          </p:cNvSpPr>
          <p:nvPr>
            <p:ph sz="quarter" idx="12"/>
            <p:custDataLst>
              <p:tags r:id="rId2"/>
            </p:custDataLst>
          </p:nvPr>
        </p:nvSpPr>
        <p:spPr>
          <a:xfrm>
            <a:off x="162000" y="1125539"/>
            <a:ext cx="3168000" cy="5183186"/>
          </a:xfrm>
          <a:prstGeom prst="roundRect">
            <a:avLst>
              <a:gd name="adj" fmla="val 5569"/>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tle 1">
            <a:extLst>
              <a:ext uri="{FF2B5EF4-FFF2-40B4-BE49-F238E27FC236}">
                <a16:creationId xmlns:a16="http://schemas.microsoft.com/office/drawing/2014/main" id="{ECC70A6D-8F64-065B-0ADD-1715C1227A54}"/>
              </a:ext>
            </a:extLst>
          </p:cNvPr>
          <p:cNvSpPr>
            <a:spLocks noGrp="1"/>
          </p:cNvSpPr>
          <p:nvPr>
            <p:ph type="title"/>
            <p:custDataLst>
              <p:tags r:id="rId3"/>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671658331"/>
      </p:ext>
    </p:extLst>
  </p:cSld>
  <p:clrMapOvr>
    <a:masterClrMapping/>
  </p:clrMapOvr>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amp; Wide Content with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5" name="Content Placeholder 5">
            <a:extLst>
              <a:ext uri="{FF2B5EF4-FFF2-40B4-BE49-F238E27FC236}">
                <a16:creationId xmlns:a16="http://schemas.microsoft.com/office/drawing/2014/main" id="{218EF702-A03D-C2EF-D046-F44793A0020C}"/>
              </a:ext>
            </a:extLst>
          </p:cNvPr>
          <p:cNvSpPr>
            <a:spLocks noGrp="1"/>
          </p:cNvSpPr>
          <p:nvPr>
            <p:ph sz="quarter" idx="14"/>
            <p:custDataLst>
              <p:tags r:id="rId1"/>
            </p:custDataLst>
          </p:nvPr>
        </p:nvSpPr>
        <p:spPr>
          <a:xfrm>
            <a:off x="3512900" y="1665287"/>
            <a:ext cx="6228000" cy="4643437"/>
          </a:xfrm>
          <a:prstGeom prst="roundRect">
            <a:avLst>
              <a:gd name="adj" fmla="val 3799"/>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5">
            <a:extLst>
              <a:ext uri="{FF2B5EF4-FFF2-40B4-BE49-F238E27FC236}">
                <a16:creationId xmlns:a16="http://schemas.microsoft.com/office/drawing/2014/main" id="{A87DF040-2C53-7191-9CBE-3CFCEA702AA5}"/>
              </a:ext>
            </a:extLst>
          </p:cNvPr>
          <p:cNvSpPr>
            <a:spLocks noGrp="1"/>
          </p:cNvSpPr>
          <p:nvPr>
            <p:ph sz="quarter" idx="12"/>
            <p:custDataLst>
              <p:tags r:id="rId2"/>
            </p:custDataLst>
          </p:nvPr>
        </p:nvSpPr>
        <p:spPr>
          <a:xfrm>
            <a:off x="162000" y="1665287"/>
            <a:ext cx="3168000" cy="4643437"/>
          </a:xfrm>
          <a:prstGeom prst="roundRect">
            <a:avLst>
              <a:gd name="adj" fmla="val 5569"/>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a:extLst>
              <a:ext uri="{FF2B5EF4-FFF2-40B4-BE49-F238E27FC236}">
                <a16:creationId xmlns:a16="http://schemas.microsoft.com/office/drawing/2014/main" id="{F02FB13A-42F3-E8F0-E31C-47F473E3C2B0}"/>
              </a:ext>
            </a:extLst>
          </p:cNvPr>
          <p:cNvSpPr>
            <a:spLocks noGrp="1"/>
          </p:cNvSpPr>
          <p:nvPr>
            <p:ph type="body" sz="quarter" idx="13" hasCustomPrompt="1"/>
            <p:custDataLst>
              <p:tags r:id="rId3"/>
            </p:custDataLst>
          </p:nvPr>
        </p:nvSpPr>
        <p:spPr>
          <a:xfrm>
            <a:off x="273050" y="1016318"/>
            <a:ext cx="9359900" cy="514800"/>
          </a:xfrm>
          <a:prstGeom prst="rect">
            <a:avLst/>
          </a:prstGeom>
          <a:ln w="6350">
            <a:noFill/>
          </a:ln>
        </p:spPr>
        <p:txBody>
          <a:bodyPr vert="horz" lIns="0" tIns="0" rIns="0" bIns="0" rtlCol="0">
            <a:noAutofit/>
          </a:bodyPr>
          <a:lstStyle>
            <a:lvl1pPr>
              <a:defRPr lang="en-US" sz="1400" dirty="0">
                <a:solidFill>
                  <a:schemeClr val="tx1"/>
                </a:solidFill>
              </a:defRPr>
            </a:lvl1pPr>
          </a:lstStyle>
          <a:p>
            <a:pPr lvl="0"/>
            <a:r>
              <a:rPr lang="en-GB" noProof="0" dirty="0"/>
              <a:t>[Page message]</a:t>
            </a:r>
          </a:p>
        </p:txBody>
      </p:sp>
      <p:sp>
        <p:nvSpPr>
          <p:cNvPr id="7" name="Title 1">
            <a:extLst>
              <a:ext uri="{FF2B5EF4-FFF2-40B4-BE49-F238E27FC236}">
                <a16:creationId xmlns:a16="http://schemas.microsoft.com/office/drawing/2014/main" id="{B3407C64-4E9E-86BF-AFF2-12ACE9DBD419}"/>
              </a:ext>
            </a:extLst>
          </p:cNvPr>
          <p:cNvSpPr>
            <a:spLocks noGrp="1"/>
          </p:cNvSpPr>
          <p:nvPr>
            <p:ph type="title"/>
            <p:custDataLst>
              <p:tags r:id="rId4"/>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2602080753"/>
      </p:ext>
    </p:extLst>
  </p:cSld>
  <p:clrMapOvr>
    <a:masterClrMapping/>
  </p:clrMapOvr>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10" name="Content Placeholder 9">
            <a:extLst>
              <a:ext uri="{FF2B5EF4-FFF2-40B4-BE49-F238E27FC236}">
                <a16:creationId xmlns:a16="http://schemas.microsoft.com/office/drawing/2014/main" id="{16F7106E-A704-32E3-16AB-81A61915DA8C}"/>
              </a:ext>
            </a:extLst>
          </p:cNvPr>
          <p:cNvSpPr>
            <a:spLocks noGrp="1"/>
          </p:cNvSpPr>
          <p:nvPr>
            <p:ph sz="quarter" idx="15"/>
            <p:custDataLst>
              <p:tags r:id="rId1"/>
            </p:custDataLst>
          </p:nvPr>
        </p:nvSpPr>
        <p:spPr>
          <a:xfrm>
            <a:off x="5060900" y="3806725"/>
            <a:ext cx="4680000" cy="2502000"/>
          </a:xfrm>
          <a:prstGeom prst="roundRect">
            <a:avLst>
              <a:gd name="adj" fmla="val 7051"/>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Content Placeholder 5">
            <a:extLst>
              <a:ext uri="{FF2B5EF4-FFF2-40B4-BE49-F238E27FC236}">
                <a16:creationId xmlns:a16="http://schemas.microsoft.com/office/drawing/2014/main" id="{F59EB4D3-B9D3-B83B-7CF3-37006E0B0C52}"/>
              </a:ext>
            </a:extLst>
          </p:cNvPr>
          <p:cNvSpPr>
            <a:spLocks noGrp="1"/>
          </p:cNvSpPr>
          <p:nvPr>
            <p:ph sz="quarter" idx="13"/>
            <p:custDataLst>
              <p:tags r:id="rId2"/>
            </p:custDataLst>
          </p:nvPr>
        </p:nvSpPr>
        <p:spPr>
          <a:xfrm>
            <a:off x="5060900" y="1125539"/>
            <a:ext cx="4680000" cy="2502000"/>
          </a:xfrm>
          <a:prstGeom prst="roundRect">
            <a:avLst>
              <a:gd name="adj" fmla="val 7051"/>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0ED94FF6-D4E4-A19E-D62B-A30D22DA64D6}"/>
              </a:ext>
            </a:extLst>
          </p:cNvPr>
          <p:cNvSpPr>
            <a:spLocks noGrp="1"/>
          </p:cNvSpPr>
          <p:nvPr>
            <p:ph sz="quarter" idx="16"/>
            <p:custDataLst>
              <p:tags r:id="rId3"/>
            </p:custDataLst>
          </p:nvPr>
        </p:nvSpPr>
        <p:spPr>
          <a:xfrm>
            <a:off x="162000" y="1125539"/>
            <a:ext cx="4680000" cy="5183186"/>
          </a:xfrm>
          <a:prstGeom prst="roundRect">
            <a:avLst>
              <a:gd name="adj" fmla="val 3770"/>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850ABA74-DD9E-DD01-DCBC-1FEE2296B37A}"/>
              </a:ext>
            </a:extLst>
          </p:cNvPr>
          <p:cNvSpPr>
            <a:spLocks noGrp="1"/>
          </p:cNvSpPr>
          <p:nvPr>
            <p:ph type="title"/>
            <p:custDataLst>
              <p:tags r:id="rId4"/>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2750448242"/>
      </p:ext>
    </p:extLst>
  </p:cSld>
  <p:clrMapOvr>
    <a:masterClrMapping/>
  </p:clrMapOvr>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0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4" name="Content Placeholder 5">
            <a:extLst>
              <a:ext uri="{FF2B5EF4-FFF2-40B4-BE49-F238E27FC236}">
                <a16:creationId xmlns:a16="http://schemas.microsoft.com/office/drawing/2014/main" id="{BFA469D9-DFC0-B742-CA2D-7D6AE1743B27}"/>
              </a:ext>
            </a:extLst>
          </p:cNvPr>
          <p:cNvSpPr>
            <a:spLocks noGrp="1"/>
          </p:cNvSpPr>
          <p:nvPr>
            <p:ph sz="quarter" idx="12" hasCustomPrompt="1"/>
            <p:custDataLst>
              <p:tags r:id="rId1"/>
            </p:custDataLst>
          </p:nvPr>
        </p:nvSpPr>
        <p:spPr>
          <a:xfrm>
            <a:off x="162000" y="1125539"/>
            <a:ext cx="9575800" cy="5183186"/>
          </a:xfrm>
          <a:prstGeom prst="roundRect">
            <a:avLst>
              <a:gd name="adj" fmla="val 3404"/>
            </a:avLst>
          </a:prstGeom>
        </p:spPr>
        <p:txBody>
          <a:bodyPr/>
          <a:lstStyle>
            <a:lvl1pPr marL="270000" indent="-270000">
              <a:spcBef>
                <a:spcPts val="1200"/>
              </a:spcBef>
              <a:buClr>
                <a:schemeClr val="tx1"/>
              </a:buClr>
              <a:buFont typeface="+mj-lt"/>
              <a:buNone/>
              <a:tabLst>
                <a:tab pos="9329738" algn="r"/>
              </a:tabLst>
              <a:defRPr sz="1200" b="0">
                <a:solidFill>
                  <a:schemeClr val="tx1"/>
                </a:solidFill>
              </a:defRPr>
            </a:lvl1pPr>
            <a:lvl2pPr marL="540000" indent="-270000">
              <a:spcBef>
                <a:spcPts val="600"/>
              </a:spcBef>
              <a:buClr>
                <a:schemeClr val="tx1"/>
              </a:buClr>
              <a:buFont typeface="+mj-lt"/>
              <a:buNone/>
              <a:tabLst>
                <a:tab pos="9329738" algn="r"/>
              </a:tabLst>
              <a:defRPr sz="1200" b="0"/>
            </a:lvl2pPr>
            <a:lvl3pPr marL="810000" indent="-270000">
              <a:spcBef>
                <a:spcPts val="600"/>
              </a:spcBef>
              <a:buClr>
                <a:schemeClr val="tx1"/>
              </a:buClr>
              <a:buFont typeface="+mj-lt"/>
              <a:buNone/>
              <a:tabLst>
                <a:tab pos="9329738" algn="r"/>
              </a:tabLst>
              <a:defRPr sz="1200"/>
            </a:lvl3pPr>
            <a:lvl4pPr marL="270000" indent="0">
              <a:spcBef>
                <a:spcPts val="1200"/>
              </a:spcBef>
              <a:buClrTx/>
              <a:buSzPct val="100000"/>
              <a:buFontTx/>
              <a:buNone/>
              <a:tabLst>
                <a:tab pos="9329738" algn="r"/>
              </a:tabLst>
              <a:defRPr sz="1200"/>
            </a:lvl4pPr>
            <a:lvl5pPr marL="270000" indent="-270000">
              <a:spcBef>
                <a:spcPts val="400"/>
              </a:spcBef>
              <a:buClr>
                <a:schemeClr val="tx1"/>
              </a:buClr>
              <a:buFont typeface="+mj-lt"/>
              <a:buNone/>
              <a:tabLst>
                <a:tab pos="9329738" algn="r"/>
              </a:tabLst>
              <a:defRPr sz="1200"/>
            </a:lvl5pPr>
            <a:lvl6pPr marL="2286000" indent="0">
              <a:buFontTx/>
              <a:buNone/>
              <a:defRPr/>
            </a:lvl6pPr>
          </a:lstStyle>
          <a:p>
            <a:pPr lvl="0"/>
            <a:r>
              <a:rPr lang="en-GB" noProof="0" dirty="0"/>
              <a:t>Click to edit Master text styles	</a:t>
            </a:r>
          </a:p>
          <a:p>
            <a:pPr lvl="1"/>
            <a:r>
              <a:rPr lang="en-GB" noProof="0" dirty="0"/>
              <a:t>Second level</a:t>
            </a:r>
          </a:p>
          <a:p>
            <a:pPr lvl="2"/>
            <a:r>
              <a:rPr lang="en-GB" noProof="0" dirty="0"/>
              <a:t>Third level</a:t>
            </a:r>
          </a:p>
          <a:p>
            <a:pPr lvl="3"/>
            <a:r>
              <a:rPr lang="en-GB" noProof="0" dirty="0"/>
              <a:t>Appendix</a:t>
            </a:r>
          </a:p>
          <a:p>
            <a:pPr lvl="1"/>
            <a:r>
              <a:rPr lang="en-GB" noProof="0" dirty="0"/>
              <a:t>Appendix 1	</a:t>
            </a:r>
          </a:p>
        </p:txBody>
      </p:sp>
      <p:sp>
        <p:nvSpPr>
          <p:cNvPr id="6" name="Title 1">
            <a:extLst>
              <a:ext uri="{FF2B5EF4-FFF2-40B4-BE49-F238E27FC236}">
                <a16:creationId xmlns:a16="http://schemas.microsoft.com/office/drawing/2014/main" id="{9EF16B10-ADCD-AB88-D601-EB6EDB4DB7F1}"/>
              </a:ext>
            </a:extLst>
          </p:cNvPr>
          <p:cNvSpPr>
            <a:spLocks noGrp="1"/>
          </p:cNvSpPr>
          <p:nvPr>
            <p:ph type="title"/>
            <p:custDataLst>
              <p:tags r:id="rId2"/>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978991784"/>
      </p:ext>
    </p:extLst>
  </p:cSld>
  <p:clrMapOvr>
    <a:masterClrMapping/>
  </p:clrMapOvr>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hree Content with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11" name="Content Placeholder 10">
            <a:extLst>
              <a:ext uri="{FF2B5EF4-FFF2-40B4-BE49-F238E27FC236}">
                <a16:creationId xmlns:a16="http://schemas.microsoft.com/office/drawing/2014/main" id="{63224530-092E-3084-1CC4-DC3CF5571C01}"/>
              </a:ext>
            </a:extLst>
          </p:cNvPr>
          <p:cNvSpPr>
            <a:spLocks noGrp="1"/>
          </p:cNvSpPr>
          <p:nvPr>
            <p:ph sz="quarter" idx="16"/>
            <p:custDataLst>
              <p:tags r:id="rId1"/>
            </p:custDataLst>
          </p:nvPr>
        </p:nvSpPr>
        <p:spPr>
          <a:xfrm>
            <a:off x="5060900" y="4076725"/>
            <a:ext cx="4680000" cy="2232000"/>
          </a:xfrm>
          <a:prstGeom prst="roundRect">
            <a:avLst>
              <a:gd name="adj" fmla="val 7904"/>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Content Placeholder 5">
            <a:extLst>
              <a:ext uri="{FF2B5EF4-FFF2-40B4-BE49-F238E27FC236}">
                <a16:creationId xmlns:a16="http://schemas.microsoft.com/office/drawing/2014/main" id="{218EF702-A03D-C2EF-D046-F44793A0020C}"/>
              </a:ext>
            </a:extLst>
          </p:cNvPr>
          <p:cNvSpPr>
            <a:spLocks noGrp="1"/>
          </p:cNvSpPr>
          <p:nvPr>
            <p:ph sz="quarter" idx="14"/>
            <p:custDataLst>
              <p:tags r:id="rId2"/>
            </p:custDataLst>
          </p:nvPr>
        </p:nvSpPr>
        <p:spPr>
          <a:xfrm>
            <a:off x="5060900" y="1665286"/>
            <a:ext cx="4680000" cy="2232000"/>
          </a:xfrm>
          <a:prstGeom prst="roundRect">
            <a:avLst>
              <a:gd name="adj" fmla="val 7904"/>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a:extLst>
              <a:ext uri="{FF2B5EF4-FFF2-40B4-BE49-F238E27FC236}">
                <a16:creationId xmlns:a16="http://schemas.microsoft.com/office/drawing/2014/main" id="{F02FB13A-42F3-E8F0-E31C-47F473E3C2B0}"/>
              </a:ext>
            </a:extLst>
          </p:cNvPr>
          <p:cNvSpPr>
            <a:spLocks noGrp="1"/>
          </p:cNvSpPr>
          <p:nvPr>
            <p:ph type="body" sz="quarter" idx="13" hasCustomPrompt="1"/>
            <p:custDataLst>
              <p:tags r:id="rId3"/>
            </p:custDataLst>
          </p:nvPr>
        </p:nvSpPr>
        <p:spPr>
          <a:xfrm>
            <a:off x="273050" y="1016318"/>
            <a:ext cx="9359900" cy="514800"/>
          </a:xfrm>
          <a:prstGeom prst="rect">
            <a:avLst/>
          </a:prstGeom>
          <a:ln w="6350">
            <a:noFill/>
          </a:ln>
        </p:spPr>
        <p:txBody>
          <a:bodyPr vert="horz" lIns="0" tIns="0" rIns="0" bIns="0" rtlCol="0">
            <a:noAutofit/>
          </a:bodyPr>
          <a:lstStyle>
            <a:lvl1pPr>
              <a:defRPr lang="en-US" sz="1400" dirty="0">
                <a:solidFill>
                  <a:schemeClr val="tx1"/>
                </a:solidFill>
              </a:defRPr>
            </a:lvl1pPr>
          </a:lstStyle>
          <a:p>
            <a:pPr lvl="0"/>
            <a:r>
              <a:rPr lang="en-GB" noProof="0" dirty="0"/>
              <a:t>[Page message]</a:t>
            </a:r>
          </a:p>
        </p:txBody>
      </p:sp>
      <p:sp>
        <p:nvSpPr>
          <p:cNvPr id="4" name="Content Placeholder 3">
            <a:extLst>
              <a:ext uri="{FF2B5EF4-FFF2-40B4-BE49-F238E27FC236}">
                <a16:creationId xmlns:a16="http://schemas.microsoft.com/office/drawing/2014/main" id="{6A9E4E38-20C6-E191-43CC-2FF24C16E895}"/>
              </a:ext>
            </a:extLst>
          </p:cNvPr>
          <p:cNvSpPr>
            <a:spLocks noGrp="1"/>
          </p:cNvSpPr>
          <p:nvPr>
            <p:ph sz="quarter" idx="17"/>
            <p:custDataLst>
              <p:tags r:id="rId4"/>
            </p:custDataLst>
          </p:nvPr>
        </p:nvSpPr>
        <p:spPr>
          <a:xfrm>
            <a:off x="162000" y="1665285"/>
            <a:ext cx="4680000" cy="4643439"/>
          </a:xfrm>
          <a:prstGeom prst="roundRect">
            <a:avLst>
              <a:gd name="adj" fmla="val 3799"/>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B26FDF0A-E8E0-CD52-091A-2569B1346C66}"/>
              </a:ext>
            </a:extLst>
          </p:cNvPr>
          <p:cNvSpPr>
            <a:spLocks noGrp="1"/>
          </p:cNvSpPr>
          <p:nvPr>
            <p:ph type="title"/>
            <p:custDataLst>
              <p:tags r:id="rId5"/>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10986060"/>
      </p:ext>
    </p:extLst>
  </p:cSld>
  <p:clrMapOvr>
    <a:masterClrMapping/>
  </p:clrMapOvr>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F33C85-5D83-CADC-0E44-90A93D83A851}"/>
              </a:ext>
            </a:extLst>
          </p:cNvPr>
          <p:cNvSpPr>
            <a:spLocks noGrp="1"/>
          </p:cNvSpPr>
          <p:nvPr>
            <p:ph type="ftr" sz="quarter" idx="10"/>
          </p:nvPr>
        </p:nvSpPr>
        <p:spPr/>
        <p:txBody>
          <a:bodyPr/>
          <a:lstStyle/>
          <a:p>
            <a:endParaRPr lang="en-GB" noProof="0" dirty="0"/>
          </a:p>
        </p:txBody>
      </p:sp>
    </p:spTree>
    <p:extLst>
      <p:ext uri="{BB962C8B-B14F-4D97-AF65-F5344CB8AC3E}">
        <p14:creationId xmlns:p14="http://schemas.microsoft.com/office/powerpoint/2010/main" val="1138394024"/>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2871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iti Blue Low Ink">
    <p:bg>
      <p:bgPr>
        <a:solidFill>
          <a:schemeClr val="bg1"/>
        </a:solidFill>
        <a:effectLst/>
      </p:bgPr>
    </p:bg>
    <p:spTree>
      <p:nvGrpSpPr>
        <p:cNvPr id="1" name=""/>
        <p:cNvGrpSpPr/>
        <p:nvPr/>
      </p:nvGrpSpPr>
      <p:grpSpPr>
        <a:xfrm>
          <a:off x="0" y="0"/>
          <a:ext cx="0" cy="0"/>
          <a:chOff x="0" y="0"/>
          <a:chExt cx="0" cy="0"/>
        </a:xfrm>
      </p:grpSpPr>
      <p:sp>
        <p:nvSpPr>
          <p:cNvPr id="2" name="Presentation Title"/>
          <p:cNvSpPr>
            <a:spLocks noGrp="1"/>
          </p:cNvSpPr>
          <p:nvPr>
            <p:ph type="ctrTitle" hasCustomPrompt="1"/>
          </p:nvPr>
        </p:nvSpPr>
        <p:spPr>
          <a:xfrm>
            <a:off x="624316" y="3371672"/>
            <a:ext cx="7344618" cy="2784655"/>
          </a:xfrm>
        </p:spPr>
        <p:txBody>
          <a:bodyPr anchor="t">
            <a:noAutofit/>
          </a:bodyPr>
          <a:lstStyle>
            <a:lvl1pPr algn="l">
              <a:defRPr sz="3800">
                <a:solidFill>
                  <a:schemeClr val="accent1"/>
                </a:solidFill>
              </a:defRPr>
            </a:lvl1pPr>
          </a:lstStyle>
          <a:p>
            <a:r>
              <a:rPr lang="en-US" noProof="0" dirty="0"/>
              <a:t>Internal Presentation Title</a:t>
            </a:r>
          </a:p>
        </p:txBody>
      </p:sp>
      <p:sp>
        <p:nvSpPr>
          <p:cNvPr id="3" name="Presentation Subtitle"/>
          <p:cNvSpPr>
            <a:spLocks noGrp="1"/>
          </p:cNvSpPr>
          <p:nvPr>
            <p:ph type="subTitle" idx="1" hasCustomPrompt="1"/>
          </p:nvPr>
        </p:nvSpPr>
        <p:spPr>
          <a:xfrm>
            <a:off x="624286" y="2705801"/>
            <a:ext cx="7341790" cy="402457"/>
          </a:xfrm>
        </p:spPr>
        <p:txBody>
          <a:bodyPr anchor="b">
            <a:noAutofit/>
          </a:bodyPr>
          <a:lstStyle>
            <a:lvl1pPr marL="0" indent="0" algn="l">
              <a:buNone/>
              <a:defRPr sz="1400">
                <a:solidFill>
                  <a:schemeClr val="accent1"/>
                </a:solidFill>
                <a:latin typeface="+mj-lt"/>
              </a:defRPr>
            </a:lvl1pPr>
            <a:lvl2pPr marL="342904" indent="0" algn="ctr">
              <a:buNone/>
              <a:defRPr sz="1500"/>
            </a:lvl2pPr>
            <a:lvl3pPr marL="685810" indent="0" algn="ctr">
              <a:buNone/>
              <a:defRPr sz="1350"/>
            </a:lvl3pPr>
            <a:lvl4pPr marL="1028714" indent="0" algn="ctr">
              <a:buNone/>
              <a:defRPr sz="1200"/>
            </a:lvl4pPr>
            <a:lvl5pPr marL="1371619" indent="0" algn="ctr">
              <a:buNone/>
              <a:defRPr sz="1200"/>
            </a:lvl5pPr>
            <a:lvl6pPr marL="1714524" indent="0" algn="ctr">
              <a:buNone/>
              <a:defRPr sz="1200"/>
            </a:lvl6pPr>
            <a:lvl7pPr marL="2057428" indent="0" algn="ctr">
              <a:buNone/>
              <a:defRPr sz="1200"/>
            </a:lvl7pPr>
            <a:lvl8pPr marL="2400333" indent="0" algn="ctr">
              <a:buNone/>
              <a:defRPr sz="1200"/>
            </a:lvl8pPr>
            <a:lvl9pPr marL="2743238" indent="0" algn="ctr">
              <a:buNone/>
              <a:defRPr sz="1200"/>
            </a:lvl9pPr>
          </a:lstStyle>
          <a:p>
            <a:r>
              <a:rPr lang="en-US" noProof="0" dirty="0"/>
              <a:t>[Business / Function Name / Region]</a:t>
            </a:r>
          </a:p>
        </p:txBody>
      </p:sp>
      <p:sp>
        <p:nvSpPr>
          <p:cNvPr id="5" name="Meeting Type" descr="Meeting Type">
            <a:extLst>
              <a:ext uri="{FF2B5EF4-FFF2-40B4-BE49-F238E27FC236}">
                <a16:creationId xmlns:a16="http://schemas.microsoft.com/office/drawing/2014/main" id="{24219B80-7991-9305-5A59-F98779A7F369}"/>
              </a:ext>
            </a:extLst>
          </p:cNvPr>
          <p:cNvSpPr>
            <a:spLocks noGrp="1"/>
          </p:cNvSpPr>
          <p:nvPr>
            <p:ph type="body" sz="quarter" idx="15" hasCustomPrompt="1"/>
          </p:nvPr>
        </p:nvSpPr>
        <p:spPr>
          <a:xfrm>
            <a:off x="4640894" y="1068783"/>
            <a:ext cx="1410769" cy="288000"/>
          </a:xfrm>
        </p:spPr>
        <p:txBody>
          <a:bodyPr/>
          <a:lstStyle>
            <a:lvl1pPr marL="0" indent="0">
              <a:buNone/>
              <a:defRPr sz="825" b="1">
                <a:solidFill>
                  <a:schemeClr val="accent1"/>
                </a:solidFill>
              </a:defRPr>
            </a:lvl1pPr>
            <a:lvl2pPr marL="161853" indent="0">
              <a:buNone/>
              <a:defRPr sz="825">
                <a:solidFill>
                  <a:schemeClr val="bg1"/>
                </a:solidFill>
              </a:defRPr>
            </a:lvl2pPr>
            <a:lvl3pPr marL="0" indent="0">
              <a:buFont typeface="Arial" panose="020B0604020202020204" pitchFamily="34" charset="0"/>
              <a:buNone/>
              <a:defRPr sz="825">
                <a:solidFill>
                  <a:schemeClr val="bg1"/>
                </a:solidFill>
              </a:defRPr>
            </a:lvl3pPr>
            <a:lvl4pPr marL="0" indent="0">
              <a:buFont typeface="Arial" panose="020B0604020202020204" pitchFamily="34" charset="0"/>
              <a:buNone/>
              <a:defRPr sz="825">
                <a:solidFill>
                  <a:schemeClr val="bg1"/>
                </a:solidFill>
              </a:defRPr>
            </a:lvl4pPr>
            <a:lvl5pPr marL="0" indent="0">
              <a:buNone/>
              <a:defRPr sz="825">
                <a:solidFill>
                  <a:schemeClr val="bg1"/>
                </a:solidFill>
              </a:defRPr>
            </a:lvl5pPr>
          </a:lstStyle>
          <a:p>
            <a:pPr lvl="0"/>
            <a:r>
              <a:rPr lang="en-US" dirty="0"/>
              <a:t>[Optional Meeting Type]</a:t>
            </a:r>
          </a:p>
        </p:txBody>
      </p:sp>
      <p:sp>
        <p:nvSpPr>
          <p:cNvPr id="8" name="Date" descr="Date">
            <a:extLst>
              <a:ext uri="{FF2B5EF4-FFF2-40B4-BE49-F238E27FC236}">
                <a16:creationId xmlns:a16="http://schemas.microsoft.com/office/drawing/2014/main" id="{8F07D91D-D7A3-8A00-9E19-BCBF2B0B5307}"/>
              </a:ext>
            </a:extLst>
          </p:cNvPr>
          <p:cNvSpPr>
            <a:spLocks noGrp="1"/>
          </p:cNvSpPr>
          <p:nvPr>
            <p:ph type="body" sz="quarter" idx="14" hasCustomPrompt="1"/>
          </p:nvPr>
        </p:nvSpPr>
        <p:spPr>
          <a:xfrm>
            <a:off x="6391457" y="1068783"/>
            <a:ext cx="1234815" cy="288000"/>
          </a:xfrm>
        </p:spPr>
        <p:txBody>
          <a:bodyPr/>
          <a:lstStyle>
            <a:lvl1pPr marL="0" indent="0">
              <a:buNone/>
              <a:defRPr sz="825" b="1">
                <a:solidFill>
                  <a:schemeClr val="accent1"/>
                </a:solidFill>
              </a:defRPr>
            </a:lvl1pPr>
            <a:lvl2pPr marL="161853" indent="0">
              <a:buNone/>
              <a:defRPr sz="825">
                <a:solidFill>
                  <a:schemeClr val="bg1"/>
                </a:solidFill>
              </a:defRPr>
            </a:lvl2pPr>
            <a:lvl3pPr marL="0" indent="0">
              <a:buFont typeface="Arial" panose="020B0604020202020204" pitchFamily="34" charset="0"/>
              <a:buNone/>
              <a:defRPr sz="825">
                <a:solidFill>
                  <a:schemeClr val="bg1"/>
                </a:solidFill>
              </a:defRPr>
            </a:lvl3pPr>
            <a:lvl4pPr marL="0" indent="0">
              <a:buFont typeface="Arial" panose="020B0604020202020204" pitchFamily="34" charset="0"/>
              <a:buNone/>
              <a:defRPr sz="825">
                <a:solidFill>
                  <a:schemeClr val="bg1"/>
                </a:solidFill>
              </a:defRPr>
            </a:lvl4pPr>
            <a:lvl5pPr marL="0" indent="0">
              <a:buNone/>
              <a:defRPr sz="825">
                <a:solidFill>
                  <a:schemeClr val="bg1"/>
                </a:solidFill>
              </a:defRPr>
            </a:lvl5pPr>
          </a:lstStyle>
          <a:p>
            <a:pPr lvl="0"/>
            <a:r>
              <a:rPr lang="en-US" dirty="0"/>
              <a:t>[Month 00, YYYY]</a:t>
            </a:r>
          </a:p>
        </p:txBody>
      </p:sp>
      <p:sp>
        <p:nvSpPr>
          <p:cNvPr id="10" name="Classification" descr="Information / Classification">
            <a:extLst>
              <a:ext uri="{FF2B5EF4-FFF2-40B4-BE49-F238E27FC236}">
                <a16:creationId xmlns:a16="http://schemas.microsoft.com/office/drawing/2014/main" id="{8527F4A1-FB16-1CCD-818E-A01A0C1E986A}"/>
              </a:ext>
            </a:extLst>
          </p:cNvPr>
          <p:cNvSpPr>
            <a:spLocks noGrp="1"/>
          </p:cNvSpPr>
          <p:nvPr>
            <p:ph type="body" sz="quarter" idx="13" hasCustomPrompt="1"/>
          </p:nvPr>
        </p:nvSpPr>
        <p:spPr>
          <a:xfrm>
            <a:off x="7968935" y="1068784"/>
            <a:ext cx="1577480" cy="288000"/>
          </a:xfrm>
        </p:spPr>
        <p:txBody>
          <a:bodyPr>
            <a:noAutofit/>
          </a:bodyPr>
          <a:lstStyle>
            <a:lvl1pPr marL="0" indent="0">
              <a:spcBef>
                <a:spcPts val="0"/>
              </a:spcBef>
              <a:spcAft>
                <a:spcPts val="0"/>
              </a:spcAft>
              <a:buNone/>
              <a:defRPr sz="825" b="1">
                <a:solidFill>
                  <a:schemeClr val="accent1"/>
                </a:solidFill>
              </a:defRPr>
            </a:lvl1pPr>
            <a:lvl2pPr>
              <a:defRPr sz="825">
                <a:solidFill>
                  <a:schemeClr val="bg1"/>
                </a:solidFill>
              </a:defRPr>
            </a:lvl2pPr>
            <a:lvl3pPr>
              <a:defRPr sz="825">
                <a:solidFill>
                  <a:schemeClr val="bg1"/>
                </a:solidFill>
              </a:defRPr>
            </a:lvl3pPr>
            <a:lvl4pPr>
              <a:defRPr sz="825">
                <a:solidFill>
                  <a:schemeClr val="bg1"/>
                </a:solidFill>
              </a:defRPr>
            </a:lvl4pPr>
            <a:lvl5pPr>
              <a:defRPr sz="825">
                <a:solidFill>
                  <a:schemeClr val="bg1"/>
                </a:solidFill>
              </a:defRPr>
            </a:lvl5pPr>
          </a:lstStyle>
          <a:p>
            <a:pPr lvl="0"/>
            <a:r>
              <a:rPr lang="en-US" noProof="0" dirty="0"/>
              <a:t>[Information/Classification]</a:t>
            </a:r>
          </a:p>
        </p:txBody>
      </p:sp>
      <p:pic>
        <p:nvPicPr>
          <p:cNvPr id="4" name="Citi Logo">
            <a:extLst>
              <a:ext uri="{FF2B5EF4-FFF2-40B4-BE49-F238E27FC236}">
                <a16:creationId xmlns:a16="http://schemas.microsoft.com/office/drawing/2014/main" id="{02034333-DBA0-5491-378B-4B07A3A8DB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467" y="651271"/>
            <a:ext cx="1654409" cy="985689"/>
          </a:xfrm>
          <a:prstGeom prst="rect">
            <a:avLst/>
          </a:prstGeom>
        </p:spPr>
      </p:pic>
    </p:spTree>
    <p:extLst>
      <p:ext uri="{BB962C8B-B14F-4D97-AF65-F5344CB8AC3E}">
        <p14:creationId xmlns:p14="http://schemas.microsoft.com/office/powerpoint/2010/main" val="1420094487"/>
      </p:ext>
    </p:extLst>
  </p:cSld>
  <p:clrMapOvr>
    <a:masterClrMapping/>
  </p:clrMapOvr>
  <p:extLst>
    <p:ext uri="{DCECCB84-F9BA-43D5-87BE-67443E8EF086}">
      <p15:sldGuideLst xmlns:p15="http://schemas.microsoft.com/office/powerpoint/2012/main">
        <p15:guide id="7" pos="393">
          <p15:clr>
            <a:srgbClr val="F26B43"/>
          </p15:clr>
        </p15:guide>
        <p15:guide id="8" pos="4022">
          <p15:clr>
            <a:srgbClr val="F26B43"/>
          </p15:clr>
        </p15:guide>
        <p15:guide id="9" pos="5018">
          <p15:clr>
            <a:srgbClr val="F26B43"/>
          </p15:clr>
        </p15:guide>
        <p15:guide id="10" orient="horz" pos="1933">
          <p15:clr>
            <a:srgbClr val="F26B43"/>
          </p15:clr>
        </p15:guide>
        <p15:guide id="11" orient="horz" pos="2387">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descr="Slide Title"/>
          <p:cNvSpPr>
            <a:spLocks noGrp="1"/>
          </p:cNvSpPr>
          <p:nvPr>
            <p:ph type="title"/>
          </p:nvPr>
        </p:nvSpPr>
        <p:spPr>
          <a:xfrm>
            <a:off x="327994" y="536036"/>
            <a:ext cx="9245600" cy="635011"/>
          </a:xfrm>
        </p:spPr>
        <p:txBody>
          <a:bodyPr/>
          <a:lstStyle/>
          <a:p>
            <a:r>
              <a:rPr lang="en-US" noProof="0"/>
              <a:t>Click to edit Master title style</a:t>
            </a:r>
            <a:endParaRPr lang="en-AU" noProof="0" dirty="0"/>
          </a:p>
        </p:txBody>
      </p:sp>
      <p:sp>
        <p:nvSpPr>
          <p:cNvPr id="3" name="Content" descr="Slide Text"/>
          <p:cNvSpPr>
            <a:spLocks noGrp="1"/>
          </p:cNvSpPr>
          <p:nvPr>
            <p:ph idx="1" hasCustomPrompt="1"/>
          </p:nvPr>
        </p:nvSpPr>
        <p:spPr>
          <a:xfrm>
            <a:off x="327994" y="1376363"/>
            <a:ext cx="9245600" cy="4779962"/>
          </a:xfrm>
        </p:spPr>
        <p:txBody>
          <a:bodyPr/>
          <a:lstStyle>
            <a:lvl1pPr>
              <a:defRPr sz="1000"/>
            </a:lvl1pPr>
            <a:lvl2pPr marL="0" indent="0">
              <a:lnSpc>
                <a:spcPct val="100000"/>
              </a:lnSpc>
              <a:spcBef>
                <a:spcPts val="375"/>
              </a:spcBef>
              <a:spcAft>
                <a:spcPts val="375"/>
              </a:spcAft>
              <a:defRPr/>
            </a:lvl2pPr>
            <a:lvl3pPr>
              <a:defRPr sz="1000"/>
            </a:lvl3pPr>
            <a:lvl4pPr>
              <a:defRPr sz="1000"/>
            </a:lvl4pPr>
            <a:lvl5pPr>
              <a:defRPr sz="1000"/>
            </a:lvl5pPr>
            <a:lvl6pPr>
              <a:defRPr sz="1000"/>
            </a:lvl6pPr>
            <a:lvl7pPr>
              <a:defRPr sz="1000"/>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4" name="Footer" descr="Footer Text">
            <a:extLst>
              <a:ext uri="{FF2B5EF4-FFF2-40B4-BE49-F238E27FC236}">
                <a16:creationId xmlns:a16="http://schemas.microsoft.com/office/drawing/2014/main" id="{45B42AA4-20EE-CC88-0D79-7BE56E715D88}"/>
              </a:ext>
            </a:extLst>
          </p:cNvPr>
          <p:cNvSpPr>
            <a:spLocks noGrp="1"/>
          </p:cNvSpPr>
          <p:nvPr>
            <p:ph type="ftr" sz="quarter" idx="13"/>
          </p:nvPr>
        </p:nvSpPr>
        <p:spPr>
          <a:xfrm>
            <a:off x="4870447" y="6343652"/>
            <a:ext cx="4466213" cy="365125"/>
          </a:xfrm>
        </p:spPr>
        <p:txBody>
          <a:bodyPr/>
          <a:lstStyle/>
          <a:p>
            <a:r>
              <a:rPr lang="en-US"/>
              <a:t>Replace this copy on all slides via Insert &gt; Header &amp; Footer </a:t>
            </a:r>
            <a:endParaRPr lang="en-AU" dirty="0"/>
          </a:p>
        </p:txBody>
      </p:sp>
      <p:sp>
        <p:nvSpPr>
          <p:cNvPr id="6" name="Slide Number" descr="Page Number">
            <a:extLst>
              <a:ext uri="{C183D7F6-B498-43B3-948B-1728B52AA6E4}">
                <adec:decorative xmlns:adec="http://schemas.microsoft.com/office/drawing/2017/decorative" val="0"/>
              </a:ext>
            </a:extLst>
          </p:cNvPr>
          <p:cNvSpPr>
            <a:spLocks noGrp="1"/>
          </p:cNvSpPr>
          <p:nvPr>
            <p:ph type="sldNum" sz="quarter" idx="12"/>
          </p:nvPr>
        </p:nvSpPr>
        <p:spPr>
          <a:xfrm>
            <a:off x="9355208" y="6343652"/>
            <a:ext cx="213564" cy="365125"/>
          </a:xfrm>
        </p:spPr>
        <p:txBody>
          <a:bodyPr/>
          <a:lstStyle/>
          <a:p>
            <a:fld id="{332C3882-8AEC-4285-98B7-7208BE65C19E}" type="slidenum">
              <a:rPr lang="en-AU" smtClean="0"/>
              <a:t>‹#›</a:t>
            </a:fld>
            <a:endParaRPr lang="en-AU" dirty="0"/>
          </a:p>
        </p:txBody>
      </p:sp>
    </p:spTree>
    <p:extLst>
      <p:ext uri="{BB962C8B-B14F-4D97-AF65-F5344CB8AC3E}">
        <p14:creationId xmlns:p14="http://schemas.microsoft.com/office/powerpoint/2010/main" val="116392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327994" y="534978"/>
            <a:ext cx="9245600" cy="635011"/>
          </a:xfrm>
        </p:spPr>
        <p:txBody>
          <a:bodyPr/>
          <a:lstStyle/>
          <a:p>
            <a:r>
              <a:rPr lang="en-US"/>
              <a:t>Click to edit Master title style</a:t>
            </a:r>
          </a:p>
        </p:txBody>
      </p:sp>
      <p:sp>
        <p:nvSpPr>
          <p:cNvPr id="3" name="Content Placeholder 1"/>
          <p:cNvSpPr>
            <a:spLocks noGrp="1"/>
          </p:cNvSpPr>
          <p:nvPr>
            <p:ph idx="1" hasCustomPrompt="1"/>
          </p:nvPr>
        </p:nvSpPr>
        <p:spPr>
          <a:xfrm>
            <a:off x="327994" y="1376363"/>
            <a:ext cx="4361877" cy="4779962"/>
          </a:xfrm>
        </p:spPr>
        <p:txBody>
          <a:bodyPr/>
          <a:lstStyle>
            <a:lvl1pPr>
              <a:spcAft>
                <a:spcPts val="375"/>
              </a:spcAft>
              <a:defRPr/>
            </a:lvl1pPr>
            <a:lvl2pPr>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7" name="Content Placeholder 2">
            <a:extLst>
              <a:ext uri="{FF2B5EF4-FFF2-40B4-BE49-F238E27FC236}">
                <a16:creationId xmlns:a16="http://schemas.microsoft.com/office/drawing/2014/main" id="{323E2380-44C0-DB01-0705-66F1CC49353C}"/>
              </a:ext>
            </a:extLst>
          </p:cNvPr>
          <p:cNvSpPr>
            <a:spLocks noGrp="1"/>
          </p:cNvSpPr>
          <p:nvPr>
            <p:ph idx="13" hasCustomPrompt="1"/>
          </p:nvPr>
        </p:nvSpPr>
        <p:spPr>
          <a:xfrm>
            <a:off x="5216129" y="1376363"/>
            <a:ext cx="4357466" cy="4779962"/>
          </a:xfrm>
        </p:spPr>
        <p:txBody>
          <a:bodyPr/>
          <a:lstStyle>
            <a:lvl1pPr>
              <a:spcAft>
                <a:spcPts val="375"/>
              </a:spcAft>
              <a:defRPr/>
            </a:lvl1pPr>
            <a:lvl2pPr>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5" name="Footer" descr="Footer Text"/>
          <p:cNvSpPr>
            <a:spLocks noGrp="1"/>
          </p:cNvSpPr>
          <p:nvPr>
            <p:ph type="ftr" sz="quarter" idx="11"/>
          </p:nvPr>
        </p:nvSpPr>
        <p:spPr/>
        <p:txBody>
          <a:bodyPr/>
          <a:lstStyle/>
          <a:p>
            <a:r>
              <a:rPr lang="en-US"/>
              <a:t>Replace this copy on all slides via Insert &gt; Header &amp; Footer </a:t>
            </a:r>
            <a:endParaRPr lang="en-AU" dirty="0"/>
          </a:p>
        </p:txBody>
      </p:sp>
      <p:sp>
        <p:nvSpPr>
          <p:cNvPr id="6" name="Slide Number" descr="Page Number"/>
          <p:cNvSpPr>
            <a:spLocks noGrp="1"/>
          </p:cNvSpPr>
          <p:nvPr>
            <p:ph type="sldNum" sz="quarter" idx="12"/>
          </p:nvPr>
        </p:nvSpPr>
        <p:spPr/>
        <p:txBody>
          <a:bodyPr/>
          <a:lstStyle/>
          <a:p>
            <a:fld id="{332C3882-8AEC-4285-98B7-7208BE65C19E}" type="slidenum">
              <a:rPr lang="en-AU" smtClean="0"/>
              <a:t>‹#›</a:t>
            </a:fld>
            <a:endParaRPr lang="en-AU"/>
          </a:p>
        </p:txBody>
      </p:sp>
    </p:spTree>
    <p:extLst>
      <p:ext uri="{BB962C8B-B14F-4D97-AF65-F5344CB8AC3E}">
        <p14:creationId xmlns:p14="http://schemas.microsoft.com/office/powerpoint/2010/main" val="2912650332"/>
      </p:ext>
    </p:extLst>
  </p:cSld>
  <p:clrMapOvr>
    <a:masterClrMapping/>
  </p:clrMapOvr>
  <p:extLst>
    <p:ext uri="{DCECCB84-F9BA-43D5-87BE-67443E8EF086}">
      <p15:sldGuideLst xmlns:p15="http://schemas.microsoft.com/office/powerpoint/2012/main">
        <p15:guide id="3" pos="3286">
          <p15:clr>
            <a:srgbClr val="F26B43"/>
          </p15:clr>
        </p15:guide>
        <p15:guide id="4" pos="2954">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 White">
    <p:bg>
      <p:bgPr>
        <a:solidFill>
          <a:schemeClr val="bg1"/>
        </a:solidFill>
        <a:effectLst/>
      </p:bgPr>
    </p:bg>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id="{B28FA10F-75BF-94C1-D3BE-7365FC8F577D}"/>
              </a:ext>
              <a:ext uri="{C183D7F6-B498-43B3-948B-1728B52AA6E4}">
                <adec:decorative xmlns:adec="http://schemas.microsoft.com/office/drawing/2017/decorative" val="1"/>
              </a:ext>
            </a:extLst>
          </p:cNvPr>
          <p:cNvSpPr/>
          <p:nvPr/>
        </p:nvSpPr>
        <p:spPr>
          <a:xfrm>
            <a:off x="2606515" y="329796"/>
            <a:ext cx="6967079" cy="6231343"/>
          </a:xfrm>
          <a:prstGeom prst="roundRect">
            <a:avLst>
              <a:gd name="adj" fmla="val 229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3" name="Title">
            <a:extLst>
              <a:ext uri="{FF2B5EF4-FFF2-40B4-BE49-F238E27FC236}">
                <a16:creationId xmlns:a16="http://schemas.microsoft.com/office/drawing/2014/main" id="{E4E3243E-B22E-C3A5-6042-CDA72D9C9AB9}"/>
              </a:ext>
            </a:extLst>
          </p:cNvPr>
          <p:cNvSpPr>
            <a:spLocks noGrp="1"/>
          </p:cNvSpPr>
          <p:nvPr>
            <p:ph type="title"/>
          </p:nvPr>
        </p:nvSpPr>
        <p:spPr>
          <a:xfrm>
            <a:off x="2909888" y="533665"/>
            <a:ext cx="6434665" cy="648000"/>
          </a:xfrm>
        </p:spPr>
        <p:txBody>
          <a:bodyPr/>
          <a:lstStyle>
            <a:lvl1pPr>
              <a:defRPr>
                <a:solidFill>
                  <a:schemeClr val="accent1"/>
                </a:solidFill>
              </a:defRPr>
            </a:lvl1pPr>
          </a:lstStyle>
          <a:p>
            <a:r>
              <a:rPr lang="en-US"/>
              <a:t>Click to edit Master title style</a:t>
            </a:r>
            <a:endParaRPr lang="en-AU" dirty="0"/>
          </a:p>
        </p:txBody>
      </p:sp>
      <p:sp>
        <p:nvSpPr>
          <p:cNvPr id="11" name="Content">
            <a:extLst>
              <a:ext uri="{FF2B5EF4-FFF2-40B4-BE49-F238E27FC236}">
                <a16:creationId xmlns:a16="http://schemas.microsoft.com/office/drawing/2014/main" id="{F4725CE8-59C9-48F8-04D6-5236A9420BD7}"/>
              </a:ext>
            </a:extLst>
          </p:cNvPr>
          <p:cNvSpPr>
            <a:spLocks noGrp="1"/>
          </p:cNvSpPr>
          <p:nvPr>
            <p:ph type="body" sz="quarter" idx="13"/>
          </p:nvPr>
        </p:nvSpPr>
        <p:spPr>
          <a:xfrm>
            <a:off x="2909888" y="1366840"/>
            <a:ext cx="6434665" cy="4789487"/>
          </a:xfrm>
        </p:spPr>
        <p:txBody>
          <a:bodyPr anchor="b">
            <a:noAutofit/>
          </a:bodyPr>
          <a:lstStyle>
            <a:lvl1pPr marL="0" indent="0">
              <a:buNone/>
              <a:tabLst>
                <a:tab pos="536980" algn="l"/>
                <a:tab pos="5649594" algn="r"/>
              </a:tabLst>
              <a:defRPr sz="1800">
                <a:solidFill>
                  <a:schemeClr val="accent1"/>
                </a:solidFill>
              </a:defRPr>
            </a:lvl1pPr>
            <a:lvl2pPr>
              <a:defRPr sz="1800">
                <a:solidFill>
                  <a:schemeClr val="accent1"/>
                </a:solidFill>
              </a:defRPr>
            </a:lvl2pPr>
            <a:lvl3pPr marL="0" indent="0">
              <a:buFont typeface="Arial" panose="020B0604020202020204" pitchFamily="34" charset="0"/>
              <a:buNone/>
              <a:defRPr sz="1800" b="0">
                <a:solidFill>
                  <a:schemeClr val="bg1"/>
                </a:solidFill>
                <a:latin typeface="+mn-lt"/>
              </a:defRPr>
            </a:lvl3pPr>
            <a:lvl4pPr marL="0" indent="0">
              <a:buFont typeface="Arial" panose="020B0604020202020204" pitchFamily="34" charset="0"/>
              <a:buNone/>
              <a:defRPr sz="1800">
                <a:solidFill>
                  <a:schemeClr val="bg1"/>
                </a:solidFill>
                <a:latin typeface="+mn-lt"/>
              </a:defRPr>
            </a:lvl4pPr>
            <a:lvl5pPr marL="0" indent="0">
              <a:buNone/>
              <a:defRPr sz="1800">
                <a:solidFill>
                  <a:schemeClr val="bg1"/>
                </a:solidFill>
                <a:latin typeface="+mn-lt"/>
              </a:defRPr>
            </a:lvl5pPr>
            <a:lvl6pPr marL="0" indent="0">
              <a:buNone/>
              <a:defRPr sz="1800">
                <a:solidFill>
                  <a:schemeClr val="bg1"/>
                </a:solidFill>
              </a:defRPr>
            </a:lvl6pPr>
            <a:lvl7pPr marL="0" indent="0">
              <a:buNone/>
              <a:defRPr sz="1800">
                <a:solidFill>
                  <a:schemeClr val="bg1"/>
                </a:solidFill>
              </a:defRPr>
            </a:lvl7pPr>
            <a:lvl8pPr marL="0" indent="0">
              <a:buNone/>
              <a:defRPr sz="1800">
                <a:solidFill>
                  <a:schemeClr val="bg1"/>
                </a:solidFill>
              </a:defRPr>
            </a:lvl8pPr>
            <a:lvl9pPr marL="0" indent="0">
              <a:buNone/>
              <a:defRPr sz="180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53971970"/>
      </p:ext>
    </p:extLst>
  </p:cSld>
  <p:clrMapOvr>
    <a:masterClrMapping/>
  </p:clrMapOvr>
  <p:extLst>
    <p:ext uri="{DCECCB84-F9BA-43D5-87BE-67443E8EF086}">
      <p15:sldGuideLst xmlns:p15="http://schemas.microsoft.com/office/powerpoint/2012/main">
        <p15:guide id="3" pos="1830">
          <p15:clr>
            <a:srgbClr val="F26B43"/>
          </p15:clr>
        </p15:guide>
        <p15:guide id="4" pos="5885">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E2B78FDF-7CCA-6403-87B5-64424FF8D562}"/>
              </a:ext>
            </a:extLst>
          </p:cNvPr>
          <p:cNvSpPr>
            <a:spLocks noGrp="1"/>
          </p:cNvSpPr>
          <p:nvPr>
            <p:ph type="title" hasCustomPrompt="1"/>
          </p:nvPr>
        </p:nvSpPr>
        <p:spPr>
          <a:xfrm>
            <a:off x="327995" y="2880000"/>
            <a:ext cx="7279679" cy="1655762"/>
          </a:xfrm>
        </p:spPr>
        <p:txBody>
          <a:bodyPr/>
          <a:lstStyle>
            <a:lvl1pPr>
              <a:defRPr sz="4500"/>
            </a:lvl1pPr>
          </a:lstStyle>
          <a:p>
            <a:r>
              <a:rPr lang="en-US" dirty="0"/>
              <a:t>Divider Title</a:t>
            </a:r>
            <a:endParaRPr lang="en-AU" dirty="0"/>
          </a:p>
        </p:txBody>
      </p:sp>
      <p:sp>
        <p:nvSpPr>
          <p:cNvPr id="2" name="Footer" descr="Footer Text">
            <a:extLst>
              <a:ext uri="{FF2B5EF4-FFF2-40B4-BE49-F238E27FC236}">
                <a16:creationId xmlns:a16="http://schemas.microsoft.com/office/drawing/2014/main" id="{69942829-07AB-1D92-1773-ADEB00CEB096}"/>
              </a:ext>
            </a:extLst>
          </p:cNvPr>
          <p:cNvSpPr>
            <a:spLocks noGrp="1"/>
          </p:cNvSpPr>
          <p:nvPr>
            <p:ph type="ftr" sz="quarter" idx="14"/>
          </p:nvPr>
        </p:nvSpPr>
        <p:spPr/>
        <p:txBody>
          <a:bodyPr/>
          <a:lstStyle/>
          <a:p>
            <a:r>
              <a:rPr lang="en-US"/>
              <a:t>Replace this copy on all slides via Insert &gt; Header &amp; Footer </a:t>
            </a:r>
            <a:endParaRPr lang="en-AU" dirty="0"/>
          </a:p>
        </p:txBody>
      </p:sp>
      <p:sp>
        <p:nvSpPr>
          <p:cNvPr id="3" name="Slide Number" descr="Page Number">
            <a:extLst>
              <a:ext uri="{FF2B5EF4-FFF2-40B4-BE49-F238E27FC236}">
                <a16:creationId xmlns:a16="http://schemas.microsoft.com/office/drawing/2014/main" id="{CA737324-9100-70F9-E900-B71BB2D97923}"/>
              </a:ext>
            </a:extLst>
          </p:cNvPr>
          <p:cNvSpPr>
            <a:spLocks noGrp="1"/>
          </p:cNvSpPr>
          <p:nvPr>
            <p:ph type="sldNum" sz="quarter" idx="15"/>
          </p:nvPr>
        </p:nvSpPr>
        <p:spPr/>
        <p:txBody>
          <a:bodyPr/>
          <a:lstStyle/>
          <a:p>
            <a:fld id="{332C3882-8AEC-4285-98B7-7208BE65C19E}" type="slidenum">
              <a:rPr lang="en-AU" smtClean="0"/>
              <a:pPr/>
              <a:t>‹#›</a:t>
            </a:fld>
            <a:endParaRPr lang="en-AU"/>
          </a:p>
        </p:txBody>
      </p:sp>
    </p:spTree>
    <p:extLst>
      <p:ext uri="{BB962C8B-B14F-4D97-AF65-F5344CB8AC3E}">
        <p14:creationId xmlns:p14="http://schemas.microsoft.com/office/powerpoint/2010/main" val="2741565921"/>
      </p:ext>
    </p:extLst>
  </p:cSld>
  <p:clrMapOvr>
    <a:masterClrMapping/>
  </p:clrMapOvr>
  <p:extLst>
    <p:ext uri="{DCECCB84-F9BA-43D5-87BE-67443E8EF086}">
      <p15:sldGuideLst xmlns:p15="http://schemas.microsoft.com/office/powerpoint/2012/main">
        <p15:guide id="1" orient="horz" pos="2137">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bleed Image - White Text">
    <p:bg>
      <p:bgPr>
        <a:solidFill>
          <a:schemeClr val="bg2"/>
        </a:solidFill>
        <a:effectLst/>
      </p:bgPr>
    </p:bg>
    <p:spTree>
      <p:nvGrpSpPr>
        <p:cNvPr id="1" name=""/>
        <p:cNvGrpSpPr/>
        <p:nvPr/>
      </p:nvGrpSpPr>
      <p:grpSpPr>
        <a:xfrm>
          <a:off x="0" y="0"/>
          <a:ext cx="0" cy="0"/>
          <a:chOff x="0" y="0"/>
          <a:chExt cx="0" cy="0"/>
        </a:xfrm>
      </p:grpSpPr>
      <p:sp>
        <p:nvSpPr>
          <p:cNvPr id="2" name="Title" descr="Slide Title">
            <a:extLst>
              <a:ext uri="{FF2B5EF4-FFF2-40B4-BE49-F238E27FC236}">
                <a16:creationId xmlns:a16="http://schemas.microsoft.com/office/drawing/2014/main" id="{C9EA3791-BD6D-46E9-A514-996AE5808F69}"/>
              </a:ext>
            </a:extLst>
          </p:cNvPr>
          <p:cNvSpPr>
            <a:spLocks noGrp="1"/>
          </p:cNvSpPr>
          <p:nvPr>
            <p:ph type="title"/>
          </p:nvPr>
        </p:nvSpPr>
        <p:spPr>
          <a:xfrm>
            <a:off x="327995" y="1939895"/>
            <a:ext cx="3132639" cy="1204945"/>
          </a:xfrm>
        </p:spPr>
        <p:txBody>
          <a:bodyPr wrap="square" anchor="b">
            <a:spAutoFit/>
          </a:bodyPr>
          <a:lstStyle>
            <a:lvl1pPr>
              <a:defRPr sz="2900">
                <a:solidFill>
                  <a:schemeClr val="bg1"/>
                </a:solidFill>
              </a:defRPr>
            </a:lvl1pPr>
          </a:lstStyle>
          <a:p>
            <a:r>
              <a:rPr lang="en-US" noProof="0"/>
              <a:t>Click to edit Master title style</a:t>
            </a:r>
            <a:endParaRPr lang="en-AU" noProof="0" dirty="0"/>
          </a:p>
        </p:txBody>
      </p:sp>
      <p:sp>
        <p:nvSpPr>
          <p:cNvPr id="3" name="Content" descr="Slide Content">
            <a:extLst>
              <a:ext uri="{FF2B5EF4-FFF2-40B4-BE49-F238E27FC236}">
                <a16:creationId xmlns:a16="http://schemas.microsoft.com/office/drawing/2014/main" id="{DAB3CFB9-911D-8CC8-EDBF-3324DA216C09}"/>
              </a:ext>
            </a:extLst>
          </p:cNvPr>
          <p:cNvSpPr>
            <a:spLocks noGrp="1"/>
          </p:cNvSpPr>
          <p:nvPr>
            <p:ph idx="1" hasCustomPrompt="1"/>
          </p:nvPr>
        </p:nvSpPr>
        <p:spPr>
          <a:xfrm>
            <a:off x="327995" y="3454307"/>
            <a:ext cx="3132639" cy="2702018"/>
          </a:xfrm>
        </p:spPr>
        <p:txBody>
          <a:bodyPr/>
          <a:lstStyle>
            <a:lvl1pPr>
              <a:defRPr>
                <a:solidFill>
                  <a:schemeClr val="bg1"/>
                </a:solidFill>
              </a:defRPr>
            </a:lvl1pPr>
            <a:lvl2pPr marL="0" indent="0">
              <a:lnSpc>
                <a:spcPct val="100000"/>
              </a:lnSpc>
              <a:spcBef>
                <a:spcPts val="375"/>
              </a:spcBef>
              <a:spcAft>
                <a:spcPts val="375"/>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bullet)Z</a:t>
            </a:r>
            <a:endParaRPr lang="en-AU" noProof="0" dirty="0"/>
          </a:p>
        </p:txBody>
      </p:sp>
      <p:pic>
        <p:nvPicPr>
          <p:cNvPr id="4" name="Citi Logo White">
            <a:extLst>
              <a:ext uri="{FF2B5EF4-FFF2-40B4-BE49-F238E27FC236}">
                <a16:creationId xmlns:a16="http://schemas.microsoft.com/office/drawing/2014/main" id="{DC463D9F-BDFD-D0A4-1792-CD22FA272F6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521" y="6300054"/>
            <a:ext cx="610405" cy="363600"/>
          </a:xfrm>
          <a:prstGeom prst="rect">
            <a:avLst/>
          </a:prstGeom>
        </p:spPr>
      </p:pic>
    </p:spTree>
    <p:extLst>
      <p:ext uri="{BB962C8B-B14F-4D97-AF65-F5344CB8AC3E}">
        <p14:creationId xmlns:p14="http://schemas.microsoft.com/office/powerpoint/2010/main" val="772064950"/>
      </p:ext>
    </p:extLst>
  </p:cSld>
  <p:clrMapOvr>
    <a:masterClrMapping/>
  </p:clrMapOvr>
  <p:extLst>
    <p:ext uri="{DCECCB84-F9BA-43D5-87BE-67443E8EF086}">
      <p15:sldGuideLst xmlns:p15="http://schemas.microsoft.com/office/powerpoint/2012/main">
        <p15:guide id="8" pos="4022">
          <p15:clr>
            <a:srgbClr val="F26B43"/>
          </p15:clr>
        </p15:guide>
        <p15:guide id="9" pos="5018">
          <p15:clr>
            <a:srgbClr val="F26B43"/>
          </p15:clr>
        </p15:guide>
        <p15:guide id="10" orient="horz" pos="1933">
          <p15:clr>
            <a:srgbClr val="F26B43"/>
          </p15:clr>
        </p15:guide>
        <p15:guide id="11" orient="horz" pos="2478">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bleed Image - Citi Blue Text">
    <p:bg>
      <p:bgPr>
        <a:solidFill>
          <a:schemeClr val="bg2"/>
        </a:solidFill>
        <a:effectLst/>
      </p:bgPr>
    </p:bg>
    <p:spTree>
      <p:nvGrpSpPr>
        <p:cNvPr id="1" name=""/>
        <p:cNvGrpSpPr/>
        <p:nvPr/>
      </p:nvGrpSpPr>
      <p:grpSpPr>
        <a:xfrm>
          <a:off x="0" y="0"/>
          <a:ext cx="0" cy="0"/>
          <a:chOff x="0" y="0"/>
          <a:chExt cx="0" cy="0"/>
        </a:xfrm>
      </p:grpSpPr>
      <p:sp>
        <p:nvSpPr>
          <p:cNvPr id="2" name="Title" descr="Slide Title">
            <a:extLst>
              <a:ext uri="{FF2B5EF4-FFF2-40B4-BE49-F238E27FC236}">
                <a16:creationId xmlns:a16="http://schemas.microsoft.com/office/drawing/2014/main" id="{C9EA3791-BD6D-46E9-A514-996AE5808F69}"/>
              </a:ext>
            </a:extLst>
          </p:cNvPr>
          <p:cNvSpPr>
            <a:spLocks noGrp="1"/>
          </p:cNvSpPr>
          <p:nvPr>
            <p:ph type="title"/>
          </p:nvPr>
        </p:nvSpPr>
        <p:spPr>
          <a:xfrm>
            <a:off x="327995" y="1940306"/>
            <a:ext cx="3132639" cy="1204945"/>
          </a:xfrm>
        </p:spPr>
        <p:txBody>
          <a:bodyPr wrap="square" anchor="b">
            <a:spAutoFit/>
          </a:bodyPr>
          <a:lstStyle>
            <a:lvl1pPr>
              <a:defRPr sz="2900"/>
            </a:lvl1pPr>
          </a:lstStyle>
          <a:p>
            <a:r>
              <a:rPr lang="en-US" noProof="0"/>
              <a:t>Click to edit Master title style</a:t>
            </a:r>
            <a:endParaRPr lang="en-AU" noProof="0" dirty="0"/>
          </a:p>
        </p:txBody>
      </p:sp>
      <p:sp>
        <p:nvSpPr>
          <p:cNvPr id="3" name="Content" descr="Slide Content">
            <a:extLst>
              <a:ext uri="{FF2B5EF4-FFF2-40B4-BE49-F238E27FC236}">
                <a16:creationId xmlns:a16="http://schemas.microsoft.com/office/drawing/2014/main" id="{DAB3CFB9-911D-8CC8-EDBF-3324DA216C09}"/>
              </a:ext>
            </a:extLst>
          </p:cNvPr>
          <p:cNvSpPr>
            <a:spLocks noGrp="1"/>
          </p:cNvSpPr>
          <p:nvPr>
            <p:ph idx="1" hasCustomPrompt="1"/>
          </p:nvPr>
        </p:nvSpPr>
        <p:spPr>
          <a:xfrm>
            <a:off x="327995" y="3454307"/>
            <a:ext cx="3132639" cy="2702018"/>
          </a:xfrm>
        </p:spPr>
        <p:txBody>
          <a:bodyPr/>
          <a:lstStyle>
            <a:lvl2pPr marL="0" indent="0">
              <a:lnSpc>
                <a:spcPct val="100000"/>
              </a:lnSpc>
              <a:spcBef>
                <a:spcPts val="375"/>
              </a:spcBef>
              <a:spcAft>
                <a:spcPts val="375"/>
              </a:spcAft>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bullet)Z</a:t>
            </a:r>
            <a:endParaRPr lang="en-AU" noProof="0" dirty="0"/>
          </a:p>
        </p:txBody>
      </p:sp>
      <p:pic>
        <p:nvPicPr>
          <p:cNvPr id="4" name="Citi Logo">
            <a:extLst>
              <a:ext uri="{FF2B5EF4-FFF2-40B4-BE49-F238E27FC236}">
                <a16:creationId xmlns:a16="http://schemas.microsoft.com/office/drawing/2014/main" id="{ECD8012F-78DC-BD81-B001-C06F6B1A3A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522" y="6298528"/>
            <a:ext cx="612838" cy="365126"/>
          </a:xfrm>
          <a:prstGeom prst="rect">
            <a:avLst/>
          </a:prstGeom>
        </p:spPr>
      </p:pic>
    </p:spTree>
    <p:extLst>
      <p:ext uri="{BB962C8B-B14F-4D97-AF65-F5344CB8AC3E}">
        <p14:creationId xmlns:p14="http://schemas.microsoft.com/office/powerpoint/2010/main" val="963017595"/>
      </p:ext>
    </p:extLst>
  </p:cSld>
  <p:clrMapOvr>
    <a:masterClrMapping/>
  </p:clrMapOvr>
  <p:extLst>
    <p:ext uri="{DCECCB84-F9BA-43D5-87BE-67443E8EF086}">
      <p15:sldGuideLst xmlns:p15="http://schemas.microsoft.com/office/powerpoint/2012/main">
        <p15:guide id="8" pos="4022">
          <p15:clr>
            <a:srgbClr val="F26B43"/>
          </p15:clr>
        </p15:guide>
        <p15:guide id="9" pos="5018">
          <p15:clr>
            <a:srgbClr val="F26B43"/>
          </p15:clr>
        </p15:guide>
        <p15:guide id="10" orient="horz" pos="1933">
          <p15:clr>
            <a:srgbClr val="F26B43"/>
          </p15:clr>
        </p15:guide>
        <p15:guide id="11" orient="horz" pos="2478">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6" name="Content Placeholder 5">
            <a:extLst>
              <a:ext uri="{FF2B5EF4-FFF2-40B4-BE49-F238E27FC236}">
                <a16:creationId xmlns:a16="http://schemas.microsoft.com/office/drawing/2014/main" id="{A87DF040-2C53-7191-9CBE-3CFCEA702AA5}"/>
              </a:ext>
            </a:extLst>
          </p:cNvPr>
          <p:cNvSpPr>
            <a:spLocks noGrp="1"/>
          </p:cNvSpPr>
          <p:nvPr>
            <p:ph sz="quarter" idx="12"/>
            <p:custDataLst>
              <p:tags r:id="rId1"/>
            </p:custDataLst>
          </p:nvPr>
        </p:nvSpPr>
        <p:spPr>
          <a:xfrm>
            <a:off x="162000" y="1125539"/>
            <a:ext cx="9575800" cy="5183186"/>
          </a:xfrm>
          <a:prstGeom prst="roundRect">
            <a:avLst>
              <a:gd name="adj" fmla="val 3404"/>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itle 1">
            <a:extLst>
              <a:ext uri="{FF2B5EF4-FFF2-40B4-BE49-F238E27FC236}">
                <a16:creationId xmlns:a16="http://schemas.microsoft.com/office/drawing/2014/main" id="{CA45B517-4988-0F2A-5437-602C74A81CFE}"/>
              </a:ext>
            </a:extLst>
          </p:cNvPr>
          <p:cNvSpPr>
            <a:spLocks noGrp="1"/>
          </p:cNvSpPr>
          <p:nvPr>
            <p:ph type="title"/>
            <p:custDataLst>
              <p:tags r:id="rId2"/>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2842119577"/>
      </p:ext>
    </p:extLst>
  </p:cSld>
  <p:clrMapOvr>
    <a:masterClrMapping/>
  </p:clrMapOvr>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 Own Image">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22B5835-B2C9-8A10-7991-C7B14ED8F179}"/>
              </a:ext>
            </a:extLst>
          </p:cNvPr>
          <p:cNvSpPr>
            <a:spLocks noGrp="1"/>
          </p:cNvSpPr>
          <p:nvPr>
            <p:ph type="title" hasCustomPrompt="1"/>
          </p:nvPr>
        </p:nvSpPr>
        <p:spPr>
          <a:xfrm>
            <a:off x="327995" y="2880000"/>
            <a:ext cx="7333915" cy="1655762"/>
          </a:xfrm>
        </p:spPr>
        <p:txBody>
          <a:bodyPr/>
          <a:lstStyle>
            <a:lvl1pPr>
              <a:defRPr sz="4500"/>
            </a:lvl1pPr>
          </a:lstStyle>
          <a:p>
            <a:r>
              <a:rPr lang="en-US" dirty="0"/>
              <a:t>Divider Title</a:t>
            </a:r>
            <a:endParaRPr lang="en-AU" dirty="0"/>
          </a:p>
        </p:txBody>
      </p:sp>
      <p:sp>
        <p:nvSpPr>
          <p:cNvPr id="14" name="Footer" descr="Footer Text">
            <a:extLst>
              <a:ext uri="{FF2B5EF4-FFF2-40B4-BE49-F238E27FC236}">
                <a16:creationId xmlns:a16="http://schemas.microsoft.com/office/drawing/2014/main" id="{7B3FBD4B-B973-F46D-9893-FC50D83061C5}"/>
              </a:ext>
            </a:extLst>
          </p:cNvPr>
          <p:cNvSpPr>
            <a:spLocks noGrp="1"/>
          </p:cNvSpPr>
          <p:nvPr>
            <p:ph type="ftr" sz="quarter" idx="14"/>
          </p:nvPr>
        </p:nvSpPr>
        <p:spPr/>
        <p:txBody>
          <a:bodyPr/>
          <a:lstStyle>
            <a:lvl1pPr>
              <a:defRPr>
                <a:solidFill>
                  <a:schemeClr val="bg1"/>
                </a:solidFill>
              </a:defRPr>
            </a:lvl1pPr>
          </a:lstStyle>
          <a:p>
            <a:r>
              <a:rPr lang="en-US"/>
              <a:t>Replace this copy on all slides via Insert &gt; Header &amp; Footer </a:t>
            </a:r>
            <a:endParaRPr lang="en-AU" dirty="0"/>
          </a:p>
        </p:txBody>
      </p:sp>
      <p:sp>
        <p:nvSpPr>
          <p:cNvPr id="15" name="Slide Number" descr="Page Number">
            <a:extLst>
              <a:ext uri="{FF2B5EF4-FFF2-40B4-BE49-F238E27FC236}">
                <a16:creationId xmlns:a16="http://schemas.microsoft.com/office/drawing/2014/main" id="{6AE8FDF2-D98A-5314-F6E9-75719E216D9B}"/>
              </a:ext>
            </a:extLst>
          </p:cNvPr>
          <p:cNvSpPr>
            <a:spLocks noGrp="1"/>
          </p:cNvSpPr>
          <p:nvPr>
            <p:ph type="sldNum" sz="quarter" idx="15"/>
          </p:nvPr>
        </p:nvSpPr>
        <p:spPr/>
        <p:txBody>
          <a:bodyPr/>
          <a:lstStyle>
            <a:lvl1pPr>
              <a:defRPr>
                <a:solidFill>
                  <a:schemeClr val="bg1"/>
                </a:solidFill>
              </a:defRPr>
            </a:lvl1p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2057292729"/>
      </p:ext>
    </p:extLst>
  </p:cSld>
  <p:clrMapOvr>
    <a:masterClrMapping/>
  </p:clrMapOvr>
  <p:extLst>
    <p:ext uri="{DCECCB84-F9BA-43D5-87BE-67443E8EF086}">
      <p15:sldGuideLst xmlns:p15="http://schemas.microsoft.com/office/powerpoint/2012/main">
        <p15:guide id="1" orient="horz" pos="2137">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s - White">
    <p:bg>
      <p:bgPr>
        <a:solidFill>
          <a:schemeClr val="bg1"/>
        </a:solidFill>
        <a:effectLst/>
      </p:bgPr>
    </p:bg>
    <p:spTree>
      <p:nvGrpSpPr>
        <p:cNvPr id="1" name=""/>
        <p:cNvGrpSpPr/>
        <p:nvPr/>
      </p:nvGrpSpPr>
      <p:grpSpPr>
        <a:xfrm>
          <a:off x="0" y="0"/>
          <a:ext cx="0" cy="0"/>
          <a:chOff x="0" y="0"/>
          <a:chExt cx="0" cy="0"/>
        </a:xfrm>
      </p:grpSpPr>
      <p:sp>
        <p:nvSpPr>
          <p:cNvPr id="16" name="Column 1 - Statistic Value" descr="Column 1 - Statistic">
            <a:extLst>
              <a:ext uri="{FF2B5EF4-FFF2-40B4-BE49-F238E27FC236}">
                <a16:creationId xmlns:a16="http://schemas.microsoft.com/office/drawing/2014/main" id="{4F946DAD-FFC0-59BE-7CAB-F073ACBDFA04}"/>
              </a:ext>
            </a:extLst>
          </p:cNvPr>
          <p:cNvSpPr>
            <a:spLocks noGrp="1"/>
          </p:cNvSpPr>
          <p:nvPr>
            <p:ph type="body" sz="quarter" idx="20" hasCustomPrompt="1"/>
          </p:nvPr>
        </p:nvSpPr>
        <p:spPr>
          <a:xfrm>
            <a:off x="339654" y="1368000"/>
            <a:ext cx="2067956" cy="1688467"/>
          </a:xfrm>
        </p:spPr>
        <p:txBody>
          <a:bodyPr anchor="b"/>
          <a:lstStyle>
            <a:lvl1pPr marL="0" indent="0">
              <a:lnSpc>
                <a:spcPct val="75000"/>
              </a:lnSpc>
              <a:spcBef>
                <a:spcPts val="0"/>
              </a:spcBef>
              <a:spcAft>
                <a:spcPts val="0"/>
              </a:spcAft>
              <a:buNone/>
              <a:defRPr sz="6000">
                <a:solidFill>
                  <a:schemeClr val="tx1"/>
                </a:solidFill>
                <a:latin typeface="+mj-lt"/>
              </a:defRPr>
            </a:lvl1pPr>
            <a:lvl2pPr marL="212291" indent="0">
              <a:buNone/>
              <a:defRPr sz="7500">
                <a:solidFill>
                  <a:srgbClr val="245BE2"/>
                </a:solidFill>
              </a:defRPr>
            </a:lvl2pPr>
            <a:lvl3pPr marL="0" indent="0">
              <a:buFont typeface="Arial" panose="020B0604020202020204" pitchFamily="34" charset="0"/>
              <a:buNone/>
              <a:defRPr sz="7500">
                <a:solidFill>
                  <a:srgbClr val="245BE2"/>
                </a:solidFill>
              </a:defRPr>
            </a:lvl3pPr>
            <a:lvl4pPr marL="0" indent="0">
              <a:buFont typeface="Arial" panose="020B0604020202020204" pitchFamily="34" charset="0"/>
              <a:buNone/>
              <a:defRPr sz="7500">
                <a:solidFill>
                  <a:srgbClr val="245BE2"/>
                </a:solidFill>
              </a:defRPr>
            </a:lvl4pPr>
            <a:lvl5pPr marL="0" indent="0">
              <a:buNone/>
              <a:defRPr sz="7500">
                <a:solidFill>
                  <a:srgbClr val="245BE2"/>
                </a:solidFill>
              </a:defRPr>
            </a:lvl5pPr>
          </a:lstStyle>
          <a:p>
            <a:pPr lvl="0"/>
            <a:r>
              <a:rPr lang="en-US" noProof="0" dirty="0"/>
              <a:t>XX%</a:t>
            </a:r>
          </a:p>
        </p:txBody>
      </p:sp>
      <p:sp>
        <p:nvSpPr>
          <p:cNvPr id="5" name="Column 1 - Supporting Text" descr="Column 1 - Supporting text">
            <a:extLst>
              <a:ext uri="{FF2B5EF4-FFF2-40B4-BE49-F238E27FC236}">
                <a16:creationId xmlns:a16="http://schemas.microsoft.com/office/drawing/2014/main" id="{9D9C2BE8-6C48-9FB8-B454-DE1C9E8BBC3F}"/>
              </a:ext>
            </a:extLst>
          </p:cNvPr>
          <p:cNvSpPr>
            <a:spLocks noGrp="1"/>
          </p:cNvSpPr>
          <p:nvPr>
            <p:ph type="body" sz="quarter" idx="16" hasCustomPrompt="1"/>
          </p:nvPr>
        </p:nvSpPr>
        <p:spPr>
          <a:xfrm>
            <a:off x="327994" y="3141663"/>
            <a:ext cx="2070506" cy="3014662"/>
          </a:xfrm>
        </p:spPr>
        <p:txBody>
          <a:bodyPr/>
          <a:lstStyle>
            <a:lvl1pPr marL="0" indent="0">
              <a:spcAft>
                <a:spcPts val="375"/>
              </a:spcAft>
              <a:buNone/>
              <a:defRPr sz="900">
                <a:solidFill>
                  <a:schemeClr val="tx1"/>
                </a:solidFill>
              </a:defRPr>
            </a:lvl1pPr>
            <a:lvl2pPr>
              <a:spcAft>
                <a:spcPts val="375"/>
              </a:spcAft>
              <a:defRPr sz="900">
                <a:solidFill>
                  <a:schemeClr val="tx1"/>
                </a:solidFill>
              </a:defRPr>
            </a:lvl2pPr>
            <a:lvl3pPr>
              <a:spcAft>
                <a:spcPts val="375"/>
              </a:spcAft>
              <a:defRPr sz="900">
                <a:solidFill>
                  <a:schemeClr val="tx1"/>
                </a:solidFill>
              </a:defRPr>
            </a:lvl3pPr>
            <a:lvl4pPr>
              <a:spcAft>
                <a:spcPts val="375"/>
              </a:spcAft>
              <a:defRPr sz="900">
                <a:solidFill>
                  <a:schemeClr val="tx1"/>
                </a:solidFill>
              </a:defRPr>
            </a:lvl4pPr>
            <a:lvl5pPr>
              <a:spcAft>
                <a:spcPts val="375"/>
              </a:spcAft>
              <a:defRPr sz="900">
                <a:solidFill>
                  <a:schemeClr val="tx1"/>
                </a:solidFill>
              </a:defRPr>
            </a:lvl5pPr>
            <a:lvl6pPr>
              <a:spcAft>
                <a:spcPts val="375"/>
              </a:spcAft>
              <a:defRPr sz="900"/>
            </a:lvl6pPr>
            <a:lvl7pPr>
              <a:spcAft>
                <a:spcPts val="375"/>
              </a:spcAft>
              <a:defRPr sz="900"/>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7" name="Column 2 - Statistic Value" descr="Column 2 - Statistic">
            <a:extLst>
              <a:ext uri="{FF2B5EF4-FFF2-40B4-BE49-F238E27FC236}">
                <a16:creationId xmlns:a16="http://schemas.microsoft.com/office/drawing/2014/main" id="{1AD22515-DFB8-9C19-6FEE-31786EBCC98D}"/>
              </a:ext>
            </a:extLst>
          </p:cNvPr>
          <p:cNvSpPr>
            <a:spLocks noGrp="1"/>
          </p:cNvSpPr>
          <p:nvPr>
            <p:ph type="body" sz="quarter" idx="21" hasCustomPrompt="1"/>
          </p:nvPr>
        </p:nvSpPr>
        <p:spPr>
          <a:xfrm>
            <a:off x="2640820" y="1368000"/>
            <a:ext cx="2067956" cy="1688467"/>
          </a:xfrm>
        </p:spPr>
        <p:txBody>
          <a:bodyPr anchor="b"/>
          <a:lstStyle>
            <a:lvl1pPr marL="0" indent="0">
              <a:lnSpc>
                <a:spcPct val="75000"/>
              </a:lnSpc>
              <a:spcBef>
                <a:spcPts val="0"/>
              </a:spcBef>
              <a:spcAft>
                <a:spcPts val="0"/>
              </a:spcAft>
              <a:buNone/>
              <a:defRPr sz="6000">
                <a:solidFill>
                  <a:schemeClr val="tx1"/>
                </a:solidFill>
                <a:latin typeface="+mj-lt"/>
              </a:defRPr>
            </a:lvl1pPr>
            <a:lvl2pPr marL="212291" indent="0">
              <a:buNone/>
              <a:defRPr sz="7500">
                <a:solidFill>
                  <a:srgbClr val="245BE2"/>
                </a:solidFill>
              </a:defRPr>
            </a:lvl2pPr>
            <a:lvl3pPr marL="0" indent="0">
              <a:buFont typeface="Arial" panose="020B0604020202020204" pitchFamily="34" charset="0"/>
              <a:buNone/>
              <a:defRPr sz="7500">
                <a:solidFill>
                  <a:srgbClr val="245BE2"/>
                </a:solidFill>
              </a:defRPr>
            </a:lvl3pPr>
            <a:lvl4pPr marL="0" indent="0">
              <a:buFont typeface="Arial" panose="020B0604020202020204" pitchFamily="34" charset="0"/>
              <a:buNone/>
              <a:defRPr sz="7500">
                <a:solidFill>
                  <a:srgbClr val="245BE2"/>
                </a:solidFill>
              </a:defRPr>
            </a:lvl4pPr>
            <a:lvl5pPr marL="0" indent="0">
              <a:buNone/>
              <a:defRPr sz="7500">
                <a:solidFill>
                  <a:srgbClr val="245BE2"/>
                </a:solidFill>
              </a:defRPr>
            </a:lvl5pPr>
          </a:lstStyle>
          <a:p>
            <a:pPr lvl="0"/>
            <a:r>
              <a:rPr lang="en-US" noProof="0" dirty="0"/>
              <a:t>XX%</a:t>
            </a:r>
          </a:p>
        </p:txBody>
      </p:sp>
      <p:sp>
        <p:nvSpPr>
          <p:cNvPr id="10" name="Column 2 - Supporting Text" descr="Column 2 - Supporting text">
            <a:extLst>
              <a:ext uri="{FF2B5EF4-FFF2-40B4-BE49-F238E27FC236}">
                <a16:creationId xmlns:a16="http://schemas.microsoft.com/office/drawing/2014/main" id="{ABDF9DC7-D8C9-5BA1-A22F-BB2DD25B7F9E}"/>
              </a:ext>
            </a:extLst>
          </p:cNvPr>
          <p:cNvSpPr>
            <a:spLocks noGrp="1"/>
          </p:cNvSpPr>
          <p:nvPr>
            <p:ph type="body" sz="quarter" idx="17" hasCustomPrompt="1"/>
          </p:nvPr>
        </p:nvSpPr>
        <p:spPr>
          <a:xfrm>
            <a:off x="2640820" y="3141663"/>
            <a:ext cx="2068759" cy="3014662"/>
          </a:xfrm>
        </p:spPr>
        <p:txBody>
          <a:bodyPr/>
          <a:lstStyle>
            <a:lvl1pPr marL="0" indent="0">
              <a:spcAft>
                <a:spcPts val="375"/>
              </a:spcAft>
              <a:buNone/>
              <a:defRPr sz="900">
                <a:solidFill>
                  <a:schemeClr val="tx1"/>
                </a:solidFill>
              </a:defRPr>
            </a:lvl1pPr>
            <a:lvl2pPr>
              <a:spcAft>
                <a:spcPts val="375"/>
              </a:spcAft>
              <a:defRPr sz="900">
                <a:solidFill>
                  <a:schemeClr val="tx1"/>
                </a:solidFill>
              </a:defRPr>
            </a:lvl2pPr>
            <a:lvl3pPr>
              <a:spcAft>
                <a:spcPts val="375"/>
              </a:spcAft>
              <a:defRPr sz="900">
                <a:solidFill>
                  <a:schemeClr val="tx1"/>
                </a:solidFill>
              </a:defRPr>
            </a:lvl3pPr>
            <a:lvl4pPr>
              <a:spcAft>
                <a:spcPts val="375"/>
              </a:spcAft>
              <a:defRPr sz="900">
                <a:solidFill>
                  <a:schemeClr val="tx1"/>
                </a:solidFill>
              </a:defRPr>
            </a:lvl4pPr>
            <a:lvl5pPr>
              <a:spcAft>
                <a:spcPts val="375"/>
              </a:spcAft>
              <a:defRPr sz="900">
                <a:solidFill>
                  <a:schemeClr val="tx1"/>
                </a:solidFill>
              </a:defRPr>
            </a:lvl5pPr>
            <a:lvl6pPr>
              <a:spcAft>
                <a:spcPts val="375"/>
              </a:spcAft>
              <a:defRPr sz="900"/>
            </a:lvl6pPr>
            <a:lvl7pPr>
              <a:spcAft>
                <a:spcPts val="375"/>
              </a:spcAft>
              <a:defRPr sz="900"/>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20" name="Column 3 - Statistic Value" descr="Column 3 - Statistic">
            <a:extLst>
              <a:ext uri="{FF2B5EF4-FFF2-40B4-BE49-F238E27FC236}">
                <a16:creationId xmlns:a16="http://schemas.microsoft.com/office/drawing/2014/main" id="{281A4FCE-D58D-9AE5-F1B9-C6E6964EC4BD}"/>
              </a:ext>
            </a:extLst>
          </p:cNvPr>
          <p:cNvSpPr>
            <a:spLocks noGrp="1"/>
          </p:cNvSpPr>
          <p:nvPr>
            <p:ph type="body" sz="quarter" idx="22" hasCustomPrompt="1"/>
          </p:nvPr>
        </p:nvSpPr>
        <p:spPr>
          <a:xfrm>
            <a:off x="4941984" y="1368000"/>
            <a:ext cx="2067956" cy="1688467"/>
          </a:xfrm>
        </p:spPr>
        <p:txBody>
          <a:bodyPr anchor="b"/>
          <a:lstStyle>
            <a:lvl1pPr marL="0" indent="0">
              <a:lnSpc>
                <a:spcPct val="75000"/>
              </a:lnSpc>
              <a:spcBef>
                <a:spcPts val="0"/>
              </a:spcBef>
              <a:spcAft>
                <a:spcPts val="0"/>
              </a:spcAft>
              <a:buNone/>
              <a:defRPr sz="6000">
                <a:solidFill>
                  <a:schemeClr val="tx1"/>
                </a:solidFill>
                <a:latin typeface="+mj-lt"/>
              </a:defRPr>
            </a:lvl1pPr>
            <a:lvl2pPr marL="212291" indent="0">
              <a:buNone/>
              <a:defRPr sz="7500">
                <a:solidFill>
                  <a:srgbClr val="245BE2"/>
                </a:solidFill>
              </a:defRPr>
            </a:lvl2pPr>
            <a:lvl3pPr marL="0" indent="0">
              <a:buFont typeface="Arial" panose="020B0604020202020204" pitchFamily="34" charset="0"/>
              <a:buNone/>
              <a:defRPr sz="7500">
                <a:solidFill>
                  <a:srgbClr val="245BE2"/>
                </a:solidFill>
              </a:defRPr>
            </a:lvl3pPr>
            <a:lvl4pPr marL="0" indent="0">
              <a:buFont typeface="Arial" panose="020B0604020202020204" pitchFamily="34" charset="0"/>
              <a:buNone/>
              <a:defRPr sz="7500">
                <a:solidFill>
                  <a:srgbClr val="245BE2"/>
                </a:solidFill>
              </a:defRPr>
            </a:lvl4pPr>
            <a:lvl5pPr marL="0" indent="0">
              <a:buNone/>
              <a:defRPr sz="7500">
                <a:solidFill>
                  <a:srgbClr val="245BE2"/>
                </a:solidFill>
              </a:defRPr>
            </a:lvl5pPr>
          </a:lstStyle>
          <a:p>
            <a:pPr lvl="0"/>
            <a:r>
              <a:rPr lang="en-US" noProof="0" dirty="0"/>
              <a:t>XX%</a:t>
            </a:r>
          </a:p>
        </p:txBody>
      </p:sp>
      <p:sp>
        <p:nvSpPr>
          <p:cNvPr id="11" name="Column 3 - Supporting Text" descr="Column 3 - Supporting text">
            <a:extLst>
              <a:ext uri="{FF2B5EF4-FFF2-40B4-BE49-F238E27FC236}">
                <a16:creationId xmlns:a16="http://schemas.microsoft.com/office/drawing/2014/main" id="{58237C52-BFD1-7ED3-17FB-419DF89F34B3}"/>
              </a:ext>
            </a:extLst>
          </p:cNvPr>
          <p:cNvSpPr>
            <a:spLocks noGrp="1"/>
          </p:cNvSpPr>
          <p:nvPr>
            <p:ph type="body" sz="quarter" idx="18" hasCustomPrompt="1"/>
          </p:nvPr>
        </p:nvSpPr>
        <p:spPr>
          <a:xfrm>
            <a:off x="4937522" y="3141663"/>
            <a:ext cx="2085665" cy="3014662"/>
          </a:xfrm>
        </p:spPr>
        <p:txBody>
          <a:bodyPr/>
          <a:lstStyle>
            <a:lvl1pPr marL="0" indent="0">
              <a:spcAft>
                <a:spcPts val="375"/>
              </a:spcAft>
              <a:buNone/>
              <a:defRPr sz="900">
                <a:solidFill>
                  <a:schemeClr val="tx1"/>
                </a:solidFill>
              </a:defRPr>
            </a:lvl1pPr>
            <a:lvl2pPr>
              <a:spcAft>
                <a:spcPts val="375"/>
              </a:spcAft>
              <a:defRPr sz="900">
                <a:solidFill>
                  <a:schemeClr val="tx1"/>
                </a:solidFill>
              </a:defRPr>
            </a:lvl2pPr>
            <a:lvl3pPr>
              <a:spcAft>
                <a:spcPts val="375"/>
              </a:spcAft>
              <a:defRPr sz="900">
                <a:solidFill>
                  <a:schemeClr val="tx1"/>
                </a:solidFill>
              </a:defRPr>
            </a:lvl3pPr>
            <a:lvl4pPr>
              <a:spcAft>
                <a:spcPts val="375"/>
              </a:spcAft>
              <a:defRPr sz="900">
                <a:solidFill>
                  <a:schemeClr val="tx1"/>
                </a:solidFill>
              </a:defRPr>
            </a:lvl4pPr>
            <a:lvl5pPr>
              <a:spcAft>
                <a:spcPts val="375"/>
              </a:spcAft>
              <a:defRPr sz="900">
                <a:solidFill>
                  <a:schemeClr val="tx1"/>
                </a:solidFill>
              </a:defRPr>
            </a:lvl5pPr>
            <a:lvl6pPr>
              <a:spcAft>
                <a:spcPts val="375"/>
              </a:spcAft>
              <a:defRPr sz="900"/>
            </a:lvl6pPr>
            <a:lvl7pPr>
              <a:spcAft>
                <a:spcPts val="375"/>
              </a:spcAft>
              <a:defRPr sz="900"/>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21" name="Column 4 - Statistic Value" descr="Column 4 - Statistic">
            <a:extLst>
              <a:ext uri="{FF2B5EF4-FFF2-40B4-BE49-F238E27FC236}">
                <a16:creationId xmlns:a16="http://schemas.microsoft.com/office/drawing/2014/main" id="{85FDDF04-10EA-05CE-0D3E-9E0D1A8AAD70}"/>
              </a:ext>
            </a:extLst>
          </p:cNvPr>
          <p:cNvSpPr>
            <a:spLocks noGrp="1"/>
          </p:cNvSpPr>
          <p:nvPr>
            <p:ph type="body" sz="quarter" idx="23" hasCustomPrompt="1"/>
          </p:nvPr>
        </p:nvSpPr>
        <p:spPr>
          <a:xfrm>
            <a:off x="7283975" y="1368000"/>
            <a:ext cx="2067956" cy="1688467"/>
          </a:xfrm>
        </p:spPr>
        <p:txBody>
          <a:bodyPr anchor="b"/>
          <a:lstStyle>
            <a:lvl1pPr marL="0" indent="0">
              <a:lnSpc>
                <a:spcPct val="75000"/>
              </a:lnSpc>
              <a:spcBef>
                <a:spcPts val="0"/>
              </a:spcBef>
              <a:spcAft>
                <a:spcPts val="0"/>
              </a:spcAft>
              <a:buNone/>
              <a:defRPr sz="6000">
                <a:solidFill>
                  <a:schemeClr val="accent1"/>
                </a:solidFill>
                <a:latin typeface="+mj-lt"/>
              </a:defRPr>
            </a:lvl1pPr>
            <a:lvl2pPr marL="212291" indent="0">
              <a:buNone/>
              <a:defRPr sz="7500">
                <a:solidFill>
                  <a:srgbClr val="245BE2"/>
                </a:solidFill>
              </a:defRPr>
            </a:lvl2pPr>
            <a:lvl3pPr marL="0" indent="0">
              <a:buFont typeface="Arial" panose="020B0604020202020204" pitchFamily="34" charset="0"/>
              <a:buNone/>
              <a:defRPr sz="7500">
                <a:solidFill>
                  <a:srgbClr val="245BE2"/>
                </a:solidFill>
              </a:defRPr>
            </a:lvl3pPr>
            <a:lvl4pPr marL="0" indent="0">
              <a:buFont typeface="Arial" panose="020B0604020202020204" pitchFamily="34" charset="0"/>
              <a:buNone/>
              <a:defRPr sz="7500">
                <a:solidFill>
                  <a:srgbClr val="245BE2"/>
                </a:solidFill>
              </a:defRPr>
            </a:lvl4pPr>
            <a:lvl5pPr marL="0" indent="0">
              <a:buNone/>
              <a:defRPr sz="7500">
                <a:solidFill>
                  <a:srgbClr val="245BE2"/>
                </a:solidFill>
              </a:defRPr>
            </a:lvl5pPr>
          </a:lstStyle>
          <a:p>
            <a:pPr lvl="0"/>
            <a:r>
              <a:rPr lang="en-US" noProof="0" dirty="0"/>
              <a:t>XX%</a:t>
            </a:r>
          </a:p>
        </p:txBody>
      </p:sp>
      <p:sp>
        <p:nvSpPr>
          <p:cNvPr id="12" name="Column 4 - Supporting Text" descr="Column 4 - Supporting text">
            <a:extLst>
              <a:ext uri="{FF2B5EF4-FFF2-40B4-BE49-F238E27FC236}">
                <a16:creationId xmlns:a16="http://schemas.microsoft.com/office/drawing/2014/main" id="{BD5EE103-B615-770D-FEB5-29420E43D75A}"/>
              </a:ext>
            </a:extLst>
          </p:cNvPr>
          <p:cNvSpPr>
            <a:spLocks noGrp="1"/>
          </p:cNvSpPr>
          <p:nvPr>
            <p:ph type="body" sz="quarter" idx="19" hasCustomPrompt="1"/>
          </p:nvPr>
        </p:nvSpPr>
        <p:spPr>
          <a:xfrm>
            <a:off x="7293251" y="3141663"/>
            <a:ext cx="2058681" cy="3014662"/>
          </a:xfrm>
        </p:spPr>
        <p:txBody>
          <a:bodyPr/>
          <a:lstStyle>
            <a:lvl1pPr marL="0" indent="0">
              <a:spcAft>
                <a:spcPts val="375"/>
              </a:spcAft>
              <a:buNone/>
              <a:defRPr sz="900">
                <a:solidFill>
                  <a:schemeClr val="accent1"/>
                </a:solidFill>
              </a:defRPr>
            </a:lvl1pPr>
            <a:lvl2pPr>
              <a:spcAft>
                <a:spcPts val="375"/>
              </a:spcAft>
              <a:defRPr sz="900">
                <a:solidFill>
                  <a:schemeClr val="accent1"/>
                </a:solidFill>
              </a:defRPr>
            </a:lvl2pPr>
            <a:lvl3pPr>
              <a:spcAft>
                <a:spcPts val="375"/>
              </a:spcAft>
              <a:defRPr sz="900">
                <a:solidFill>
                  <a:schemeClr val="accent1"/>
                </a:solidFill>
              </a:defRPr>
            </a:lvl3pPr>
            <a:lvl4pPr>
              <a:spcAft>
                <a:spcPts val="375"/>
              </a:spcAft>
              <a:defRPr sz="900">
                <a:solidFill>
                  <a:schemeClr val="accent1"/>
                </a:solidFill>
              </a:defRPr>
            </a:lvl4pPr>
            <a:lvl5pPr>
              <a:spcAft>
                <a:spcPts val="375"/>
              </a:spcAft>
              <a:defRPr sz="900">
                <a:solidFill>
                  <a:schemeClr val="accent1"/>
                </a:solidFill>
              </a:defRPr>
            </a:lvl5pPr>
            <a:lvl6pPr>
              <a:spcAft>
                <a:spcPts val="375"/>
              </a:spcAft>
              <a:defRPr sz="900">
                <a:solidFill>
                  <a:schemeClr val="accent1"/>
                </a:solidFill>
              </a:defRPr>
            </a:lvl6pPr>
            <a:lvl7pPr>
              <a:spcAft>
                <a:spcPts val="375"/>
              </a:spcAft>
              <a:defRPr sz="900">
                <a:solidFill>
                  <a:schemeClr val="accent1"/>
                </a:solidFill>
              </a:defRPr>
            </a:lvl7pPr>
            <a:lvl8pPr>
              <a:defRPr>
                <a:solidFill>
                  <a:schemeClr val="accent1"/>
                </a:solidFill>
              </a:defRPr>
            </a:lvl8pPr>
            <a:lvl9pPr>
              <a:defRPr>
                <a:solidFill>
                  <a:schemeClr val="accent1"/>
                </a:solidFill>
              </a:defRPr>
            </a:lvl9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3" name="Footer" descr="Footer Text">
            <a:extLst>
              <a:ext uri="{FF2B5EF4-FFF2-40B4-BE49-F238E27FC236}">
                <a16:creationId xmlns:a16="http://schemas.microsoft.com/office/drawing/2014/main" id="{0ED433D9-D134-51F0-7235-28FA05E40D6E}"/>
              </a:ext>
            </a:extLst>
          </p:cNvPr>
          <p:cNvSpPr>
            <a:spLocks noGrp="1"/>
          </p:cNvSpPr>
          <p:nvPr>
            <p:ph type="ftr" sz="quarter" idx="10"/>
          </p:nvPr>
        </p:nvSpPr>
        <p:spPr>
          <a:xfrm>
            <a:off x="4937522" y="6343652"/>
            <a:ext cx="4408310" cy="365125"/>
          </a:xfrm>
        </p:spPr>
        <p:txBody>
          <a:bodyPr/>
          <a:lstStyle/>
          <a:p>
            <a:r>
              <a:rPr lang="en-US"/>
              <a:t>Replace this copy on all slides via Insert &gt; Header &amp; Footer </a:t>
            </a:r>
            <a:endParaRPr lang="en-AU" dirty="0"/>
          </a:p>
        </p:txBody>
      </p:sp>
      <p:sp>
        <p:nvSpPr>
          <p:cNvPr id="4" name="Slide Number" descr="Page Number">
            <a:extLst>
              <a:ext uri="{FF2B5EF4-FFF2-40B4-BE49-F238E27FC236}">
                <a16:creationId xmlns:a16="http://schemas.microsoft.com/office/drawing/2014/main" id="{7F141FBB-201A-4AC7-39EE-F12E875CA16B}"/>
              </a:ext>
            </a:extLst>
          </p:cNvPr>
          <p:cNvSpPr>
            <a:spLocks noGrp="1"/>
          </p:cNvSpPr>
          <p:nvPr>
            <p:ph type="sldNum" sz="quarter" idx="11"/>
          </p:nvPr>
        </p:nvSpPr>
        <p:spPr>
          <a:xfrm>
            <a:off x="9355208" y="6343652"/>
            <a:ext cx="213564" cy="365125"/>
          </a:xfrm>
        </p:spPr>
        <p:txBody>
          <a:bodyPr/>
          <a:lstStyle/>
          <a:p>
            <a:fld id="{332C3882-8AEC-4285-98B7-7208BE65C19E}" type="slidenum">
              <a:rPr lang="en-AU" smtClean="0"/>
              <a:pPr/>
              <a:t>‹#›</a:t>
            </a:fld>
            <a:endParaRPr lang="en-AU" dirty="0"/>
          </a:p>
        </p:txBody>
      </p:sp>
      <p:sp>
        <p:nvSpPr>
          <p:cNvPr id="7" name="Title 6">
            <a:extLst>
              <a:ext uri="{FF2B5EF4-FFF2-40B4-BE49-F238E27FC236}">
                <a16:creationId xmlns:a16="http://schemas.microsoft.com/office/drawing/2014/main" id="{2B155AD9-AE65-8984-6104-E46E43D1793C}"/>
              </a:ext>
            </a:extLst>
          </p:cNvPr>
          <p:cNvSpPr>
            <a:spLocks noGrp="1"/>
          </p:cNvSpPr>
          <p:nvPr>
            <p:ph type="title"/>
          </p:nvPr>
        </p:nvSpPr>
        <p:spPr>
          <a:xfrm>
            <a:off x="327994" y="529788"/>
            <a:ext cx="9245600" cy="635011"/>
          </a:xfrm>
        </p:spPr>
        <p:txBody>
          <a:bodyPr/>
          <a:lstStyle/>
          <a:p>
            <a:r>
              <a:rPr lang="en-US"/>
              <a:t>Click to edit Master title style</a:t>
            </a:r>
            <a:endParaRPr lang="en-AU"/>
          </a:p>
        </p:txBody>
      </p:sp>
    </p:spTree>
    <p:extLst>
      <p:ext uri="{BB962C8B-B14F-4D97-AF65-F5344CB8AC3E}">
        <p14:creationId xmlns:p14="http://schemas.microsoft.com/office/powerpoint/2010/main" val="2626275024"/>
      </p:ext>
    </p:extLst>
  </p:cSld>
  <p:clrMapOvr>
    <a:masterClrMapping/>
  </p:clrMapOvr>
  <p:extLst>
    <p:ext uri="{DCECCB84-F9BA-43D5-87BE-67443E8EF086}">
      <p15:sldGuideLst xmlns:p15="http://schemas.microsoft.com/office/powerpoint/2012/main">
        <p15:guide id="7" pos="4586">
          <p15:clr>
            <a:srgbClr val="F26B43"/>
          </p15:clr>
        </p15:guide>
        <p15:guide id="8" pos="1659">
          <p15:clr>
            <a:srgbClr val="F26B43"/>
          </p15:clr>
        </p15:guide>
        <p15:guide id="9" pos="3110">
          <p15:clr>
            <a:srgbClr val="F26B43"/>
          </p15:clr>
        </p15:guide>
        <p15:guide id="10" orient="horz" pos="1979">
          <p15:clr>
            <a:srgbClr val="F26B43"/>
          </p15:clr>
        </p15:guide>
        <p15:guide id="11" orient="horz" pos="1820">
          <p15:clr>
            <a:srgbClr val="F26B43"/>
          </p15:clr>
        </p15:guide>
        <p15:guide id="12" pos="4424">
          <p15:clr>
            <a:srgbClr val="F26B43"/>
          </p15:clr>
        </p15:guide>
        <p15:guide id="13" pos="2966">
          <p15:clr>
            <a:srgbClr val="F26B43"/>
          </p15:clr>
        </p15:guide>
        <p15:guide id="14" pos="1515">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7" name="Quote">
            <a:extLst>
              <a:ext uri="{FF2B5EF4-FFF2-40B4-BE49-F238E27FC236}">
                <a16:creationId xmlns:a16="http://schemas.microsoft.com/office/drawing/2014/main" id="{A569699B-ECF7-7F83-7BEB-F7C3B28A3171}"/>
              </a:ext>
            </a:extLst>
          </p:cNvPr>
          <p:cNvSpPr>
            <a:spLocks noGrp="1"/>
          </p:cNvSpPr>
          <p:nvPr>
            <p:ph type="title" hasCustomPrompt="1"/>
          </p:nvPr>
        </p:nvSpPr>
        <p:spPr>
          <a:xfrm>
            <a:off x="216393" y="1376364"/>
            <a:ext cx="9245600" cy="3163535"/>
          </a:xfrm>
        </p:spPr>
        <p:txBody>
          <a:bodyPr anchor="ctr"/>
          <a:lstStyle>
            <a:lvl1pPr algn="ctr">
              <a:lnSpc>
                <a:spcPct val="85000"/>
              </a:lnSpc>
              <a:defRPr sz="6000"/>
            </a:lvl1pPr>
          </a:lstStyle>
          <a:p>
            <a:pPr lvl="0"/>
            <a:r>
              <a:rPr lang="en-US" dirty="0"/>
              <a:t>“This is a large quote on a white slide”</a:t>
            </a:r>
            <a:endParaRPr lang="en-AU" dirty="0"/>
          </a:p>
        </p:txBody>
      </p:sp>
      <p:sp>
        <p:nvSpPr>
          <p:cNvPr id="5" name="Author" descr="Quote source, author or notes">
            <a:extLst>
              <a:ext uri="{FF2B5EF4-FFF2-40B4-BE49-F238E27FC236}">
                <a16:creationId xmlns:a16="http://schemas.microsoft.com/office/drawing/2014/main" id="{EC3663FB-7EC6-1E73-D74A-6AF33105F855}"/>
              </a:ext>
            </a:extLst>
          </p:cNvPr>
          <p:cNvSpPr>
            <a:spLocks noGrp="1"/>
          </p:cNvSpPr>
          <p:nvPr>
            <p:ph type="body" sz="quarter" idx="13" hasCustomPrompt="1"/>
          </p:nvPr>
        </p:nvSpPr>
        <p:spPr>
          <a:xfrm>
            <a:off x="2531906" y="4826670"/>
            <a:ext cx="4837776" cy="365125"/>
          </a:xfrm>
        </p:spPr>
        <p:txBody>
          <a:bodyPr anchor="ctr"/>
          <a:lstStyle>
            <a:lvl1pPr marL="0" indent="0" algn="ctr">
              <a:buNone/>
              <a:defRPr sz="800">
                <a:solidFill>
                  <a:schemeClr val="tx1"/>
                </a:solidFill>
              </a:defRPr>
            </a:lvl1pPr>
            <a:lvl2pPr marL="161853" indent="0">
              <a:buNone/>
              <a:defRPr sz="675">
                <a:solidFill>
                  <a:schemeClr val="accent1"/>
                </a:solidFill>
              </a:defRPr>
            </a:lvl2pPr>
            <a:lvl3pPr marL="0" indent="0">
              <a:buFont typeface="Arial" panose="020B0604020202020204" pitchFamily="34" charset="0"/>
              <a:buNone/>
              <a:defRPr sz="675">
                <a:solidFill>
                  <a:schemeClr val="accent1"/>
                </a:solidFill>
              </a:defRPr>
            </a:lvl3pPr>
            <a:lvl4pPr marL="0" indent="0">
              <a:buFont typeface="Arial" panose="020B0604020202020204" pitchFamily="34" charset="0"/>
              <a:buNone/>
              <a:defRPr sz="675">
                <a:solidFill>
                  <a:schemeClr val="accent1"/>
                </a:solidFill>
              </a:defRPr>
            </a:lvl4pPr>
            <a:lvl5pPr marL="0" indent="0">
              <a:buNone/>
              <a:defRPr sz="675">
                <a:solidFill>
                  <a:schemeClr val="accent1"/>
                </a:solidFill>
              </a:defRPr>
            </a:lvl5pPr>
          </a:lstStyle>
          <a:p>
            <a:pPr lvl="0"/>
            <a:r>
              <a:rPr lang="en-US" dirty="0"/>
              <a:t>Optional Source / Author / Notes</a:t>
            </a:r>
            <a:endParaRPr lang="en-AU" dirty="0"/>
          </a:p>
        </p:txBody>
      </p:sp>
      <p:sp>
        <p:nvSpPr>
          <p:cNvPr id="3" name="Footer" descr="Footer Text">
            <a:extLst>
              <a:ext uri="{FF2B5EF4-FFF2-40B4-BE49-F238E27FC236}">
                <a16:creationId xmlns:a16="http://schemas.microsoft.com/office/drawing/2014/main" id="{6694A7AA-8747-BACD-0E36-5C1634514F04}"/>
              </a:ext>
            </a:extLst>
          </p:cNvPr>
          <p:cNvSpPr>
            <a:spLocks noGrp="1"/>
          </p:cNvSpPr>
          <p:nvPr>
            <p:ph type="ftr" sz="quarter" idx="10"/>
          </p:nvPr>
        </p:nvSpPr>
        <p:spPr>
          <a:xfrm>
            <a:off x="4953000" y="6343652"/>
            <a:ext cx="4392834" cy="365125"/>
          </a:xfrm>
        </p:spPr>
        <p:txBody>
          <a:bodyPr/>
          <a:lstStyle/>
          <a:p>
            <a:r>
              <a:rPr lang="en-US"/>
              <a:t>Replace this copy on all slides via Insert &gt; Header &amp; Footer </a:t>
            </a:r>
            <a:endParaRPr lang="en-AU" dirty="0"/>
          </a:p>
        </p:txBody>
      </p:sp>
      <p:sp>
        <p:nvSpPr>
          <p:cNvPr id="4" name="Slide Number" descr="Page Number">
            <a:extLst>
              <a:ext uri="{FF2B5EF4-FFF2-40B4-BE49-F238E27FC236}">
                <a16:creationId xmlns:a16="http://schemas.microsoft.com/office/drawing/2014/main" id="{ACB94566-6116-6F94-9C6E-3AB14E12878A}"/>
              </a:ext>
            </a:extLst>
          </p:cNvPr>
          <p:cNvSpPr>
            <a:spLocks noGrp="1"/>
          </p:cNvSpPr>
          <p:nvPr>
            <p:ph type="sldNum" sz="quarter" idx="11"/>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3672736638"/>
      </p:ext>
    </p:extLst>
  </p:cSld>
  <p:clrMapOvr>
    <a:masterClrMapping/>
  </p:clrMapOvr>
  <p:extLst>
    <p:ext uri="{DCECCB84-F9BA-43D5-87BE-67443E8EF086}">
      <p15:sldGuideLst xmlns:p15="http://schemas.microsoft.com/office/powerpoint/2012/main">
        <p15:guide id="1" pos="31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ful Cop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A42CBB1-2030-CA28-8496-B576EA8D50DF}"/>
              </a:ext>
            </a:extLst>
          </p:cNvPr>
          <p:cNvSpPr>
            <a:spLocks noGrp="1"/>
          </p:cNvSpPr>
          <p:nvPr>
            <p:ph type="title" hasCustomPrompt="1"/>
          </p:nvPr>
        </p:nvSpPr>
        <p:spPr>
          <a:xfrm>
            <a:off x="327994" y="536564"/>
            <a:ext cx="9245600" cy="635011"/>
          </a:xfrm>
        </p:spPr>
        <p:txBody>
          <a:bodyPr/>
          <a:lstStyle/>
          <a:p>
            <a:r>
              <a:rPr lang="en-US" dirty="0"/>
              <a:t>Page Title – Impactful statements</a:t>
            </a:r>
            <a:endParaRPr lang="en-AU" dirty="0"/>
          </a:p>
        </p:txBody>
      </p:sp>
      <p:sp>
        <p:nvSpPr>
          <p:cNvPr id="8" name="Content Placeholder 2" descr="Quote source, author or notes">
            <a:extLst>
              <a:ext uri="{FF2B5EF4-FFF2-40B4-BE49-F238E27FC236}">
                <a16:creationId xmlns:a16="http://schemas.microsoft.com/office/drawing/2014/main" id="{C31519D0-33A4-769D-AB79-B5ABABD9633E}"/>
              </a:ext>
            </a:extLst>
          </p:cNvPr>
          <p:cNvSpPr>
            <a:spLocks noGrp="1"/>
          </p:cNvSpPr>
          <p:nvPr>
            <p:ph type="body" sz="quarter" idx="13" hasCustomPrompt="1"/>
          </p:nvPr>
        </p:nvSpPr>
        <p:spPr>
          <a:xfrm>
            <a:off x="327995" y="1392105"/>
            <a:ext cx="2166117" cy="1933374"/>
          </a:xfrm>
        </p:spPr>
        <p:txBody>
          <a:bodyPr anchor="t"/>
          <a:lstStyle>
            <a:lvl1pPr marL="0" indent="0" algn="l">
              <a:buNone/>
              <a:defRPr sz="900">
                <a:solidFill>
                  <a:schemeClr val="tx1"/>
                </a:solidFill>
              </a:defRPr>
            </a:lvl1pPr>
            <a:lvl2pPr marL="161853" indent="0">
              <a:buNone/>
              <a:defRPr sz="675">
                <a:solidFill>
                  <a:schemeClr val="accent1"/>
                </a:solidFill>
              </a:defRPr>
            </a:lvl2pPr>
            <a:lvl3pPr marL="0" indent="0">
              <a:buFont typeface="Arial" panose="020B0604020202020204" pitchFamily="34" charset="0"/>
              <a:buNone/>
              <a:defRPr sz="675">
                <a:solidFill>
                  <a:schemeClr val="accent1"/>
                </a:solidFill>
              </a:defRPr>
            </a:lvl3pPr>
            <a:lvl4pPr marL="0" indent="0">
              <a:buFont typeface="Arial" panose="020B0604020202020204" pitchFamily="34" charset="0"/>
              <a:buNone/>
              <a:defRPr sz="675">
                <a:solidFill>
                  <a:schemeClr val="accent1"/>
                </a:solidFill>
              </a:defRPr>
            </a:lvl4pPr>
            <a:lvl5pPr marL="0" indent="0">
              <a:buNone/>
              <a:defRPr sz="675">
                <a:solidFill>
                  <a:schemeClr val="accent1"/>
                </a:solidFill>
              </a:defRPr>
            </a:lvl5pPr>
          </a:lstStyle>
          <a:p>
            <a:pPr lvl="0"/>
            <a:r>
              <a:rPr lang="en-US" dirty="0"/>
              <a:t>Additional copy, if necessary.</a:t>
            </a:r>
            <a:endParaRPr lang="en-AU" dirty="0"/>
          </a:p>
        </p:txBody>
      </p:sp>
      <p:sp>
        <p:nvSpPr>
          <p:cNvPr id="7" name="Content Placeholder 1">
            <a:extLst>
              <a:ext uri="{FF2B5EF4-FFF2-40B4-BE49-F238E27FC236}">
                <a16:creationId xmlns:a16="http://schemas.microsoft.com/office/drawing/2014/main" id="{C1F026CB-2C75-05AB-7CFB-5EACEDA692BD}"/>
              </a:ext>
            </a:extLst>
          </p:cNvPr>
          <p:cNvSpPr>
            <a:spLocks noGrp="1"/>
          </p:cNvSpPr>
          <p:nvPr>
            <p:ph type="body" sz="quarter" idx="12" hasCustomPrompt="1"/>
          </p:nvPr>
        </p:nvSpPr>
        <p:spPr>
          <a:xfrm>
            <a:off x="3074989" y="1295401"/>
            <a:ext cx="6498606" cy="4860925"/>
          </a:xfrm>
        </p:spPr>
        <p:txBody>
          <a:bodyPr/>
          <a:lstStyle>
            <a:lvl1pPr>
              <a:defRPr sz="2800">
                <a:solidFill>
                  <a:schemeClr val="accent1"/>
                </a:solidFill>
                <a:latin typeface="+mj-lt"/>
              </a:defRPr>
            </a:lvl1pPr>
            <a:lvl2pPr>
              <a:defRPr sz="2850" b="0">
                <a:latin typeface="+mj-lt"/>
              </a:defRPr>
            </a:lvl2pPr>
            <a:lvl3pPr>
              <a:defRPr sz="2850" b="0">
                <a:latin typeface="+mj-lt"/>
              </a:defRPr>
            </a:lvl3pPr>
            <a:lvl4pPr>
              <a:defRPr sz="2850" b="0">
                <a:latin typeface="+mj-lt"/>
              </a:defRPr>
            </a:lvl4pPr>
            <a:lvl5pPr>
              <a:defRPr sz="2850" b="0">
                <a:latin typeface="+mj-lt"/>
              </a:defRPr>
            </a:lvl5pPr>
          </a:lstStyle>
          <a:p>
            <a:pPr lvl="0"/>
            <a:r>
              <a:rPr lang="en-US" dirty="0"/>
              <a:t>For impactful statements, use Citi Sans Display Regular 28pt</a:t>
            </a:r>
          </a:p>
          <a:p>
            <a:pPr lvl="0"/>
            <a:endParaRPr lang="en-US" dirty="0"/>
          </a:p>
          <a:p>
            <a:pPr lvl="0"/>
            <a:endParaRPr lang="en-US" dirty="0"/>
          </a:p>
        </p:txBody>
      </p:sp>
      <p:sp>
        <p:nvSpPr>
          <p:cNvPr id="3" name="Footer">
            <a:extLst>
              <a:ext uri="{FF2B5EF4-FFF2-40B4-BE49-F238E27FC236}">
                <a16:creationId xmlns:a16="http://schemas.microsoft.com/office/drawing/2014/main" id="{66040AEE-7257-2E74-5BD7-7023E8A79870}"/>
              </a:ext>
            </a:extLst>
          </p:cNvPr>
          <p:cNvSpPr>
            <a:spLocks noGrp="1"/>
          </p:cNvSpPr>
          <p:nvPr>
            <p:ph type="ftr" sz="quarter" idx="10"/>
          </p:nvPr>
        </p:nvSpPr>
        <p:spPr>
          <a:xfrm>
            <a:off x="4953000" y="6343652"/>
            <a:ext cx="4392834" cy="365125"/>
          </a:xfrm>
        </p:spPr>
        <p:txBody>
          <a:bodyPr/>
          <a:lstStyle/>
          <a:p>
            <a:r>
              <a:rPr lang="en-US"/>
              <a:t>Replace this copy on all slides via Insert &gt; Header &amp; Footer </a:t>
            </a:r>
            <a:endParaRPr lang="en-AU" dirty="0"/>
          </a:p>
        </p:txBody>
      </p:sp>
      <p:sp>
        <p:nvSpPr>
          <p:cNvPr id="4" name="Slide Number">
            <a:extLst>
              <a:ext uri="{FF2B5EF4-FFF2-40B4-BE49-F238E27FC236}">
                <a16:creationId xmlns:a16="http://schemas.microsoft.com/office/drawing/2014/main" id="{1D702200-2AE4-B091-0848-146128D06168}"/>
              </a:ext>
            </a:extLst>
          </p:cNvPr>
          <p:cNvSpPr>
            <a:spLocks noGrp="1"/>
          </p:cNvSpPr>
          <p:nvPr>
            <p:ph type="sldNum" sz="quarter" idx="11"/>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2326164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Picture Small">
    <p:spTree>
      <p:nvGrpSpPr>
        <p:cNvPr id="1" name=""/>
        <p:cNvGrpSpPr/>
        <p:nvPr/>
      </p:nvGrpSpPr>
      <p:grpSpPr>
        <a:xfrm>
          <a:off x="0" y="0"/>
          <a:ext cx="0" cy="0"/>
          <a:chOff x="0" y="0"/>
          <a:chExt cx="0" cy="0"/>
        </a:xfrm>
      </p:grpSpPr>
      <p:sp>
        <p:nvSpPr>
          <p:cNvPr id="3" name="Content" descr="Slide Content"/>
          <p:cNvSpPr>
            <a:spLocks noGrp="1"/>
          </p:cNvSpPr>
          <p:nvPr>
            <p:ph idx="1" hasCustomPrompt="1"/>
          </p:nvPr>
        </p:nvSpPr>
        <p:spPr>
          <a:xfrm>
            <a:off x="327995" y="1384831"/>
            <a:ext cx="5649142" cy="4779963"/>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6452229" y="329795"/>
            <a:ext cx="3121365" cy="5826530"/>
          </a:xfrm>
          <a:prstGeom prst="roundRect">
            <a:avLst>
              <a:gd name="adj" fmla="val 6289"/>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dirty="0"/>
          </a:p>
        </p:txBody>
      </p:sp>
      <p:sp>
        <p:nvSpPr>
          <p:cNvPr id="12" name="Footer" descr="Footer Text">
            <a:extLst>
              <a:ext uri="{FF2B5EF4-FFF2-40B4-BE49-F238E27FC236}">
                <a16:creationId xmlns:a16="http://schemas.microsoft.com/office/drawing/2014/main" id="{D02DB09E-BF2C-065D-13E6-2C32BFC50F7A}"/>
              </a:ext>
            </a:extLst>
          </p:cNvPr>
          <p:cNvSpPr>
            <a:spLocks noGrp="1"/>
          </p:cNvSpPr>
          <p:nvPr>
            <p:ph type="ftr" sz="quarter" idx="14"/>
          </p:nvPr>
        </p:nvSpPr>
        <p:spPr>
          <a:xfrm>
            <a:off x="4953000" y="6343652"/>
            <a:ext cx="4392834" cy="365125"/>
          </a:xfrm>
        </p:spPr>
        <p:txBody>
          <a:bodyPr/>
          <a:lstStyle/>
          <a:p>
            <a:r>
              <a:rPr lang="en-US"/>
              <a:t>Replace this copy on all slides via Insert &gt; Header &amp; Footer </a:t>
            </a:r>
            <a:endParaRPr lang="en-AU" dirty="0"/>
          </a:p>
        </p:txBody>
      </p:sp>
      <p:sp>
        <p:nvSpPr>
          <p:cNvPr id="13" name="Slide Number" descr="Page Number">
            <a:extLst>
              <a:ext uri="{FF2B5EF4-FFF2-40B4-BE49-F238E27FC236}">
                <a16:creationId xmlns:a16="http://schemas.microsoft.com/office/drawing/2014/main" id="{859F2CCA-1015-4767-2E0E-FFFE37AA0F1D}"/>
              </a:ext>
            </a:extLst>
          </p:cNvPr>
          <p:cNvSpPr>
            <a:spLocks noGrp="1"/>
          </p:cNvSpPr>
          <p:nvPr>
            <p:ph type="sldNum" sz="quarter" idx="15"/>
          </p:nvPr>
        </p:nvSpPr>
        <p:spPr/>
        <p:txBody>
          <a:bodyPr/>
          <a:lstStyle/>
          <a:p>
            <a:fld id="{332C3882-8AEC-4285-98B7-7208BE65C19E}" type="slidenum">
              <a:rPr lang="en-AU" smtClean="0"/>
              <a:pPr/>
              <a:t>‹#›</a:t>
            </a:fld>
            <a:endParaRPr lang="en-AU" dirty="0"/>
          </a:p>
        </p:txBody>
      </p:sp>
      <p:sp>
        <p:nvSpPr>
          <p:cNvPr id="2" name="Title 1">
            <a:extLst>
              <a:ext uri="{FF2B5EF4-FFF2-40B4-BE49-F238E27FC236}">
                <a16:creationId xmlns:a16="http://schemas.microsoft.com/office/drawing/2014/main" id="{41EA2704-9A8F-D0D9-2F51-35706A6DBA30}"/>
              </a:ext>
            </a:extLst>
          </p:cNvPr>
          <p:cNvSpPr>
            <a:spLocks noGrp="1"/>
          </p:cNvSpPr>
          <p:nvPr>
            <p:ph type="title"/>
          </p:nvPr>
        </p:nvSpPr>
        <p:spPr>
          <a:xfrm>
            <a:off x="327996" y="540001"/>
            <a:ext cx="5649142" cy="635011"/>
          </a:xfrm>
        </p:spPr>
        <p:txBody>
          <a:bodyPr/>
          <a:lstStyle/>
          <a:p>
            <a:r>
              <a:rPr lang="en-US"/>
              <a:t>Click to edit Master title style</a:t>
            </a:r>
            <a:endParaRPr lang="en-AU" dirty="0"/>
          </a:p>
        </p:txBody>
      </p:sp>
    </p:spTree>
    <p:extLst>
      <p:ext uri="{BB962C8B-B14F-4D97-AF65-F5344CB8AC3E}">
        <p14:creationId xmlns:p14="http://schemas.microsoft.com/office/powerpoint/2010/main" val="3206025823"/>
      </p:ext>
    </p:extLst>
  </p:cSld>
  <p:clrMapOvr>
    <a:masterClrMapping/>
  </p:clrMapOvr>
  <p:extLst>
    <p:ext uri="{DCECCB84-F9BA-43D5-87BE-67443E8EF086}">
      <p15:sldGuideLst xmlns:p15="http://schemas.microsoft.com/office/powerpoint/2012/main">
        <p15:guide id="3" pos="4060">
          <p15:clr>
            <a:srgbClr val="F26B43"/>
          </p15:clr>
        </p15:guide>
        <p15:guide id="4" pos="3766">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Picture Medium">
    <p:spTree>
      <p:nvGrpSpPr>
        <p:cNvPr id="1" name=""/>
        <p:cNvGrpSpPr/>
        <p:nvPr/>
      </p:nvGrpSpPr>
      <p:grpSpPr>
        <a:xfrm>
          <a:off x="0" y="0"/>
          <a:ext cx="0" cy="0"/>
          <a:chOff x="0" y="0"/>
          <a:chExt cx="0" cy="0"/>
        </a:xfrm>
      </p:grpSpPr>
      <p:sp>
        <p:nvSpPr>
          <p:cNvPr id="3" name="Content" descr="Slide Content"/>
          <p:cNvSpPr>
            <a:spLocks noGrp="1"/>
          </p:cNvSpPr>
          <p:nvPr>
            <p:ph idx="1" hasCustomPrompt="1"/>
          </p:nvPr>
        </p:nvSpPr>
        <p:spPr>
          <a:xfrm>
            <a:off x="333266" y="1384830"/>
            <a:ext cx="4122715" cy="4769832"/>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4953002" y="329796"/>
            <a:ext cx="4620593" cy="5824867"/>
          </a:xfrm>
          <a:prstGeom prst="roundRect">
            <a:avLst>
              <a:gd name="adj" fmla="val 4334"/>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7" name="Footer" descr="Footer Text">
            <a:extLst>
              <a:ext uri="{FF2B5EF4-FFF2-40B4-BE49-F238E27FC236}">
                <a16:creationId xmlns:a16="http://schemas.microsoft.com/office/drawing/2014/main" id="{85535003-5282-A97D-4259-E5661F0A2475}"/>
              </a:ext>
            </a:extLst>
          </p:cNvPr>
          <p:cNvSpPr>
            <a:spLocks noGrp="1"/>
          </p:cNvSpPr>
          <p:nvPr>
            <p:ph type="ftr" sz="quarter" idx="14"/>
          </p:nvPr>
        </p:nvSpPr>
        <p:spPr>
          <a:xfrm>
            <a:off x="4953000" y="6343652"/>
            <a:ext cx="4392834" cy="365125"/>
          </a:xfrm>
        </p:spPr>
        <p:txBody>
          <a:bodyPr/>
          <a:lstStyle/>
          <a:p>
            <a:r>
              <a:rPr lang="en-US"/>
              <a:t>Replace this copy on all slides via Insert &gt; Header &amp; Footer </a:t>
            </a:r>
            <a:endParaRPr lang="en-AU" dirty="0"/>
          </a:p>
        </p:txBody>
      </p:sp>
      <p:sp>
        <p:nvSpPr>
          <p:cNvPr id="8" name="Slide Number" descr="Page Number">
            <a:extLst>
              <a:ext uri="{FF2B5EF4-FFF2-40B4-BE49-F238E27FC236}">
                <a16:creationId xmlns:a16="http://schemas.microsoft.com/office/drawing/2014/main" id="{0EE56FD5-DB52-1370-6DAC-1AFB7694777D}"/>
              </a:ext>
            </a:extLst>
          </p:cNvPr>
          <p:cNvSpPr>
            <a:spLocks noGrp="1"/>
          </p:cNvSpPr>
          <p:nvPr>
            <p:ph type="sldNum" sz="quarter" idx="15"/>
          </p:nvPr>
        </p:nvSpPr>
        <p:spPr/>
        <p:txBody>
          <a:bodyPr/>
          <a:lstStyle/>
          <a:p>
            <a:fld id="{332C3882-8AEC-4285-98B7-7208BE65C19E}" type="slidenum">
              <a:rPr lang="en-AU" smtClean="0"/>
              <a:pPr/>
              <a:t>‹#›</a:t>
            </a:fld>
            <a:endParaRPr lang="en-AU" dirty="0"/>
          </a:p>
        </p:txBody>
      </p:sp>
      <p:sp>
        <p:nvSpPr>
          <p:cNvPr id="2" name="Title 1">
            <a:extLst>
              <a:ext uri="{FF2B5EF4-FFF2-40B4-BE49-F238E27FC236}">
                <a16:creationId xmlns:a16="http://schemas.microsoft.com/office/drawing/2014/main" id="{BD843F73-363E-6E5D-FBCE-CE443A54BCDE}"/>
              </a:ext>
            </a:extLst>
          </p:cNvPr>
          <p:cNvSpPr>
            <a:spLocks noGrp="1"/>
          </p:cNvSpPr>
          <p:nvPr>
            <p:ph type="title"/>
          </p:nvPr>
        </p:nvSpPr>
        <p:spPr>
          <a:xfrm>
            <a:off x="327995" y="540001"/>
            <a:ext cx="4620593" cy="635011"/>
          </a:xfrm>
        </p:spPr>
        <p:txBody>
          <a:bodyPr/>
          <a:lstStyle/>
          <a:p>
            <a:r>
              <a:rPr lang="en-US"/>
              <a:t>Click to edit Master title style</a:t>
            </a:r>
            <a:endParaRPr lang="en-AU"/>
          </a:p>
        </p:txBody>
      </p:sp>
    </p:spTree>
    <p:extLst>
      <p:ext uri="{BB962C8B-B14F-4D97-AF65-F5344CB8AC3E}">
        <p14:creationId xmlns:p14="http://schemas.microsoft.com/office/powerpoint/2010/main" val="2374399754"/>
      </p:ext>
    </p:extLst>
  </p:cSld>
  <p:clrMapOvr>
    <a:masterClrMapping/>
  </p:clrMapOvr>
  <p:extLst>
    <p:ext uri="{DCECCB84-F9BA-43D5-87BE-67443E8EF086}">
      <p15:sldGuideLst xmlns:p15="http://schemas.microsoft.com/office/powerpoint/2012/main">
        <p15:guide id="3" pos="2807">
          <p15:clr>
            <a:srgbClr val="F26B43"/>
          </p15:clr>
        </p15:guide>
        <p15:guide id="4" pos="312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Picture Large">
    <p:spTree>
      <p:nvGrpSpPr>
        <p:cNvPr id="1" name=""/>
        <p:cNvGrpSpPr/>
        <p:nvPr/>
      </p:nvGrpSpPr>
      <p:grpSpPr>
        <a:xfrm>
          <a:off x="0" y="0"/>
          <a:ext cx="0" cy="0"/>
          <a:chOff x="0" y="0"/>
          <a:chExt cx="0" cy="0"/>
        </a:xfrm>
      </p:grpSpPr>
      <p:sp>
        <p:nvSpPr>
          <p:cNvPr id="3" name="Content" descr="Slide Content"/>
          <p:cNvSpPr>
            <a:spLocks noGrp="1"/>
          </p:cNvSpPr>
          <p:nvPr>
            <p:ph idx="1" hasCustomPrompt="1"/>
          </p:nvPr>
        </p:nvSpPr>
        <p:spPr>
          <a:xfrm>
            <a:off x="327996" y="1384831"/>
            <a:ext cx="2225641" cy="4771495"/>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3025756" y="329795"/>
            <a:ext cx="6547839" cy="5826532"/>
          </a:xfrm>
          <a:prstGeom prst="roundRect">
            <a:avLst>
              <a:gd name="adj" fmla="val 2792"/>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9" name="Footer" descr="Footer Text">
            <a:extLst>
              <a:ext uri="{FF2B5EF4-FFF2-40B4-BE49-F238E27FC236}">
                <a16:creationId xmlns:a16="http://schemas.microsoft.com/office/drawing/2014/main" id="{69C23EEA-6321-5E48-6A47-2F4BCCCF2634}"/>
              </a:ext>
            </a:extLst>
          </p:cNvPr>
          <p:cNvSpPr>
            <a:spLocks noGrp="1"/>
          </p:cNvSpPr>
          <p:nvPr>
            <p:ph type="ftr" sz="quarter" idx="14"/>
          </p:nvPr>
        </p:nvSpPr>
        <p:spPr>
          <a:xfrm>
            <a:off x="4953000" y="6343652"/>
            <a:ext cx="4392834" cy="365125"/>
          </a:xfrm>
        </p:spPr>
        <p:txBody>
          <a:bodyPr/>
          <a:lstStyle/>
          <a:p>
            <a:r>
              <a:rPr lang="en-US"/>
              <a:t>Replace this copy on all slides via Insert &gt; Header &amp; Footer </a:t>
            </a:r>
            <a:endParaRPr lang="en-AU" dirty="0"/>
          </a:p>
        </p:txBody>
      </p:sp>
      <p:sp>
        <p:nvSpPr>
          <p:cNvPr id="11" name="Slide Number" descr="Page Number">
            <a:extLst>
              <a:ext uri="{FF2B5EF4-FFF2-40B4-BE49-F238E27FC236}">
                <a16:creationId xmlns:a16="http://schemas.microsoft.com/office/drawing/2014/main" id="{501145B1-1C2C-B355-ECF8-2B7A45275610}"/>
              </a:ext>
            </a:extLst>
          </p:cNvPr>
          <p:cNvSpPr>
            <a:spLocks noGrp="1"/>
          </p:cNvSpPr>
          <p:nvPr>
            <p:ph type="sldNum" sz="quarter" idx="15"/>
          </p:nvPr>
        </p:nvSpPr>
        <p:spPr/>
        <p:txBody>
          <a:bodyPr/>
          <a:lstStyle/>
          <a:p>
            <a:fld id="{332C3882-8AEC-4285-98B7-7208BE65C19E}" type="slidenum">
              <a:rPr lang="en-AU" smtClean="0"/>
              <a:pPr/>
              <a:t>‹#›</a:t>
            </a:fld>
            <a:endParaRPr lang="en-AU" dirty="0"/>
          </a:p>
        </p:txBody>
      </p:sp>
      <p:sp>
        <p:nvSpPr>
          <p:cNvPr id="2" name="Title 1">
            <a:extLst>
              <a:ext uri="{FF2B5EF4-FFF2-40B4-BE49-F238E27FC236}">
                <a16:creationId xmlns:a16="http://schemas.microsoft.com/office/drawing/2014/main" id="{21398F95-84E3-6C92-2431-CFFB935F745E}"/>
              </a:ext>
            </a:extLst>
          </p:cNvPr>
          <p:cNvSpPr>
            <a:spLocks noGrp="1"/>
          </p:cNvSpPr>
          <p:nvPr>
            <p:ph type="title" hasCustomPrompt="1"/>
          </p:nvPr>
        </p:nvSpPr>
        <p:spPr>
          <a:xfrm>
            <a:off x="327995" y="540001"/>
            <a:ext cx="2225356" cy="635011"/>
          </a:xfrm>
        </p:spPr>
        <p:txBody>
          <a:bodyPr/>
          <a:lstStyle>
            <a:lvl1pPr>
              <a:defRPr/>
            </a:lvl1pPr>
          </a:lstStyle>
          <a:p>
            <a:r>
              <a:rPr lang="en-US" dirty="0"/>
              <a:t>Page title</a:t>
            </a:r>
            <a:endParaRPr lang="en-AU" dirty="0"/>
          </a:p>
        </p:txBody>
      </p:sp>
    </p:spTree>
    <p:extLst>
      <p:ext uri="{BB962C8B-B14F-4D97-AF65-F5344CB8AC3E}">
        <p14:creationId xmlns:p14="http://schemas.microsoft.com/office/powerpoint/2010/main" val="1797222600"/>
      </p:ext>
    </p:extLst>
  </p:cSld>
  <p:clrMapOvr>
    <a:masterClrMapping/>
  </p:clrMapOvr>
  <p:extLst>
    <p:ext uri="{DCECCB84-F9BA-43D5-87BE-67443E8EF086}">
      <p15:sldGuideLst xmlns:p15="http://schemas.microsoft.com/office/powerpoint/2012/main">
        <p15:guide id="5" pos="1905">
          <p15:clr>
            <a:srgbClr val="F26B43"/>
          </p15:clr>
        </p15:guide>
        <p15:guide id="6" pos="1609">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Picture 2 ">
    <p:spTree>
      <p:nvGrpSpPr>
        <p:cNvPr id="1" name=""/>
        <p:cNvGrpSpPr/>
        <p:nvPr/>
      </p:nvGrpSpPr>
      <p:grpSpPr>
        <a:xfrm>
          <a:off x="0" y="0"/>
          <a:ext cx="0" cy="0"/>
          <a:chOff x="0" y="0"/>
          <a:chExt cx="0" cy="0"/>
        </a:xfrm>
      </p:grpSpPr>
      <p:sp>
        <p:nvSpPr>
          <p:cNvPr id="8" name="Content" descr="Slide Content">
            <a:extLst>
              <a:ext uri="{FF2B5EF4-FFF2-40B4-BE49-F238E27FC236}">
                <a16:creationId xmlns:a16="http://schemas.microsoft.com/office/drawing/2014/main" id="{35A5B4C8-226E-562A-5D08-DAB522DB98CF}"/>
              </a:ext>
            </a:extLst>
          </p:cNvPr>
          <p:cNvSpPr>
            <a:spLocks noGrp="1"/>
          </p:cNvSpPr>
          <p:nvPr>
            <p:ph idx="1" hasCustomPrompt="1"/>
          </p:nvPr>
        </p:nvSpPr>
        <p:spPr>
          <a:xfrm>
            <a:off x="327995" y="1366841"/>
            <a:ext cx="2220197" cy="4789485"/>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9" name="Picture 1" descr="Image placeholder box. Click on the icon in the center of the box to insert an image from you files.">
            <a:extLst>
              <a:ext uri="{FF2B5EF4-FFF2-40B4-BE49-F238E27FC236}">
                <a16:creationId xmlns:a16="http://schemas.microsoft.com/office/drawing/2014/main" id="{11F36B48-FADA-99DD-A982-5C7EC876BB7A}"/>
              </a:ext>
            </a:extLst>
          </p:cNvPr>
          <p:cNvSpPr>
            <a:spLocks noGrp="1"/>
          </p:cNvSpPr>
          <p:nvPr>
            <p:ph type="pic" sz="quarter" idx="13"/>
          </p:nvPr>
        </p:nvSpPr>
        <p:spPr>
          <a:xfrm>
            <a:off x="3022543" y="329796"/>
            <a:ext cx="3275764" cy="5826204"/>
          </a:xfrm>
          <a:prstGeom prst="roundRect">
            <a:avLst>
              <a:gd name="adj" fmla="val 3836"/>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10" name="Picture 2" descr="Image placeholder box. Click on the icon in the center of the box to insert an image from you files.">
            <a:extLst>
              <a:ext uri="{FF2B5EF4-FFF2-40B4-BE49-F238E27FC236}">
                <a16:creationId xmlns:a16="http://schemas.microsoft.com/office/drawing/2014/main" id="{D8230C18-0DE0-A24F-81AC-3BFDA5BF2AE6}"/>
              </a:ext>
            </a:extLst>
          </p:cNvPr>
          <p:cNvSpPr>
            <a:spLocks noGrp="1"/>
          </p:cNvSpPr>
          <p:nvPr>
            <p:ph type="pic" sz="quarter" idx="14"/>
          </p:nvPr>
        </p:nvSpPr>
        <p:spPr>
          <a:xfrm>
            <a:off x="6415684" y="330200"/>
            <a:ext cx="3157911" cy="5825800"/>
          </a:xfrm>
          <a:prstGeom prst="roundRect">
            <a:avLst>
              <a:gd name="adj" fmla="val 3836"/>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4" name="Footer" descr="Footer Text">
            <a:extLst>
              <a:ext uri="{FF2B5EF4-FFF2-40B4-BE49-F238E27FC236}">
                <a16:creationId xmlns:a16="http://schemas.microsoft.com/office/drawing/2014/main" id="{2871E91C-3952-8F79-172D-474DEB97ADBB}"/>
              </a:ext>
            </a:extLst>
          </p:cNvPr>
          <p:cNvSpPr>
            <a:spLocks noGrp="1"/>
          </p:cNvSpPr>
          <p:nvPr>
            <p:ph type="ftr" sz="quarter" idx="15"/>
          </p:nvPr>
        </p:nvSpPr>
        <p:spPr>
          <a:xfrm>
            <a:off x="4953000" y="6343652"/>
            <a:ext cx="4392834" cy="365125"/>
          </a:xfrm>
        </p:spPr>
        <p:txBody>
          <a:bodyPr/>
          <a:lstStyle/>
          <a:p>
            <a:r>
              <a:rPr lang="en-US"/>
              <a:t>Replace this copy on all slides via Insert &gt; Header &amp; Footer </a:t>
            </a:r>
            <a:endParaRPr lang="en-AU" dirty="0"/>
          </a:p>
        </p:txBody>
      </p:sp>
      <p:sp>
        <p:nvSpPr>
          <p:cNvPr id="5" name="Slide Number" descr="Page Number">
            <a:extLst>
              <a:ext uri="{FF2B5EF4-FFF2-40B4-BE49-F238E27FC236}">
                <a16:creationId xmlns:a16="http://schemas.microsoft.com/office/drawing/2014/main" id="{DBD233F3-578E-BFD9-A17E-D332024D6EF3}"/>
              </a:ext>
            </a:extLst>
          </p:cNvPr>
          <p:cNvSpPr>
            <a:spLocks noGrp="1"/>
          </p:cNvSpPr>
          <p:nvPr>
            <p:ph type="sldNum" sz="quarter" idx="16"/>
          </p:nvPr>
        </p:nvSpPr>
        <p:spPr/>
        <p:txBody>
          <a:bodyPr/>
          <a:lstStyle/>
          <a:p>
            <a:fld id="{332C3882-8AEC-4285-98B7-7208BE65C19E}" type="slidenum">
              <a:rPr lang="en-AU" smtClean="0"/>
              <a:pPr/>
              <a:t>‹#›</a:t>
            </a:fld>
            <a:endParaRPr lang="en-AU" dirty="0"/>
          </a:p>
        </p:txBody>
      </p:sp>
      <p:sp>
        <p:nvSpPr>
          <p:cNvPr id="3" name="Title 2">
            <a:extLst>
              <a:ext uri="{FF2B5EF4-FFF2-40B4-BE49-F238E27FC236}">
                <a16:creationId xmlns:a16="http://schemas.microsoft.com/office/drawing/2014/main" id="{44804EED-5EF3-DD22-CD56-8DB95FF4C46C}"/>
              </a:ext>
            </a:extLst>
          </p:cNvPr>
          <p:cNvSpPr>
            <a:spLocks noGrp="1"/>
          </p:cNvSpPr>
          <p:nvPr>
            <p:ph type="title"/>
          </p:nvPr>
        </p:nvSpPr>
        <p:spPr>
          <a:xfrm>
            <a:off x="327995" y="540001"/>
            <a:ext cx="2220197" cy="635011"/>
          </a:xfrm>
        </p:spPr>
        <p:txBody>
          <a:bodyPr/>
          <a:lstStyle/>
          <a:p>
            <a:r>
              <a:rPr lang="en-US"/>
              <a:t>Click to edit Master title style</a:t>
            </a:r>
            <a:endParaRPr lang="en-AU" dirty="0"/>
          </a:p>
        </p:txBody>
      </p:sp>
    </p:spTree>
    <p:extLst>
      <p:ext uri="{BB962C8B-B14F-4D97-AF65-F5344CB8AC3E}">
        <p14:creationId xmlns:p14="http://schemas.microsoft.com/office/powerpoint/2010/main" val="2687339584"/>
      </p:ext>
    </p:extLst>
  </p:cSld>
  <p:clrMapOvr>
    <a:masterClrMapping/>
  </p:clrMapOvr>
  <p:extLst>
    <p:ext uri="{DCECCB84-F9BA-43D5-87BE-67443E8EF086}">
      <p15:sldGuideLst xmlns:p15="http://schemas.microsoft.com/office/powerpoint/2012/main">
        <p15:guide id="5" pos="1905">
          <p15:clr>
            <a:srgbClr val="F26B43"/>
          </p15:clr>
        </p15:guide>
        <p15:guide id="6" pos="3967">
          <p15:clr>
            <a:srgbClr val="F26B43"/>
          </p15:clr>
        </p15:guide>
        <p15:guide id="7" pos="4042">
          <p15:clr>
            <a:srgbClr val="F26B43"/>
          </p15:clr>
        </p15:guide>
        <p15:guide id="8" pos="1609">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Small + Content">
    <p:spTree>
      <p:nvGrpSpPr>
        <p:cNvPr id="1" name=""/>
        <p:cNvGrpSpPr/>
        <p:nvPr/>
      </p:nvGrpSpPr>
      <p:grpSpPr>
        <a:xfrm>
          <a:off x="0" y="0"/>
          <a:ext cx="0" cy="0"/>
          <a:chOff x="0" y="0"/>
          <a:chExt cx="0" cy="0"/>
        </a:xfrm>
      </p:grpSpPr>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327995" y="329795"/>
            <a:ext cx="3191990" cy="5826530"/>
          </a:xfrm>
          <a:prstGeom prst="roundRect">
            <a:avLst>
              <a:gd name="adj" fmla="val 4246"/>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4" name="Title" descr="Slide Title">
            <a:extLst>
              <a:ext uri="{FF2B5EF4-FFF2-40B4-BE49-F238E27FC236}">
                <a16:creationId xmlns:a16="http://schemas.microsoft.com/office/drawing/2014/main" id="{40B57FC4-8670-85C3-3991-367ADBE4EDB7}"/>
              </a:ext>
            </a:extLst>
          </p:cNvPr>
          <p:cNvSpPr>
            <a:spLocks noGrp="1"/>
          </p:cNvSpPr>
          <p:nvPr>
            <p:ph type="title"/>
          </p:nvPr>
        </p:nvSpPr>
        <p:spPr>
          <a:xfrm>
            <a:off x="3754737" y="540000"/>
            <a:ext cx="5818857" cy="648000"/>
          </a:xfrm>
        </p:spPr>
        <p:txBody>
          <a:bodyPr/>
          <a:lstStyle/>
          <a:p>
            <a:r>
              <a:rPr lang="en-US"/>
              <a:t>Click to edit Master title style</a:t>
            </a:r>
            <a:endParaRPr lang="en-AU" dirty="0"/>
          </a:p>
        </p:txBody>
      </p:sp>
      <p:sp>
        <p:nvSpPr>
          <p:cNvPr id="3" name="Content" descr="Slide Content"/>
          <p:cNvSpPr>
            <a:spLocks noGrp="1"/>
          </p:cNvSpPr>
          <p:nvPr>
            <p:ph idx="1" hasCustomPrompt="1"/>
          </p:nvPr>
        </p:nvSpPr>
        <p:spPr>
          <a:xfrm>
            <a:off x="3755030" y="1376363"/>
            <a:ext cx="5818565" cy="4779962"/>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2" name="Footer" descr="Footer Text">
            <a:extLst>
              <a:ext uri="{FF2B5EF4-FFF2-40B4-BE49-F238E27FC236}">
                <a16:creationId xmlns:a16="http://schemas.microsoft.com/office/drawing/2014/main" id="{D02DB09E-BF2C-065D-13E6-2C32BFC50F7A}"/>
              </a:ext>
            </a:extLst>
          </p:cNvPr>
          <p:cNvSpPr>
            <a:spLocks noGrp="1"/>
          </p:cNvSpPr>
          <p:nvPr>
            <p:ph type="ftr" sz="quarter" idx="14"/>
          </p:nvPr>
        </p:nvSpPr>
        <p:spPr>
          <a:xfrm>
            <a:off x="4953000" y="6343652"/>
            <a:ext cx="4392834" cy="365125"/>
          </a:xfrm>
        </p:spPr>
        <p:txBody>
          <a:bodyPr/>
          <a:lstStyle/>
          <a:p>
            <a:r>
              <a:rPr lang="en-US"/>
              <a:t>Replace this copy on all slides via Insert &gt; Header &amp; Footer </a:t>
            </a:r>
            <a:endParaRPr lang="en-AU" dirty="0"/>
          </a:p>
        </p:txBody>
      </p:sp>
      <p:sp>
        <p:nvSpPr>
          <p:cNvPr id="13" name="Slide Number" descr="Page Number">
            <a:extLst>
              <a:ext uri="{FF2B5EF4-FFF2-40B4-BE49-F238E27FC236}">
                <a16:creationId xmlns:a16="http://schemas.microsoft.com/office/drawing/2014/main" id="{859F2CCA-1015-4767-2E0E-FFFE37AA0F1D}"/>
              </a:ext>
            </a:extLst>
          </p:cNvPr>
          <p:cNvSpPr>
            <a:spLocks noGrp="1"/>
          </p:cNvSpPr>
          <p:nvPr>
            <p:ph type="sldNum" sz="quarter" idx="15"/>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1747579301"/>
      </p:ext>
    </p:extLst>
  </p:cSld>
  <p:clrMapOvr>
    <a:masterClrMapping/>
  </p:clrMapOvr>
  <p:extLst>
    <p:ext uri="{DCECCB84-F9BA-43D5-87BE-67443E8EF086}">
      <p15:sldGuideLst xmlns:p15="http://schemas.microsoft.com/office/powerpoint/2012/main">
        <p15:guide id="3" pos="2365">
          <p15:clr>
            <a:srgbClr val="F26B43"/>
          </p15:clr>
        </p15:guide>
        <p15:guide id="4" pos="2218">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Medium + Conten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AB80810F-64EB-BA86-3DF6-16BB4EF0333E}"/>
              </a:ext>
            </a:extLst>
          </p:cNvPr>
          <p:cNvSpPr>
            <a:spLocks noGrp="1"/>
          </p:cNvSpPr>
          <p:nvPr>
            <p:ph type="title"/>
          </p:nvPr>
        </p:nvSpPr>
        <p:spPr>
          <a:xfrm>
            <a:off x="5184736" y="540000"/>
            <a:ext cx="4388859" cy="648000"/>
          </a:xfrm>
        </p:spPr>
        <p:txBody>
          <a:bodyPr/>
          <a:lstStyle/>
          <a:p>
            <a:r>
              <a:rPr lang="en-US"/>
              <a:t>Click to edit Master title style</a:t>
            </a:r>
            <a:endParaRPr lang="en-AU" dirty="0"/>
          </a:p>
        </p:txBody>
      </p:sp>
      <p:sp>
        <p:nvSpPr>
          <p:cNvPr id="3" name="Content" descr="Slide Content"/>
          <p:cNvSpPr>
            <a:spLocks noGrp="1"/>
          </p:cNvSpPr>
          <p:nvPr>
            <p:ph idx="1" hasCustomPrompt="1"/>
          </p:nvPr>
        </p:nvSpPr>
        <p:spPr>
          <a:xfrm>
            <a:off x="5185173" y="1376363"/>
            <a:ext cx="4388422" cy="4779962"/>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2" name="Picture" descr="Image placeholder box. Click on the icon in the center of the box to insert an image from you files.">
            <a:extLst>
              <a:ext uri="{FF2B5EF4-FFF2-40B4-BE49-F238E27FC236}">
                <a16:creationId xmlns:a16="http://schemas.microsoft.com/office/drawing/2014/main" id="{D52D0C8A-6A8B-76C6-A0A8-A492508B3B7C}"/>
              </a:ext>
            </a:extLst>
          </p:cNvPr>
          <p:cNvSpPr>
            <a:spLocks noGrp="1"/>
          </p:cNvSpPr>
          <p:nvPr>
            <p:ph type="pic" sz="quarter" idx="13"/>
          </p:nvPr>
        </p:nvSpPr>
        <p:spPr>
          <a:xfrm>
            <a:off x="327993" y="329796"/>
            <a:ext cx="4613975" cy="5824867"/>
          </a:xfrm>
          <a:prstGeom prst="roundRect">
            <a:avLst>
              <a:gd name="adj" fmla="val 3395"/>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a:p>
        </p:txBody>
      </p:sp>
      <p:sp>
        <p:nvSpPr>
          <p:cNvPr id="7" name="Footer" descr="Footer Text">
            <a:extLst>
              <a:ext uri="{FF2B5EF4-FFF2-40B4-BE49-F238E27FC236}">
                <a16:creationId xmlns:a16="http://schemas.microsoft.com/office/drawing/2014/main" id="{85535003-5282-A97D-4259-E5661F0A2475}"/>
              </a:ext>
            </a:extLst>
          </p:cNvPr>
          <p:cNvSpPr>
            <a:spLocks noGrp="1"/>
          </p:cNvSpPr>
          <p:nvPr>
            <p:ph type="ftr" sz="quarter" idx="14"/>
          </p:nvPr>
        </p:nvSpPr>
        <p:spPr>
          <a:xfrm>
            <a:off x="5184736" y="6343652"/>
            <a:ext cx="4161099" cy="365125"/>
          </a:xfrm>
        </p:spPr>
        <p:txBody>
          <a:bodyPr/>
          <a:lstStyle/>
          <a:p>
            <a:r>
              <a:rPr lang="en-US"/>
              <a:t>Replace this copy on all slides via Insert &gt; Header &amp; Footer </a:t>
            </a:r>
            <a:endParaRPr lang="en-AU" dirty="0"/>
          </a:p>
        </p:txBody>
      </p:sp>
      <p:sp>
        <p:nvSpPr>
          <p:cNvPr id="8" name="Slide Number" descr="Page Number">
            <a:extLst>
              <a:ext uri="{FF2B5EF4-FFF2-40B4-BE49-F238E27FC236}">
                <a16:creationId xmlns:a16="http://schemas.microsoft.com/office/drawing/2014/main" id="{0EE56FD5-DB52-1370-6DAC-1AFB7694777D}"/>
              </a:ext>
            </a:extLst>
          </p:cNvPr>
          <p:cNvSpPr>
            <a:spLocks noGrp="1"/>
          </p:cNvSpPr>
          <p:nvPr>
            <p:ph type="sldNum" sz="quarter" idx="15"/>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940490161"/>
      </p:ext>
    </p:extLst>
  </p:cSld>
  <p:clrMapOvr>
    <a:masterClrMapping/>
  </p:clrMapOvr>
  <p:extLst>
    <p:ext uri="{DCECCB84-F9BA-43D5-87BE-67443E8EF086}">
      <p15:sldGuideLst xmlns:p15="http://schemas.microsoft.com/office/powerpoint/2012/main">
        <p15:guide id="3" pos="3267">
          <p15:clr>
            <a:srgbClr val="F26B43"/>
          </p15:clr>
        </p15:guide>
        <p15:guide id="4" pos="3114">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ith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6" name="Content Placeholder 5">
            <a:extLst>
              <a:ext uri="{FF2B5EF4-FFF2-40B4-BE49-F238E27FC236}">
                <a16:creationId xmlns:a16="http://schemas.microsoft.com/office/drawing/2014/main" id="{A87DF040-2C53-7191-9CBE-3CFCEA702AA5}"/>
              </a:ext>
            </a:extLst>
          </p:cNvPr>
          <p:cNvSpPr>
            <a:spLocks noGrp="1"/>
          </p:cNvSpPr>
          <p:nvPr>
            <p:ph sz="quarter" idx="12"/>
            <p:custDataLst>
              <p:tags r:id="rId1"/>
            </p:custDataLst>
          </p:nvPr>
        </p:nvSpPr>
        <p:spPr>
          <a:xfrm>
            <a:off x="162000" y="1665287"/>
            <a:ext cx="9575800" cy="4643437"/>
          </a:xfrm>
          <a:prstGeom prst="roundRect">
            <a:avLst>
              <a:gd name="adj" fmla="val 3799"/>
            </a:avLst>
          </a:prstGeom>
          <a:ln w="6350">
            <a:noFill/>
          </a:ln>
        </p:spPr>
        <p:txBody>
          <a:bodyPr vert="horz" lIns="72000" tIns="0" rIns="72000" bIns="0" rtlCol="0">
            <a:noAutofit/>
          </a:bodyPr>
          <a:lstStyle>
            <a:lvl1pPr>
              <a:defRPr lang="en-US"/>
            </a:lvl1pPr>
            <a:lvl2pPr>
              <a:defRPr lang="en-US"/>
            </a:lvl2pPr>
            <a:lvl3pPr>
              <a:defRPr lang="en-US"/>
            </a:lvl3pPr>
            <a:lvl4pPr>
              <a:defRPr lang="en-US"/>
            </a:lvl4pPr>
            <a:lvl5pPr>
              <a:defRPr lang="en-GB"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a:extLst>
              <a:ext uri="{FF2B5EF4-FFF2-40B4-BE49-F238E27FC236}">
                <a16:creationId xmlns:a16="http://schemas.microsoft.com/office/drawing/2014/main" id="{F02FB13A-42F3-E8F0-E31C-47F473E3C2B0}"/>
              </a:ext>
            </a:extLst>
          </p:cNvPr>
          <p:cNvSpPr>
            <a:spLocks noGrp="1"/>
          </p:cNvSpPr>
          <p:nvPr>
            <p:ph type="body" sz="quarter" idx="13" hasCustomPrompt="1"/>
            <p:custDataLst>
              <p:tags r:id="rId2"/>
            </p:custDataLst>
          </p:nvPr>
        </p:nvSpPr>
        <p:spPr>
          <a:xfrm>
            <a:off x="273050" y="1016318"/>
            <a:ext cx="9359900" cy="514800"/>
          </a:xfrm>
          <a:prstGeom prst="rect">
            <a:avLst/>
          </a:prstGeom>
          <a:ln w="6350">
            <a:noFill/>
          </a:ln>
        </p:spPr>
        <p:txBody>
          <a:bodyPr vert="horz" lIns="0" tIns="0" rIns="0" bIns="0" rtlCol="0">
            <a:noAutofit/>
          </a:bodyPr>
          <a:lstStyle>
            <a:lvl1pPr>
              <a:defRPr lang="en-US" sz="1400" dirty="0">
                <a:solidFill>
                  <a:schemeClr val="tx1"/>
                </a:solidFill>
              </a:defRPr>
            </a:lvl1pPr>
          </a:lstStyle>
          <a:p>
            <a:pPr lvl="0"/>
            <a:r>
              <a:rPr lang="en-GB" noProof="0" dirty="0"/>
              <a:t>[Page message]</a:t>
            </a:r>
          </a:p>
        </p:txBody>
      </p:sp>
      <p:sp>
        <p:nvSpPr>
          <p:cNvPr id="4" name="Title 1">
            <a:extLst>
              <a:ext uri="{FF2B5EF4-FFF2-40B4-BE49-F238E27FC236}">
                <a16:creationId xmlns:a16="http://schemas.microsoft.com/office/drawing/2014/main" id="{DEE307DB-C1D1-070D-1CAA-D4DDECADD637}"/>
              </a:ext>
            </a:extLst>
          </p:cNvPr>
          <p:cNvSpPr>
            <a:spLocks noGrp="1"/>
          </p:cNvSpPr>
          <p:nvPr>
            <p:ph type="title"/>
            <p:custDataLst>
              <p:tags r:id="rId3"/>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549963952"/>
      </p:ext>
    </p:extLst>
  </p:cSld>
  <p:clrMapOvr>
    <a:masterClrMapping/>
  </p:clrMapOvr>
  <p:hf hd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Large + Conten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3566FE1D-2CD2-D83B-783B-D0AC0D45B624}"/>
              </a:ext>
            </a:extLst>
          </p:cNvPr>
          <p:cNvSpPr>
            <a:spLocks noGrp="1"/>
          </p:cNvSpPr>
          <p:nvPr>
            <p:ph type="title" hasCustomPrompt="1"/>
          </p:nvPr>
        </p:nvSpPr>
        <p:spPr>
          <a:xfrm>
            <a:off x="7088982" y="540000"/>
            <a:ext cx="2484612" cy="648000"/>
          </a:xfrm>
        </p:spPr>
        <p:txBody>
          <a:bodyPr/>
          <a:lstStyle>
            <a:lvl1pPr>
              <a:defRPr/>
            </a:lvl1pPr>
          </a:lstStyle>
          <a:p>
            <a:r>
              <a:rPr lang="en-US" dirty="0"/>
              <a:t>Page title</a:t>
            </a:r>
            <a:endParaRPr lang="en-AU" dirty="0"/>
          </a:p>
        </p:txBody>
      </p:sp>
      <p:sp>
        <p:nvSpPr>
          <p:cNvPr id="3" name="Content" descr="Slide Content"/>
          <p:cNvSpPr>
            <a:spLocks noGrp="1"/>
          </p:cNvSpPr>
          <p:nvPr>
            <p:ph idx="1" hasCustomPrompt="1"/>
          </p:nvPr>
        </p:nvSpPr>
        <p:spPr>
          <a:xfrm>
            <a:off x="7088982" y="1376990"/>
            <a:ext cx="2484612" cy="4777673"/>
          </a:xfrm>
        </p:spPr>
        <p:txBody>
          <a:bodyPr>
            <a:noAutofit/>
          </a:bodyPr>
          <a:lstStyle>
            <a:lvl1pPr>
              <a:spcAft>
                <a:spcPts val="375"/>
              </a:spcAft>
              <a:defRPr/>
            </a:lvl1pPr>
            <a:lvl2pPr marL="0" indent="0">
              <a:lnSpc>
                <a:spcPct val="100000"/>
              </a:lnSpc>
              <a:spcBef>
                <a:spcPts val="375"/>
              </a:spcBef>
              <a:spcAft>
                <a:spcPts val="375"/>
              </a:spcAft>
              <a:defRPr/>
            </a:lvl2pPr>
            <a:lvl3pPr>
              <a:spcAft>
                <a:spcPts val="375"/>
              </a:spcAft>
              <a:defRPr/>
            </a:lvl3pPr>
            <a:lvl4pPr>
              <a:spcAft>
                <a:spcPts val="375"/>
              </a:spcAft>
              <a:defRPr/>
            </a:lvl4pPr>
            <a:lvl5pPr>
              <a:spcAft>
                <a:spcPts val="375"/>
              </a:spcAft>
              <a:defRPr/>
            </a:lvl5pPr>
            <a:lvl6pPr>
              <a:spcAft>
                <a:spcPts val="375"/>
              </a:spcAft>
              <a:defRPr/>
            </a:lvl6pPr>
            <a:lvl7pPr>
              <a:spcAft>
                <a:spcPts val="375"/>
              </a:spcAft>
              <a:defRPr/>
            </a:lvl7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Picture" descr="Image placeholder box. Click on the icon in the center of the box to insert an image from you files.">
            <a:extLst>
              <a:ext uri="{FF2B5EF4-FFF2-40B4-BE49-F238E27FC236}">
                <a16:creationId xmlns:a16="http://schemas.microsoft.com/office/drawing/2014/main" id="{0B1F0686-74C8-F1EB-E1DF-AC64A9A6C83B}"/>
              </a:ext>
            </a:extLst>
          </p:cNvPr>
          <p:cNvSpPr>
            <a:spLocks noGrp="1"/>
          </p:cNvSpPr>
          <p:nvPr>
            <p:ph type="pic" sz="quarter" idx="13"/>
          </p:nvPr>
        </p:nvSpPr>
        <p:spPr>
          <a:xfrm>
            <a:off x="327995" y="329796"/>
            <a:ext cx="6535726" cy="5824867"/>
          </a:xfrm>
          <a:prstGeom prst="roundRect">
            <a:avLst>
              <a:gd name="adj" fmla="val 2763"/>
            </a:avLst>
          </a:prstGeom>
          <a:solidFill>
            <a:schemeClr val="bg1">
              <a:lumMod val="95000"/>
            </a:schemeClr>
          </a:solidFill>
        </p:spPr>
        <p:txBody>
          <a:bodyPr lIns="72000" tIns="36000"/>
          <a:lstStyle>
            <a:lvl1pPr marL="0" indent="0">
              <a:buNone/>
              <a:defRPr>
                <a:solidFill>
                  <a:schemeClr val="tx1"/>
                </a:solidFill>
              </a:defRPr>
            </a:lvl1pPr>
          </a:lstStyle>
          <a:p>
            <a:r>
              <a:rPr lang="en-US"/>
              <a:t>Click icon to add picture</a:t>
            </a:r>
            <a:endParaRPr lang="en-AU" dirty="0"/>
          </a:p>
        </p:txBody>
      </p:sp>
      <p:sp>
        <p:nvSpPr>
          <p:cNvPr id="9" name="Footer" descr="Footer Text">
            <a:extLst>
              <a:ext uri="{FF2B5EF4-FFF2-40B4-BE49-F238E27FC236}">
                <a16:creationId xmlns:a16="http://schemas.microsoft.com/office/drawing/2014/main" id="{69C23EEA-6321-5E48-6A47-2F4BCCCF2634}"/>
              </a:ext>
            </a:extLst>
          </p:cNvPr>
          <p:cNvSpPr>
            <a:spLocks noGrp="1"/>
          </p:cNvSpPr>
          <p:nvPr>
            <p:ph type="ftr" sz="quarter" idx="14"/>
          </p:nvPr>
        </p:nvSpPr>
        <p:spPr>
          <a:xfrm>
            <a:off x="4953000" y="6343652"/>
            <a:ext cx="4392834" cy="365125"/>
          </a:xfrm>
        </p:spPr>
        <p:txBody>
          <a:bodyPr/>
          <a:lstStyle/>
          <a:p>
            <a:r>
              <a:rPr lang="en-US"/>
              <a:t>Replace this copy on all slides via Insert &gt; Header &amp; Footer </a:t>
            </a:r>
            <a:endParaRPr lang="en-AU" dirty="0"/>
          </a:p>
        </p:txBody>
      </p:sp>
      <p:sp>
        <p:nvSpPr>
          <p:cNvPr id="11" name="Slide Number" descr="Page Number">
            <a:extLst>
              <a:ext uri="{FF2B5EF4-FFF2-40B4-BE49-F238E27FC236}">
                <a16:creationId xmlns:a16="http://schemas.microsoft.com/office/drawing/2014/main" id="{501145B1-1C2C-B355-ECF8-2B7A45275610}"/>
              </a:ext>
            </a:extLst>
          </p:cNvPr>
          <p:cNvSpPr>
            <a:spLocks noGrp="1"/>
          </p:cNvSpPr>
          <p:nvPr>
            <p:ph type="sldNum" sz="quarter" idx="15"/>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2410112017"/>
      </p:ext>
    </p:extLst>
  </p:cSld>
  <p:clrMapOvr>
    <a:masterClrMapping/>
  </p:clrMapOvr>
  <p:extLst>
    <p:ext uri="{DCECCB84-F9BA-43D5-87BE-67443E8EF086}">
      <p15:sldGuideLst xmlns:p15="http://schemas.microsoft.com/office/powerpoint/2012/main">
        <p15:guide id="5" pos="4466">
          <p15:clr>
            <a:srgbClr val="F26B43"/>
          </p15:clr>
        </p15:guide>
        <p15:guide id="6" pos="4324">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 square">
    <p:spTree>
      <p:nvGrpSpPr>
        <p:cNvPr id="1" name=""/>
        <p:cNvGrpSpPr/>
        <p:nvPr/>
      </p:nvGrpSpPr>
      <p:grpSpPr>
        <a:xfrm>
          <a:off x="0" y="0"/>
          <a:ext cx="0" cy="0"/>
          <a:chOff x="0" y="0"/>
          <a:chExt cx="0" cy="0"/>
        </a:xfrm>
      </p:grpSpPr>
      <p:sp>
        <p:nvSpPr>
          <p:cNvPr id="2" name="Title" descr="Slide Title"/>
          <p:cNvSpPr>
            <a:spLocks noGrp="1"/>
          </p:cNvSpPr>
          <p:nvPr>
            <p:ph type="title"/>
          </p:nvPr>
        </p:nvSpPr>
        <p:spPr>
          <a:xfrm>
            <a:off x="327994" y="540000"/>
            <a:ext cx="9250872" cy="648000"/>
          </a:xfrm>
        </p:spPr>
        <p:txBody>
          <a:bodyPr/>
          <a:lstStyle/>
          <a:p>
            <a:r>
              <a:rPr lang="en-US"/>
              <a:t>Click to edit Master title style</a:t>
            </a:r>
            <a:endParaRPr lang="en-US" dirty="0"/>
          </a:p>
        </p:txBody>
      </p:sp>
      <p:sp>
        <p:nvSpPr>
          <p:cNvPr id="3" name="Content Box 1" descr="Slide Content - Box 1"/>
          <p:cNvSpPr>
            <a:spLocks noGrp="1"/>
          </p:cNvSpPr>
          <p:nvPr>
            <p:ph idx="1" hasCustomPrompt="1"/>
          </p:nvPr>
        </p:nvSpPr>
        <p:spPr>
          <a:xfrm>
            <a:off x="327994" y="1376363"/>
            <a:ext cx="4425085" cy="2078038"/>
          </a:xfrm>
        </p:spPr>
        <p:txBody>
          <a:bodyPr/>
          <a:lstStyle>
            <a:lvl2pPr marL="0" indent="0">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8" name="Content Box 2" descr="Slide Content - Box 3">
            <a:extLst>
              <a:ext uri="{FF2B5EF4-FFF2-40B4-BE49-F238E27FC236}">
                <a16:creationId xmlns:a16="http://schemas.microsoft.com/office/drawing/2014/main" id="{4668F452-1006-A7E2-455D-17730D2162C2}"/>
              </a:ext>
            </a:extLst>
          </p:cNvPr>
          <p:cNvSpPr>
            <a:spLocks noGrp="1"/>
          </p:cNvSpPr>
          <p:nvPr>
            <p:ph idx="13" hasCustomPrompt="1"/>
          </p:nvPr>
        </p:nvSpPr>
        <p:spPr>
          <a:xfrm>
            <a:off x="5152922" y="1376363"/>
            <a:ext cx="4425944" cy="2078038"/>
          </a:xfrm>
        </p:spPr>
        <p:txBody>
          <a:bodyPr/>
          <a:lstStyle>
            <a:lvl2pPr marL="0" indent="0">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9" name="Content Box 3" descr="Slide Content - Box 2">
            <a:extLst>
              <a:ext uri="{FF2B5EF4-FFF2-40B4-BE49-F238E27FC236}">
                <a16:creationId xmlns:a16="http://schemas.microsoft.com/office/drawing/2014/main" id="{ECCC0A94-2468-4EB3-E7B9-3CC4F8A7A09D}"/>
              </a:ext>
            </a:extLst>
          </p:cNvPr>
          <p:cNvSpPr>
            <a:spLocks noGrp="1"/>
          </p:cNvSpPr>
          <p:nvPr>
            <p:ph idx="14" hasCustomPrompt="1"/>
          </p:nvPr>
        </p:nvSpPr>
        <p:spPr>
          <a:xfrm>
            <a:off x="327994" y="3861596"/>
            <a:ext cx="4425085" cy="2294731"/>
          </a:xfrm>
        </p:spPr>
        <p:txBody>
          <a:bodyPr/>
          <a:lstStyle>
            <a:lvl2pPr marL="0" indent="0">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10" name="Content Box 4" descr="Slide Content - Box 4">
            <a:extLst>
              <a:ext uri="{FF2B5EF4-FFF2-40B4-BE49-F238E27FC236}">
                <a16:creationId xmlns:a16="http://schemas.microsoft.com/office/drawing/2014/main" id="{23387232-A70F-60BC-30C1-DEDDCEB4099D}"/>
              </a:ext>
            </a:extLst>
          </p:cNvPr>
          <p:cNvSpPr>
            <a:spLocks noGrp="1"/>
          </p:cNvSpPr>
          <p:nvPr>
            <p:ph idx="15" hasCustomPrompt="1"/>
          </p:nvPr>
        </p:nvSpPr>
        <p:spPr>
          <a:xfrm>
            <a:off x="5153781" y="3861596"/>
            <a:ext cx="4425085" cy="2294731"/>
          </a:xfrm>
        </p:spPr>
        <p:txBody>
          <a:bodyPr/>
          <a:lstStyle>
            <a:lvl2pPr marL="0" indent="0">
              <a:defRPr/>
            </a:lvl2p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US" dirty="0"/>
          </a:p>
        </p:txBody>
      </p:sp>
      <p:sp>
        <p:nvSpPr>
          <p:cNvPr id="4" name="Footer" descr="Footer Text">
            <a:extLst>
              <a:ext uri="{FF2B5EF4-FFF2-40B4-BE49-F238E27FC236}">
                <a16:creationId xmlns:a16="http://schemas.microsoft.com/office/drawing/2014/main" id="{D4C93A08-0A75-0E67-351E-7A3BCD0A9EF9}"/>
              </a:ext>
            </a:extLst>
          </p:cNvPr>
          <p:cNvSpPr>
            <a:spLocks noGrp="1"/>
          </p:cNvSpPr>
          <p:nvPr>
            <p:ph type="ftr" sz="quarter" idx="16"/>
          </p:nvPr>
        </p:nvSpPr>
        <p:spPr>
          <a:xfrm>
            <a:off x="4953000" y="6343652"/>
            <a:ext cx="4392834" cy="365125"/>
          </a:xfrm>
        </p:spPr>
        <p:txBody>
          <a:bodyPr/>
          <a:lstStyle/>
          <a:p>
            <a:r>
              <a:rPr lang="en-US"/>
              <a:t>Replace this copy on all slides via Insert &gt; Header &amp; Footer </a:t>
            </a:r>
            <a:endParaRPr lang="en-AU" dirty="0"/>
          </a:p>
        </p:txBody>
      </p:sp>
      <p:sp>
        <p:nvSpPr>
          <p:cNvPr id="5" name="Slide Number" descr="Page Number">
            <a:extLst>
              <a:ext uri="{FF2B5EF4-FFF2-40B4-BE49-F238E27FC236}">
                <a16:creationId xmlns:a16="http://schemas.microsoft.com/office/drawing/2014/main" id="{9E13743F-3939-1CE5-07ED-AECEEC81104B}"/>
              </a:ext>
            </a:extLst>
          </p:cNvPr>
          <p:cNvSpPr>
            <a:spLocks noGrp="1"/>
          </p:cNvSpPr>
          <p:nvPr>
            <p:ph type="sldNum" sz="quarter" idx="17"/>
          </p:nvPr>
        </p:nvSpPr>
        <p:spPr/>
        <p:txBody>
          <a:bodyPr/>
          <a:lstStyle/>
          <a:p>
            <a:fld id="{332C3882-8AEC-4285-98B7-7208BE65C19E}" type="slidenum">
              <a:rPr lang="en-AU" smtClean="0"/>
              <a:pPr/>
              <a:t>‹#›</a:t>
            </a:fld>
            <a:endParaRPr lang="en-AU"/>
          </a:p>
        </p:txBody>
      </p:sp>
    </p:spTree>
    <p:extLst>
      <p:ext uri="{BB962C8B-B14F-4D97-AF65-F5344CB8AC3E}">
        <p14:creationId xmlns:p14="http://schemas.microsoft.com/office/powerpoint/2010/main" val="2570137410"/>
      </p:ext>
    </p:extLst>
  </p:cSld>
  <p:clrMapOvr>
    <a:masterClrMapping/>
  </p:clrMapOvr>
  <p:extLst>
    <p:ext uri="{DCECCB84-F9BA-43D5-87BE-67443E8EF086}">
      <p15:sldGuideLst xmlns:p15="http://schemas.microsoft.com/office/powerpoint/2012/main">
        <p15:guide id="5" orient="horz" pos="2183">
          <p15:clr>
            <a:srgbClr val="F26B43"/>
          </p15:clr>
        </p15:guide>
        <p15:guide id="6" orient="horz" pos="2432">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descr="Slide Title"/>
          <p:cNvSpPr>
            <a:spLocks noGrp="1"/>
          </p:cNvSpPr>
          <p:nvPr>
            <p:ph type="title"/>
          </p:nvPr>
        </p:nvSpPr>
        <p:spPr>
          <a:xfrm>
            <a:off x="327994" y="540001"/>
            <a:ext cx="9245600" cy="635011"/>
          </a:xfrm>
        </p:spPr>
        <p:txBody>
          <a:bodyPr/>
          <a:lstStyle/>
          <a:p>
            <a:r>
              <a:rPr lang="en-US"/>
              <a:t>Click to edit Master title style</a:t>
            </a:r>
            <a:endParaRPr lang="en-US" dirty="0"/>
          </a:p>
        </p:txBody>
      </p:sp>
      <p:sp>
        <p:nvSpPr>
          <p:cNvPr id="5" name="Footer" descr="Footer Text">
            <a:extLst>
              <a:ext uri="{FF2B5EF4-FFF2-40B4-BE49-F238E27FC236}">
                <a16:creationId xmlns:a16="http://schemas.microsoft.com/office/drawing/2014/main" id="{637A6D8A-C288-A080-A5D8-DDECEFF43959}"/>
              </a:ext>
            </a:extLst>
          </p:cNvPr>
          <p:cNvSpPr>
            <a:spLocks noGrp="1"/>
          </p:cNvSpPr>
          <p:nvPr>
            <p:ph type="ftr" sz="quarter" idx="16"/>
          </p:nvPr>
        </p:nvSpPr>
        <p:spPr>
          <a:xfrm>
            <a:off x="4879619" y="6343652"/>
            <a:ext cx="4466213" cy="365125"/>
          </a:xfrm>
        </p:spPr>
        <p:txBody>
          <a:bodyPr/>
          <a:lstStyle/>
          <a:p>
            <a:r>
              <a:rPr lang="en-US"/>
              <a:t>Replace this copy on all slides via Insert &gt; Header &amp; Footer </a:t>
            </a:r>
            <a:endParaRPr lang="en-AU" dirty="0"/>
          </a:p>
        </p:txBody>
      </p:sp>
      <p:sp>
        <p:nvSpPr>
          <p:cNvPr id="6" name="Slide Number" descr="Page Number">
            <a:extLst>
              <a:ext uri="{FF2B5EF4-FFF2-40B4-BE49-F238E27FC236}">
                <a16:creationId xmlns:a16="http://schemas.microsoft.com/office/drawing/2014/main" id="{1ECB13D9-9272-56F0-545C-8FA11A00B34E}"/>
              </a:ext>
            </a:extLst>
          </p:cNvPr>
          <p:cNvSpPr>
            <a:spLocks noGrp="1"/>
          </p:cNvSpPr>
          <p:nvPr>
            <p:ph type="sldNum" sz="quarter" idx="17"/>
          </p:nvPr>
        </p:nvSpPr>
        <p:spPr>
          <a:xfrm>
            <a:off x="9355208" y="6343652"/>
            <a:ext cx="213564" cy="365125"/>
          </a:xfrm>
        </p:spPr>
        <p:txBody>
          <a:bodyPr/>
          <a:lstStyle/>
          <a:p>
            <a:fld id="{332C3882-8AEC-4285-98B7-7208BE65C19E}" type="slidenum">
              <a:rPr lang="en-AU" smtClean="0"/>
              <a:pPr/>
              <a:t>‹#›</a:t>
            </a:fld>
            <a:endParaRPr lang="en-AU"/>
          </a:p>
        </p:txBody>
      </p:sp>
    </p:spTree>
    <p:extLst>
      <p:ext uri="{BB962C8B-B14F-4D97-AF65-F5344CB8AC3E}">
        <p14:creationId xmlns:p14="http://schemas.microsoft.com/office/powerpoint/2010/main" val="1071879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umn Information 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A36C255-D0AF-4F0E-516B-79B2672DEDED}"/>
              </a:ext>
            </a:extLst>
          </p:cNvPr>
          <p:cNvSpPr>
            <a:spLocks noGrp="1"/>
          </p:cNvSpPr>
          <p:nvPr>
            <p:ph type="title"/>
          </p:nvPr>
        </p:nvSpPr>
        <p:spPr>
          <a:xfrm>
            <a:off x="327994" y="540001"/>
            <a:ext cx="9245600" cy="635011"/>
          </a:xfrm>
        </p:spPr>
        <p:txBody>
          <a:bodyPr/>
          <a:lstStyle/>
          <a:p>
            <a:r>
              <a:rPr lang="en-US"/>
              <a:t>Click to edit Master title style</a:t>
            </a:r>
            <a:endParaRPr lang="en-AU"/>
          </a:p>
        </p:txBody>
      </p:sp>
      <p:sp>
        <p:nvSpPr>
          <p:cNvPr id="17" name="Column 1">
            <a:extLst>
              <a:ext uri="{FF2B5EF4-FFF2-40B4-BE49-F238E27FC236}">
                <a16:creationId xmlns:a16="http://schemas.microsoft.com/office/drawing/2014/main" id="{FF5CC07D-3EF4-3BCD-4B13-2B6B48EFE9BE}"/>
              </a:ext>
            </a:extLst>
          </p:cNvPr>
          <p:cNvSpPr>
            <a:spLocks noGrp="1"/>
          </p:cNvSpPr>
          <p:nvPr>
            <p:ph type="body" sz="quarter" idx="12" hasCustomPrompt="1"/>
          </p:nvPr>
        </p:nvSpPr>
        <p:spPr>
          <a:xfrm>
            <a:off x="327995" y="1580375"/>
            <a:ext cx="2202680" cy="4569601"/>
          </a:xfrm>
          <a:prstGeom prst="roundRect">
            <a:avLst>
              <a:gd name="adj" fmla="val 3971"/>
            </a:avLst>
          </a:prstGeom>
          <a:solidFill>
            <a:schemeClr val="bg1"/>
          </a:solidFill>
          <a:ln>
            <a:solidFill>
              <a:schemeClr val="accent1"/>
            </a:solidFill>
          </a:ln>
        </p:spPr>
        <p:txBody>
          <a:bodyPr lIns="180000" tIns="360000" rIns="180000" bIns="540000" anchor="ctr"/>
          <a:lstStyle>
            <a:lvl1pPr algn="ctr">
              <a:defRPr sz="1700">
                <a:solidFill>
                  <a:schemeClr val="accent1"/>
                </a:solidFill>
                <a:latin typeface="+mj-lt"/>
              </a:defRPr>
            </a:lvl1pPr>
            <a:lvl2pPr marL="0" indent="0" algn="ctr">
              <a:buFont typeface="Arial" panose="020B0604020202020204" pitchFamily="34" charset="0"/>
              <a:buNone/>
              <a:defRPr b="0">
                <a:solidFill>
                  <a:schemeClr val="accent1"/>
                </a:solidFill>
                <a:latin typeface="+mj-lt"/>
              </a:defRPr>
            </a:lvl2pPr>
            <a:lvl3pPr marL="0" indent="0" algn="ctr">
              <a:buFont typeface="Arial" panose="020B0604020202020204" pitchFamily="34" charset="0"/>
              <a:buNone/>
              <a:defRPr>
                <a:solidFill>
                  <a:schemeClr val="accent1"/>
                </a:solidFill>
                <a:latin typeface="+mj-lt"/>
              </a:defRPr>
            </a:lvl3pPr>
            <a:lvl4pPr marL="0" indent="0" algn="ctr">
              <a:buNone/>
              <a:defRPr>
                <a:solidFill>
                  <a:schemeClr val="accent1"/>
                </a:solidFill>
                <a:latin typeface="+mj-lt"/>
              </a:defRPr>
            </a:lvl4pPr>
            <a:lvl5pPr marL="0" indent="0" algn="ctr">
              <a:buNone/>
              <a:defRPr>
                <a:solidFill>
                  <a:schemeClr val="accent1"/>
                </a:solidFill>
                <a:latin typeface="+mj-lt"/>
              </a:defRPr>
            </a:lvl5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Column 2">
            <a:extLst>
              <a:ext uri="{FF2B5EF4-FFF2-40B4-BE49-F238E27FC236}">
                <a16:creationId xmlns:a16="http://schemas.microsoft.com/office/drawing/2014/main" id="{743FF2B6-8553-E9C5-F3D5-3B9BF7CD9FBC}"/>
              </a:ext>
            </a:extLst>
          </p:cNvPr>
          <p:cNvSpPr>
            <a:spLocks noGrp="1"/>
          </p:cNvSpPr>
          <p:nvPr>
            <p:ph type="body" sz="quarter" idx="15" hasCustomPrompt="1"/>
          </p:nvPr>
        </p:nvSpPr>
        <p:spPr>
          <a:xfrm>
            <a:off x="2675926" y="1580375"/>
            <a:ext cx="2201372" cy="4569601"/>
          </a:xfrm>
          <a:prstGeom prst="roundRect">
            <a:avLst>
              <a:gd name="adj" fmla="val 3971"/>
            </a:avLst>
          </a:prstGeom>
          <a:solidFill>
            <a:schemeClr val="bg1"/>
          </a:solidFill>
          <a:ln>
            <a:solidFill>
              <a:schemeClr val="accent1"/>
            </a:solidFill>
          </a:ln>
        </p:spPr>
        <p:txBody>
          <a:bodyPr lIns="180000" tIns="360000" rIns="180000" bIns="540000" anchor="ctr"/>
          <a:lstStyle>
            <a:lvl1pPr algn="ctr">
              <a:defRPr sz="1700">
                <a:solidFill>
                  <a:schemeClr val="accent1"/>
                </a:solidFill>
                <a:latin typeface="+mj-lt"/>
              </a:defRPr>
            </a:lvl1pPr>
            <a:lvl2pPr marL="0" indent="0" algn="ctr">
              <a:buFont typeface="Arial" panose="020B0604020202020204" pitchFamily="34" charset="0"/>
              <a:buNone/>
              <a:defRPr b="0">
                <a:solidFill>
                  <a:schemeClr val="accent1"/>
                </a:solidFill>
                <a:latin typeface="+mj-lt"/>
              </a:defRPr>
            </a:lvl2pPr>
            <a:lvl3pPr marL="0" indent="0" algn="ctr">
              <a:buFont typeface="Arial" panose="020B0604020202020204" pitchFamily="34" charset="0"/>
              <a:buNone/>
              <a:defRPr>
                <a:solidFill>
                  <a:schemeClr val="accent1"/>
                </a:solidFill>
                <a:latin typeface="+mj-lt"/>
              </a:defRPr>
            </a:lvl3pPr>
            <a:lvl4pPr marL="0" indent="0" algn="ctr">
              <a:buNone/>
              <a:defRPr>
                <a:solidFill>
                  <a:schemeClr val="accent1"/>
                </a:solidFill>
                <a:latin typeface="+mj-lt"/>
              </a:defRPr>
            </a:lvl4pPr>
            <a:lvl5pPr marL="0" indent="0" algn="ctr">
              <a:buNone/>
              <a:defRPr>
                <a:solidFill>
                  <a:schemeClr val="accent1"/>
                </a:solidFill>
                <a:latin typeface="+mj-lt"/>
              </a:defRPr>
            </a:lvl5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Column 3">
            <a:extLst>
              <a:ext uri="{FF2B5EF4-FFF2-40B4-BE49-F238E27FC236}">
                <a16:creationId xmlns:a16="http://schemas.microsoft.com/office/drawing/2014/main" id="{4DAA63C0-48A1-DEF9-FFEC-9A62352BBFA2}"/>
              </a:ext>
            </a:extLst>
          </p:cNvPr>
          <p:cNvSpPr>
            <a:spLocks noGrp="1"/>
          </p:cNvSpPr>
          <p:nvPr>
            <p:ph type="body" sz="quarter" idx="14" hasCustomPrompt="1"/>
          </p:nvPr>
        </p:nvSpPr>
        <p:spPr>
          <a:xfrm>
            <a:off x="5022549" y="1580375"/>
            <a:ext cx="2201372" cy="4569601"/>
          </a:xfrm>
          <a:prstGeom prst="roundRect">
            <a:avLst>
              <a:gd name="adj" fmla="val 3971"/>
            </a:avLst>
          </a:prstGeom>
          <a:solidFill>
            <a:schemeClr val="bg1"/>
          </a:solidFill>
          <a:ln>
            <a:solidFill>
              <a:schemeClr val="accent1"/>
            </a:solidFill>
          </a:ln>
        </p:spPr>
        <p:txBody>
          <a:bodyPr lIns="180000" tIns="360000" rIns="180000" bIns="540000" anchor="ctr"/>
          <a:lstStyle>
            <a:lvl1pPr algn="ctr">
              <a:defRPr sz="1700">
                <a:solidFill>
                  <a:schemeClr val="accent1"/>
                </a:solidFill>
                <a:latin typeface="+mj-lt"/>
              </a:defRPr>
            </a:lvl1pPr>
            <a:lvl2pPr marL="0" indent="0" algn="ctr">
              <a:buFont typeface="Arial" panose="020B0604020202020204" pitchFamily="34" charset="0"/>
              <a:buNone/>
              <a:defRPr b="0">
                <a:solidFill>
                  <a:schemeClr val="accent1"/>
                </a:solidFill>
                <a:latin typeface="+mj-lt"/>
              </a:defRPr>
            </a:lvl2pPr>
            <a:lvl3pPr marL="0" indent="0" algn="ctr">
              <a:buFont typeface="Arial" panose="020B0604020202020204" pitchFamily="34" charset="0"/>
              <a:buNone/>
              <a:defRPr>
                <a:solidFill>
                  <a:schemeClr val="accent1"/>
                </a:solidFill>
                <a:latin typeface="+mj-lt"/>
              </a:defRPr>
            </a:lvl3pPr>
            <a:lvl4pPr marL="0" indent="0" algn="ctr">
              <a:buNone/>
              <a:defRPr>
                <a:solidFill>
                  <a:schemeClr val="accent1"/>
                </a:solidFill>
                <a:latin typeface="+mj-lt"/>
              </a:defRPr>
            </a:lvl4pPr>
            <a:lvl5pPr marL="0" indent="0" algn="ctr">
              <a:buNone/>
              <a:defRPr>
                <a:solidFill>
                  <a:schemeClr val="accent1"/>
                </a:solidFill>
                <a:latin typeface="+mj-lt"/>
              </a:defRPr>
            </a:lvl5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Column 4">
            <a:extLst>
              <a:ext uri="{FF2B5EF4-FFF2-40B4-BE49-F238E27FC236}">
                <a16:creationId xmlns:a16="http://schemas.microsoft.com/office/drawing/2014/main" id="{340AF855-DDD0-E388-D9D2-AE7ADBA53D89}"/>
              </a:ext>
            </a:extLst>
          </p:cNvPr>
          <p:cNvSpPr>
            <a:spLocks noGrp="1"/>
          </p:cNvSpPr>
          <p:nvPr>
            <p:ph type="body" sz="quarter" idx="13" hasCustomPrompt="1"/>
          </p:nvPr>
        </p:nvSpPr>
        <p:spPr>
          <a:xfrm>
            <a:off x="7369173" y="1580375"/>
            <a:ext cx="2201372" cy="4569601"/>
          </a:xfrm>
          <a:prstGeom prst="roundRect">
            <a:avLst>
              <a:gd name="adj" fmla="val 3971"/>
            </a:avLst>
          </a:prstGeom>
          <a:solidFill>
            <a:schemeClr val="bg1"/>
          </a:solidFill>
          <a:ln>
            <a:solidFill>
              <a:schemeClr val="accent1"/>
            </a:solidFill>
          </a:ln>
        </p:spPr>
        <p:txBody>
          <a:bodyPr lIns="180000" tIns="360000" rIns="180000" bIns="540000" anchor="ctr"/>
          <a:lstStyle>
            <a:lvl1pPr algn="ctr">
              <a:defRPr sz="1700">
                <a:solidFill>
                  <a:schemeClr val="accent1"/>
                </a:solidFill>
                <a:latin typeface="+mj-lt"/>
              </a:defRPr>
            </a:lvl1pPr>
            <a:lvl2pPr marL="0" indent="0" algn="ctr">
              <a:buFont typeface="Arial" panose="020B0604020202020204" pitchFamily="34" charset="0"/>
              <a:buNone/>
              <a:defRPr b="0">
                <a:solidFill>
                  <a:schemeClr val="accent1"/>
                </a:solidFill>
                <a:latin typeface="+mj-lt"/>
              </a:defRPr>
            </a:lvl2pPr>
            <a:lvl3pPr marL="0" indent="0" algn="ctr">
              <a:buFont typeface="Arial" panose="020B0604020202020204" pitchFamily="34" charset="0"/>
              <a:buNone/>
              <a:defRPr>
                <a:solidFill>
                  <a:schemeClr val="accent1"/>
                </a:solidFill>
                <a:latin typeface="+mj-lt"/>
              </a:defRPr>
            </a:lvl3pPr>
            <a:lvl4pPr marL="0" indent="0" algn="ctr">
              <a:buNone/>
              <a:defRPr>
                <a:solidFill>
                  <a:schemeClr val="accent1"/>
                </a:solidFill>
                <a:latin typeface="+mj-lt"/>
              </a:defRPr>
            </a:lvl4pPr>
            <a:lvl5pPr marL="0" indent="0" algn="ctr">
              <a:buNone/>
              <a:defRPr>
                <a:solidFill>
                  <a:schemeClr val="accent1"/>
                </a:solidFill>
                <a:latin typeface="+mj-lt"/>
              </a:defRPr>
            </a:lvl5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Footer">
            <a:extLst>
              <a:ext uri="{FF2B5EF4-FFF2-40B4-BE49-F238E27FC236}">
                <a16:creationId xmlns:a16="http://schemas.microsoft.com/office/drawing/2014/main" id="{EC466E1B-E38B-15AD-4D8B-D7DBF62AA38F}"/>
              </a:ext>
            </a:extLst>
          </p:cNvPr>
          <p:cNvSpPr>
            <a:spLocks noGrp="1"/>
          </p:cNvSpPr>
          <p:nvPr>
            <p:ph type="ftr" sz="quarter" idx="10"/>
          </p:nvPr>
        </p:nvSpPr>
        <p:spPr>
          <a:xfrm>
            <a:off x="5022549" y="6343652"/>
            <a:ext cx="4323285" cy="365125"/>
          </a:xfrm>
        </p:spPr>
        <p:txBody>
          <a:bodyPr/>
          <a:lstStyle/>
          <a:p>
            <a:r>
              <a:rPr lang="en-US"/>
              <a:t>Replace this copy on all slides via Insert &gt; Header &amp; Footer </a:t>
            </a:r>
            <a:endParaRPr lang="en-AU" dirty="0"/>
          </a:p>
        </p:txBody>
      </p:sp>
      <p:sp>
        <p:nvSpPr>
          <p:cNvPr id="4" name="Slide Number">
            <a:extLst>
              <a:ext uri="{FF2B5EF4-FFF2-40B4-BE49-F238E27FC236}">
                <a16:creationId xmlns:a16="http://schemas.microsoft.com/office/drawing/2014/main" id="{A53F4956-BAA2-DEDA-D080-2863333DEED5}"/>
              </a:ext>
            </a:extLst>
          </p:cNvPr>
          <p:cNvSpPr>
            <a:spLocks noGrp="1"/>
          </p:cNvSpPr>
          <p:nvPr>
            <p:ph type="sldNum" sz="quarter" idx="11"/>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3357591148"/>
      </p:ext>
    </p:extLst>
  </p:cSld>
  <p:clrMapOvr>
    <a:masterClrMapping/>
  </p:clrMapOvr>
  <p:extLst>
    <p:ext uri="{DCECCB84-F9BA-43D5-87BE-67443E8EF086}">
      <p15:sldGuideLst xmlns:p15="http://schemas.microsoft.com/office/powerpoint/2012/main">
        <p15:guide id="1" pos="3163">
          <p15:clr>
            <a:srgbClr val="F26B43"/>
          </p15:clr>
        </p15:guide>
        <p15:guide id="2" pos="3072">
          <p15:clr>
            <a:srgbClr val="F26B43"/>
          </p15:clr>
        </p15:guide>
        <p15:guide id="3" pos="4551">
          <p15:clr>
            <a:srgbClr val="F26B43"/>
          </p15:clr>
        </p15:guide>
        <p15:guide id="4" pos="4642">
          <p15:clr>
            <a:srgbClr val="F26B43"/>
          </p15:clr>
        </p15:guide>
        <p15:guide id="5" pos="1685">
          <p15:clr>
            <a:srgbClr val="F26B43"/>
          </p15:clr>
        </p15:guide>
        <p15:guide id="6" pos="1594">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Back Cover - Citi Ink Blue">
    <p:bg>
      <p:bgPr>
        <a:solidFill>
          <a:schemeClr val="bg1"/>
        </a:solidFill>
        <a:effectLst/>
      </p:bgPr>
    </p:bg>
    <p:spTree>
      <p:nvGrpSpPr>
        <p:cNvPr id="1" name=""/>
        <p:cNvGrpSpPr/>
        <p:nvPr/>
      </p:nvGrpSpPr>
      <p:grpSpPr>
        <a:xfrm>
          <a:off x="0" y="0"/>
          <a:ext cx="0" cy="0"/>
          <a:chOff x="0" y="0"/>
          <a:chExt cx="0" cy="0"/>
        </a:xfrm>
      </p:grpSpPr>
      <p:sp>
        <p:nvSpPr>
          <p:cNvPr id="2" name="Hidden Title">
            <a:extLst>
              <a:ext uri="{FF2B5EF4-FFF2-40B4-BE49-F238E27FC236}">
                <a16:creationId xmlns:a16="http://schemas.microsoft.com/office/drawing/2014/main" id="{E53CE230-27CE-ACDD-5237-E5C77F5D6C6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pic>
        <p:nvPicPr>
          <p:cNvPr id="5" name="Citi Logo">
            <a:extLst>
              <a:ext uri="{FF2B5EF4-FFF2-40B4-BE49-F238E27FC236}">
                <a16:creationId xmlns:a16="http://schemas.microsoft.com/office/drawing/2014/main" id="{77F99459-7DB9-F127-3862-8E709FFE4B9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7630" y="2815490"/>
            <a:ext cx="2059468" cy="1227021"/>
          </a:xfrm>
          <a:prstGeom prst="rect">
            <a:avLst/>
          </a:prstGeom>
        </p:spPr>
      </p:pic>
    </p:spTree>
    <p:extLst>
      <p:ext uri="{BB962C8B-B14F-4D97-AF65-F5344CB8AC3E}">
        <p14:creationId xmlns:p14="http://schemas.microsoft.com/office/powerpoint/2010/main" val="2582377318"/>
      </p:ext>
    </p:extLst>
  </p:cSld>
  <p:clrMapOvr>
    <a:masterClrMapping/>
  </p:clrMapOvr>
  <p:extLst>
    <p:ext uri="{DCECCB84-F9BA-43D5-87BE-67443E8EF086}">
      <p15:sldGuideLst xmlns:p15="http://schemas.microsoft.com/office/powerpoint/2012/main">
        <p15:guide id="1" orient="horz" pos="2341">
          <p15:clr>
            <a:srgbClr val="F26B43"/>
          </p15:clr>
        </p15:guide>
        <p15:guide id="2" pos="3120">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sp>
        <p:nvSpPr>
          <p:cNvPr id="2" name="Title"/>
          <p:cNvSpPr>
            <a:spLocks noGrp="1"/>
          </p:cNvSpPr>
          <p:nvPr>
            <p:ph type="title"/>
          </p:nvPr>
        </p:nvSpPr>
        <p:spPr>
          <a:xfrm>
            <a:off x="327994" y="540001"/>
            <a:ext cx="9245600" cy="635011"/>
          </a:xfrm>
        </p:spPr>
        <p:txBody>
          <a:bodyPr/>
          <a:lstStyle/>
          <a:p>
            <a:r>
              <a:rPr lang="en-US" noProof="0"/>
              <a:t>Click to edit Master title style</a:t>
            </a:r>
            <a:endParaRPr lang="en-AU" noProof="0" dirty="0"/>
          </a:p>
        </p:txBody>
      </p:sp>
    </p:spTree>
    <p:extLst>
      <p:ext uri="{BB962C8B-B14F-4D97-AF65-F5344CB8AC3E}">
        <p14:creationId xmlns:p14="http://schemas.microsoft.com/office/powerpoint/2010/main" val="221130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Slide 02">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62DD26-6C4F-8592-B57A-D77F3C87908F}"/>
              </a:ext>
            </a:extLst>
          </p:cNvPr>
          <p:cNvPicPr>
            <a:picLocks noChangeAspect="1"/>
          </p:cNvPicPr>
          <p:nvPr userDrawn="1"/>
        </p:nvPicPr>
        <p:blipFill>
          <a:blip r:embed="rId5"/>
          <a:stretch>
            <a:fillRect/>
          </a:stretch>
        </p:blipFill>
        <p:spPr>
          <a:xfrm>
            <a:off x="273050" y="6272784"/>
            <a:ext cx="824484" cy="432816"/>
          </a:xfrm>
          <a:prstGeom prst="rect">
            <a:avLst/>
          </a:prstGeom>
        </p:spPr>
      </p:pic>
      <p:sp>
        <p:nvSpPr>
          <p:cNvPr id="7" name="Title 1">
            <a:extLst>
              <a:ext uri="{FF2B5EF4-FFF2-40B4-BE49-F238E27FC236}">
                <a16:creationId xmlns:a16="http://schemas.microsoft.com/office/drawing/2014/main" id="{8E260556-1CB0-030F-6B04-299B00470330}"/>
              </a:ext>
            </a:extLst>
          </p:cNvPr>
          <p:cNvSpPr>
            <a:spLocks noGrp="1"/>
          </p:cNvSpPr>
          <p:nvPr>
            <p:ph type="ctrTitle" hasCustomPrompt="1"/>
            <p:custDataLst>
              <p:tags r:id="rId1"/>
            </p:custDataLst>
          </p:nvPr>
        </p:nvSpPr>
        <p:spPr>
          <a:xfrm>
            <a:off x="273050" y="4236415"/>
            <a:ext cx="9359900" cy="720000"/>
          </a:xfrm>
          <a:prstGeom prst="rect">
            <a:avLst/>
          </a:prstGeom>
        </p:spPr>
        <p:txBody>
          <a:bodyPr lIns="0" tIns="0" rIns="0" bIns="0" anchor="b">
            <a:noAutofit/>
          </a:bodyPr>
          <a:lstStyle>
            <a:lvl1pPr algn="l">
              <a:lnSpc>
                <a:spcPct val="100000"/>
              </a:lnSpc>
              <a:defRPr sz="3600" spc="-30" baseline="0">
                <a:solidFill>
                  <a:schemeClr val="bg1"/>
                </a:solidFill>
              </a:defRPr>
            </a:lvl1pPr>
          </a:lstStyle>
          <a:p>
            <a:r>
              <a:rPr lang="en-US" noProof="0" dirty="0"/>
              <a:t>Cover title</a:t>
            </a:r>
            <a:endParaRPr lang="en-US" dirty="0"/>
          </a:p>
        </p:txBody>
      </p:sp>
      <p:sp>
        <p:nvSpPr>
          <p:cNvPr id="8" name="Subtitle 2">
            <a:extLst>
              <a:ext uri="{FF2B5EF4-FFF2-40B4-BE49-F238E27FC236}">
                <a16:creationId xmlns:a16="http://schemas.microsoft.com/office/drawing/2014/main" id="{30E2ACEF-01CB-75CA-E00B-8319CD53C07E}"/>
              </a:ext>
            </a:extLst>
          </p:cNvPr>
          <p:cNvSpPr>
            <a:spLocks noGrp="1"/>
          </p:cNvSpPr>
          <p:nvPr>
            <p:ph type="subTitle" idx="1" hasCustomPrompt="1"/>
            <p:custDataLst>
              <p:tags r:id="rId2"/>
            </p:custDataLst>
          </p:nvPr>
        </p:nvSpPr>
        <p:spPr>
          <a:xfrm>
            <a:off x="273050" y="5187076"/>
            <a:ext cx="9359900" cy="360000"/>
          </a:xfrm>
          <a:prstGeom prst="rect">
            <a:avLst/>
          </a:prstGeom>
        </p:spPr>
        <p:txBody>
          <a:bodyPr lIns="0" tIns="0" rIns="0" bIns="0">
            <a:noAutofit/>
          </a:bodyPr>
          <a:lstStyle>
            <a:lvl1pPr marL="0" indent="0" algn="l">
              <a:lnSpc>
                <a:spcPct val="100000"/>
              </a:lnSpc>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dirty="0"/>
              <a:t>Presentation subtitle (optional)</a:t>
            </a:r>
          </a:p>
        </p:txBody>
      </p:sp>
    </p:spTree>
    <p:extLst>
      <p:ext uri="{BB962C8B-B14F-4D97-AF65-F5344CB8AC3E}">
        <p14:creationId xmlns:p14="http://schemas.microsoft.com/office/powerpoint/2010/main" val="170260453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Stats - White">
    <p:bg>
      <p:bgPr>
        <a:solidFill>
          <a:schemeClr val="bg1"/>
        </a:solidFill>
        <a:effectLst/>
      </p:bgPr>
    </p:bg>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7B3FBD4B-B973-F46D-9893-FC50D83061C5}"/>
              </a:ext>
            </a:extLst>
          </p:cNvPr>
          <p:cNvSpPr>
            <a:spLocks noGrp="1"/>
          </p:cNvSpPr>
          <p:nvPr>
            <p:ph type="ftr" sz="quarter" idx="14"/>
          </p:nvPr>
        </p:nvSpPr>
        <p:spPr>
          <a:xfrm>
            <a:off x="6075938" y="6343651"/>
            <a:ext cx="3343275" cy="365125"/>
          </a:xfrm>
        </p:spPr>
        <p:txBody>
          <a:bodyPr/>
          <a:lstStyle>
            <a:lvl1pPr>
              <a:defRPr>
                <a:solidFill>
                  <a:schemeClr val="tx1"/>
                </a:solidFill>
              </a:defRPr>
            </a:lvl1pPr>
          </a:lstStyle>
          <a:p>
            <a:r>
              <a:rPr lang="en-US"/>
              <a:t>Use Edit Header &amp; Footer to update on all slides</a:t>
            </a:r>
            <a:endParaRPr lang="en-AU"/>
          </a:p>
        </p:txBody>
      </p:sp>
      <p:sp>
        <p:nvSpPr>
          <p:cNvPr id="15" name="Slide Number Placeholder 14">
            <a:extLst>
              <a:ext uri="{FF2B5EF4-FFF2-40B4-BE49-F238E27FC236}">
                <a16:creationId xmlns:a16="http://schemas.microsoft.com/office/drawing/2014/main" id="{6AE8FDF2-D98A-5314-F6E9-75719E216D9B}"/>
              </a:ext>
            </a:extLst>
          </p:cNvPr>
          <p:cNvSpPr>
            <a:spLocks noGrp="1"/>
          </p:cNvSpPr>
          <p:nvPr>
            <p:ph type="sldNum" sz="quarter" idx="15"/>
          </p:nvPr>
        </p:nvSpPr>
        <p:spPr>
          <a:xfrm>
            <a:off x="9474451" y="6343651"/>
            <a:ext cx="213564" cy="365125"/>
          </a:xfrm>
        </p:spPr>
        <p:txBody>
          <a:bodyPr/>
          <a:lstStyle>
            <a:lvl1pPr>
              <a:defRPr>
                <a:solidFill>
                  <a:schemeClr val="tx1"/>
                </a:solidFill>
              </a:defRPr>
            </a:lvl1pPr>
          </a:lstStyle>
          <a:p>
            <a:fld id="{332C3882-8AEC-4285-98B7-7208BE65C19E}" type="slidenum">
              <a:rPr lang="en-AU" smtClean="0"/>
              <a:pPr/>
              <a:t>‹#›</a:t>
            </a:fld>
            <a:endParaRPr lang="en-AU"/>
          </a:p>
        </p:txBody>
      </p:sp>
      <p:sp>
        <p:nvSpPr>
          <p:cNvPr id="5" name="Text Placeholder 4">
            <a:extLst>
              <a:ext uri="{FF2B5EF4-FFF2-40B4-BE49-F238E27FC236}">
                <a16:creationId xmlns:a16="http://schemas.microsoft.com/office/drawing/2014/main" id="{9D9C2BE8-6C48-9FB8-B454-DE1C9E8BBC3F}"/>
              </a:ext>
            </a:extLst>
          </p:cNvPr>
          <p:cNvSpPr>
            <a:spLocks noGrp="1"/>
          </p:cNvSpPr>
          <p:nvPr>
            <p:ph type="body" sz="quarter" idx="16" hasCustomPrompt="1"/>
          </p:nvPr>
        </p:nvSpPr>
        <p:spPr>
          <a:xfrm>
            <a:off x="234000" y="3438054"/>
            <a:ext cx="2164500" cy="2138834"/>
          </a:xfrm>
        </p:spPr>
        <p:txBody>
          <a:bodyPr/>
          <a:lstStyle>
            <a:lvl1pPr marL="0" indent="0">
              <a:spcAft>
                <a:spcPts val="406"/>
              </a:spcAft>
              <a:buNone/>
              <a:defRPr sz="894">
                <a:solidFill>
                  <a:schemeClr val="tx1"/>
                </a:solidFill>
              </a:defRPr>
            </a:lvl1pPr>
            <a:lvl2pPr>
              <a:spcAft>
                <a:spcPts val="406"/>
              </a:spcAft>
              <a:defRPr sz="894">
                <a:solidFill>
                  <a:schemeClr val="tx1"/>
                </a:solidFill>
              </a:defRPr>
            </a:lvl2pPr>
            <a:lvl3pPr>
              <a:spcAft>
                <a:spcPts val="406"/>
              </a:spcAft>
              <a:defRPr sz="894">
                <a:solidFill>
                  <a:schemeClr val="tx1"/>
                </a:solidFill>
              </a:defRPr>
            </a:lvl3pPr>
            <a:lvl4pPr>
              <a:spcAft>
                <a:spcPts val="406"/>
              </a:spcAft>
              <a:defRPr sz="894">
                <a:solidFill>
                  <a:schemeClr val="tx1"/>
                </a:solidFill>
              </a:defRPr>
            </a:lvl4pPr>
            <a:lvl5pPr>
              <a:spcAft>
                <a:spcPts val="406"/>
              </a:spcAft>
              <a:defRPr sz="894">
                <a:solidFill>
                  <a:schemeClr val="tx1"/>
                </a:solidFill>
              </a:defRPr>
            </a:lvl5pPr>
            <a:lvl6pPr>
              <a:spcAft>
                <a:spcPts val="406"/>
              </a:spcAft>
              <a:defRPr/>
            </a:lvl6pPr>
            <a:lvl7pPr>
              <a:spcAft>
                <a:spcPts val="406"/>
              </a:spcAft>
              <a:defRPr/>
            </a:lvl7pPr>
          </a:lstStyle>
          <a:p>
            <a:pPr lvl="0"/>
            <a:r>
              <a:rPr lang="en-US"/>
              <a:t>Level One (body copy)</a:t>
            </a:r>
          </a:p>
          <a:p>
            <a:pPr lvl="1"/>
            <a:r>
              <a:rPr lang="en-US"/>
              <a:t>Level Two (subheading)</a:t>
            </a:r>
          </a:p>
          <a:p>
            <a:pPr lvl="2"/>
            <a:r>
              <a:rPr lang="en-US"/>
              <a:t>Level Three (bullets)</a:t>
            </a:r>
          </a:p>
          <a:p>
            <a:pPr lvl="3"/>
            <a:r>
              <a:rPr lang="en-US"/>
              <a:t>Level Four (open bullets)</a:t>
            </a:r>
          </a:p>
          <a:p>
            <a:pPr lvl="4"/>
            <a:r>
              <a:rPr lang="en-US"/>
              <a:t>Level Five (</a:t>
            </a:r>
            <a:r>
              <a:rPr lang="en-US" err="1"/>
              <a:t>en</a:t>
            </a:r>
            <a:r>
              <a:rPr lang="en-US"/>
              <a:t>-dash)</a:t>
            </a:r>
          </a:p>
          <a:p>
            <a:pPr lvl="5"/>
            <a:r>
              <a:rPr lang="en-US" noProof="0"/>
              <a:t>Level Six (bullet)</a:t>
            </a:r>
          </a:p>
          <a:p>
            <a:pPr lvl="6"/>
            <a:r>
              <a:rPr lang="en-US" noProof="0"/>
              <a:t>Level Seven (open bullet)</a:t>
            </a:r>
            <a:endParaRPr lang="en-AU" noProof="0"/>
          </a:p>
        </p:txBody>
      </p:sp>
      <p:sp>
        <p:nvSpPr>
          <p:cNvPr id="10" name="Text Placeholder 4">
            <a:extLst>
              <a:ext uri="{FF2B5EF4-FFF2-40B4-BE49-F238E27FC236}">
                <a16:creationId xmlns:a16="http://schemas.microsoft.com/office/drawing/2014/main" id="{ABDF9DC7-D8C9-5BA1-A22F-BB2DD25B7F9E}"/>
              </a:ext>
            </a:extLst>
          </p:cNvPr>
          <p:cNvSpPr>
            <a:spLocks noGrp="1"/>
          </p:cNvSpPr>
          <p:nvPr>
            <p:ph type="body" sz="quarter" idx="17" hasCustomPrompt="1"/>
          </p:nvPr>
        </p:nvSpPr>
        <p:spPr>
          <a:xfrm>
            <a:off x="2589559" y="3438054"/>
            <a:ext cx="2164500" cy="2138834"/>
          </a:xfrm>
        </p:spPr>
        <p:txBody>
          <a:bodyPr/>
          <a:lstStyle>
            <a:lvl1pPr marL="0" indent="0">
              <a:spcAft>
                <a:spcPts val="406"/>
              </a:spcAft>
              <a:buNone/>
              <a:defRPr sz="894">
                <a:solidFill>
                  <a:schemeClr val="tx1"/>
                </a:solidFill>
              </a:defRPr>
            </a:lvl1pPr>
            <a:lvl2pPr>
              <a:spcAft>
                <a:spcPts val="406"/>
              </a:spcAft>
              <a:defRPr sz="894">
                <a:solidFill>
                  <a:schemeClr val="tx1"/>
                </a:solidFill>
              </a:defRPr>
            </a:lvl2pPr>
            <a:lvl3pPr>
              <a:spcAft>
                <a:spcPts val="406"/>
              </a:spcAft>
              <a:defRPr sz="894">
                <a:solidFill>
                  <a:schemeClr val="tx1"/>
                </a:solidFill>
              </a:defRPr>
            </a:lvl3pPr>
            <a:lvl4pPr>
              <a:spcAft>
                <a:spcPts val="406"/>
              </a:spcAft>
              <a:defRPr sz="894">
                <a:solidFill>
                  <a:schemeClr val="tx1"/>
                </a:solidFill>
              </a:defRPr>
            </a:lvl4pPr>
            <a:lvl5pPr>
              <a:spcAft>
                <a:spcPts val="406"/>
              </a:spcAft>
              <a:defRPr sz="894">
                <a:solidFill>
                  <a:schemeClr val="tx1"/>
                </a:solidFill>
              </a:defRPr>
            </a:lvl5pPr>
            <a:lvl6pPr>
              <a:spcAft>
                <a:spcPts val="406"/>
              </a:spcAft>
              <a:defRPr/>
            </a:lvl6pPr>
            <a:lvl7pPr>
              <a:spcAft>
                <a:spcPts val="406"/>
              </a:spcAft>
              <a:defRPr/>
            </a:lvl7pPr>
          </a:lstStyle>
          <a:p>
            <a:pPr lvl="0"/>
            <a:r>
              <a:rPr lang="en-US"/>
              <a:t>Level One (body copy)</a:t>
            </a:r>
          </a:p>
          <a:p>
            <a:pPr lvl="1"/>
            <a:r>
              <a:rPr lang="en-US"/>
              <a:t>Level Two (subheading)</a:t>
            </a:r>
          </a:p>
          <a:p>
            <a:pPr lvl="2"/>
            <a:r>
              <a:rPr lang="en-US"/>
              <a:t>Level Three (bullets)</a:t>
            </a:r>
          </a:p>
          <a:p>
            <a:pPr lvl="3"/>
            <a:r>
              <a:rPr lang="en-US"/>
              <a:t>Level Four (open bullets)</a:t>
            </a:r>
          </a:p>
          <a:p>
            <a:pPr lvl="4"/>
            <a:r>
              <a:rPr lang="en-US"/>
              <a:t>Level Five (</a:t>
            </a:r>
            <a:r>
              <a:rPr lang="en-US" err="1"/>
              <a:t>en</a:t>
            </a:r>
            <a:r>
              <a:rPr lang="en-US"/>
              <a:t>-dash)</a:t>
            </a:r>
          </a:p>
          <a:p>
            <a:pPr lvl="5"/>
            <a:r>
              <a:rPr lang="en-US" noProof="0"/>
              <a:t>Level Six (bullet)</a:t>
            </a:r>
          </a:p>
          <a:p>
            <a:pPr lvl="6"/>
            <a:r>
              <a:rPr lang="en-US" noProof="0"/>
              <a:t>Level Seven (open bullet)</a:t>
            </a:r>
            <a:endParaRPr lang="en-AU" noProof="0"/>
          </a:p>
        </p:txBody>
      </p:sp>
      <p:sp>
        <p:nvSpPr>
          <p:cNvPr id="11" name="Text Placeholder 4">
            <a:extLst>
              <a:ext uri="{FF2B5EF4-FFF2-40B4-BE49-F238E27FC236}">
                <a16:creationId xmlns:a16="http://schemas.microsoft.com/office/drawing/2014/main" id="{58237C52-BFD1-7ED3-17FB-419DF89F34B3}"/>
              </a:ext>
            </a:extLst>
          </p:cNvPr>
          <p:cNvSpPr>
            <a:spLocks noGrp="1"/>
          </p:cNvSpPr>
          <p:nvPr>
            <p:ph type="body" sz="quarter" idx="18" hasCustomPrompt="1"/>
          </p:nvPr>
        </p:nvSpPr>
        <p:spPr>
          <a:xfrm>
            <a:off x="4958173" y="3438054"/>
            <a:ext cx="2164500" cy="2138834"/>
          </a:xfrm>
        </p:spPr>
        <p:txBody>
          <a:bodyPr/>
          <a:lstStyle>
            <a:lvl1pPr marL="0" indent="0">
              <a:spcAft>
                <a:spcPts val="406"/>
              </a:spcAft>
              <a:buNone/>
              <a:defRPr sz="894">
                <a:solidFill>
                  <a:schemeClr val="tx1"/>
                </a:solidFill>
              </a:defRPr>
            </a:lvl1pPr>
            <a:lvl2pPr>
              <a:spcAft>
                <a:spcPts val="406"/>
              </a:spcAft>
              <a:defRPr sz="894">
                <a:solidFill>
                  <a:schemeClr val="tx1"/>
                </a:solidFill>
              </a:defRPr>
            </a:lvl2pPr>
            <a:lvl3pPr>
              <a:spcAft>
                <a:spcPts val="406"/>
              </a:spcAft>
              <a:defRPr sz="894">
                <a:solidFill>
                  <a:schemeClr val="tx1"/>
                </a:solidFill>
              </a:defRPr>
            </a:lvl3pPr>
            <a:lvl4pPr>
              <a:spcAft>
                <a:spcPts val="406"/>
              </a:spcAft>
              <a:defRPr sz="894">
                <a:solidFill>
                  <a:schemeClr val="tx1"/>
                </a:solidFill>
              </a:defRPr>
            </a:lvl4pPr>
            <a:lvl5pPr>
              <a:spcAft>
                <a:spcPts val="406"/>
              </a:spcAft>
              <a:defRPr sz="894">
                <a:solidFill>
                  <a:schemeClr val="tx1"/>
                </a:solidFill>
              </a:defRPr>
            </a:lvl5pPr>
            <a:lvl6pPr>
              <a:spcAft>
                <a:spcPts val="406"/>
              </a:spcAft>
              <a:defRPr/>
            </a:lvl6pPr>
            <a:lvl7pPr>
              <a:spcAft>
                <a:spcPts val="406"/>
              </a:spcAft>
              <a:defRPr/>
            </a:lvl7pPr>
          </a:lstStyle>
          <a:p>
            <a:pPr lvl="0"/>
            <a:r>
              <a:rPr lang="en-US"/>
              <a:t>Level One (body copy)</a:t>
            </a:r>
          </a:p>
          <a:p>
            <a:pPr lvl="1"/>
            <a:r>
              <a:rPr lang="en-US"/>
              <a:t>Level Two (subheading)</a:t>
            </a:r>
          </a:p>
          <a:p>
            <a:pPr lvl="2"/>
            <a:r>
              <a:rPr lang="en-US"/>
              <a:t>Level Three (bullets)</a:t>
            </a:r>
          </a:p>
          <a:p>
            <a:pPr lvl="3"/>
            <a:r>
              <a:rPr lang="en-US"/>
              <a:t>Level Four (open bullets)</a:t>
            </a:r>
          </a:p>
          <a:p>
            <a:pPr lvl="4"/>
            <a:r>
              <a:rPr lang="en-US"/>
              <a:t>Level Five (</a:t>
            </a:r>
            <a:r>
              <a:rPr lang="en-US" err="1"/>
              <a:t>en</a:t>
            </a:r>
            <a:r>
              <a:rPr lang="en-US"/>
              <a:t>-dash)</a:t>
            </a:r>
          </a:p>
          <a:p>
            <a:pPr lvl="5"/>
            <a:r>
              <a:rPr lang="en-US" noProof="0"/>
              <a:t>Level Six (bullet)</a:t>
            </a:r>
          </a:p>
          <a:p>
            <a:pPr lvl="6"/>
            <a:r>
              <a:rPr lang="en-US" noProof="0"/>
              <a:t>Level Seven (open bullet)</a:t>
            </a:r>
            <a:endParaRPr lang="en-AU" noProof="0"/>
          </a:p>
        </p:txBody>
      </p:sp>
      <p:sp>
        <p:nvSpPr>
          <p:cNvPr id="12" name="Text Placeholder 4">
            <a:extLst>
              <a:ext uri="{FF2B5EF4-FFF2-40B4-BE49-F238E27FC236}">
                <a16:creationId xmlns:a16="http://schemas.microsoft.com/office/drawing/2014/main" id="{BD5EE103-B615-770D-FEB5-29420E43D75A}"/>
              </a:ext>
            </a:extLst>
          </p:cNvPr>
          <p:cNvSpPr>
            <a:spLocks noGrp="1"/>
          </p:cNvSpPr>
          <p:nvPr>
            <p:ph type="body" sz="quarter" idx="19" hasCustomPrompt="1"/>
          </p:nvPr>
        </p:nvSpPr>
        <p:spPr>
          <a:xfrm>
            <a:off x="7293249" y="3438054"/>
            <a:ext cx="2164500" cy="2138834"/>
          </a:xfrm>
        </p:spPr>
        <p:txBody>
          <a:bodyPr/>
          <a:lstStyle>
            <a:lvl1pPr marL="0" indent="0">
              <a:spcAft>
                <a:spcPts val="406"/>
              </a:spcAft>
              <a:buNone/>
              <a:defRPr sz="894">
                <a:solidFill>
                  <a:schemeClr val="accent1"/>
                </a:solidFill>
              </a:defRPr>
            </a:lvl1pPr>
            <a:lvl2pPr>
              <a:spcAft>
                <a:spcPts val="406"/>
              </a:spcAft>
              <a:defRPr sz="894">
                <a:solidFill>
                  <a:schemeClr val="accent1"/>
                </a:solidFill>
              </a:defRPr>
            </a:lvl2pPr>
            <a:lvl3pPr>
              <a:spcAft>
                <a:spcPts val="406"/>
              </a:spcAft>
              <a:defRPr sz="894">
                <a:solidFill>
                  <a:schemeClr val="accent1"/>
                </a:solidFill>
              </a:defRPr>
            </a:lvl3pPr>
            <a:lvl4pPr>
              <a:spcAft>
                <a:spcPts val="406"/>
              </a:spcAft>
              <a:defRPr sz="894">
                <a:solidFill>
                  <a:schemeClr val="accent1"/>
                </a:solidFill>
              </a:defRPr>
            </a:lvl4pPr>
            <a:lvl5pPr>
              <a:spcAft>
                <a:spcPts val="406"/>
              </a:spcAft>
              <a:defRPr sz="894">
                <a:solidFill>
                  <a:schemeClr val="accent1"/>
                </a:solidFill>
              </a:defRPr>
            </a:lvl5pPr>
            <a:lvl6pPr>
              <a:spcAft>
                <a:spcPts val="406"/>
              </a:spcAft>
              <a:defRPr>
                <a:solidFill>
                  <a:schemeClr val="accent1"/>
                </a:solidFill>
              </a:defRPr>
            </a:lvl6pPr>
            <a:lvl7pPr>
              <a:spcAft>
                <a:spcPts val="406"/>
              </a:spcAft>
              <a:defRPr>
                <a:solidFill>
                  <a:schemeClr val="accent1"/>
                </a:solidFill>
              </a:defRPr>
            </a:lvl7pPr>
            <a:lvl8pPr>
              <a:defRPr>
                <a:solidFill>
                  <a:schemeClr val="accent1"/>
                </a:solidFill>
              </a:defRPr>
            </a:lvl8pPr>
            <a:lvl9pPr>
              <a:defRPr>
                <a:solidFill>
                  <a:schemeClr val="accent1"/>
                </a:solidFill>
              </a:defRPr>
            </a:lvl9pPr>
          </a:lstStyle>
          <a:p>
            <a:pPr lvl="0"/>
            <a:r>
              <a:rPr lang="en-US"/>
              <a:t>Level One (body copy)</a:t>
            </a:r>
          </a:p>
          <a:p>
            <a:pPr lvl="1"/>
            <a:r>
              <a:rPr lang="en-US"/>
              <a:t>Level Two (subheading)</a:t>
            </a:r>
          </a:p>
          <a:p>
            <a:pPr lvl="2"/>
            <a:r>
              <a:rPr lang="en-US"/>
              <a:t>Level Three (bullets)</a:t>
            </a:r>
          </a:p>
          <a:p>
            <a:pPr lvl="3"/>
            <a:r>
              <a:rPr lang="en-US"/>
              <a:t>Level Four (open bullets)</a:t>
            </a:r>
          </a:p>
          <a:p>
            <a:pPr lvl="4"/>
            <a:r>
              <a:rPr lang="en-US"/>
              <a:t>Level Five (</a:t>
            </a:r>
            <a:r>
              <a:rPr lang="en-US" err="1"/>
              <a:t>en</a:t>
            </a:r>
            <a:r>
              <a:rPr lang="en-US"/>
              <a:t>-dash)</a:t>
            </a:r>
          </a:p>
          <a:p>
            <a:pPr lvl="5"/>
            <a:r>
              <a:rPr lang="en-US" noProof="0"/>
              <a:t>Level Six (bullet)</a:t>
            </a:r>
          </a:p>
          <a:p>
            <a:pPr lvl="6"/>
            <a:r>
              <a:rPr lang="en-US" noProof="0"/>
              <a:t>Level Seven (open bullet)</a:t>
            </a:r>
            <a:endParaRPr lang="en-AU" noProof="0"/>
          </a:p>
        </p:txBody>
      </p:sp>
      <p:sp>
        <p:nvSpPr>
          <p:cNvPr id="16" name="Text Placeholder 15">
            <a:extLst>
              <a:ext uri="{FF2B5EF4-FFF2-40B4-BE49-F238E27FC236}">
                <a16:creationId xmlns:a16="http://schemas.microsoft.com/office/drawing/2014/main" id="{4F946DAD-FFC0-59BE-7CAB-F073ACBDFA04}"/>
              </a:ext>
            </a:extLst>
          </p:cNvPr>
          <p:cNvSpPr>
            <a:spLocks noGrp="1"/>
          </p:cNvSpPr>
          <p:nvPr>
            <p:ph type="body" sz="quarter" idx="20" hasCustomPrompt="1"/>
          </p:nvPr>
        </p:nvSpPr>
        <p:spPr>
          <a:xfrm>
            <a:off x="234000" y="1366839"/>
            <a:ext cx="2164500" cy="1801640"/>
          </a:xfrm>
        </p:spPr>
        <p:txBody>
          <a:bodyPr anchor="b"/>
          <a:lstStyle>
            <a:lvl1pPr marL="0" indent="0">
              <a:buNone/>
              <a:defRPr sz="8125">
                <a:solidFill>
                  <a:schemeClr val="tx1"/>
                </a:solidFill>
                <a:latin typeface="+mj-lt"/>
              </a:defRPr>
            </a:lvl1pPr>
            <a:lvl2pPr marL="229968" indent="0">
              <a:buNone/>
              <a:defRPr sz="8125">
                <a:solidFill>
                  <a:srgbClr val="245BE2"/>
                </a:solidFill>
              </a:defRPr>
            </a:lvl2pPr>
            <a:lvl3pPr marL="0" indent="0">
              <a:buFont typeface="Arial" panose="020B0604020202020204" pitchFamily="34" charset="0"/>
              <a:buNone/>
              <a:defRPr sz="8125">
                <a:solidFill>
                  <a:srgbClr val="245BE2"/>
                </a:solidFill>
              </a:defRPr>
            </a:lvl3pPr>
            <a:lvl4pPr marL="0" indent="0">
              <a:buFont typeface="Arial" panose="020B0604020202020204" pitchFamily="34" charset="0"/>
              <a:buNone/>
              <a:defRPr sz="8125">
                <a:solidFill>
                  <a:srgbClr val="245BE2"/>
                </a:solidFill>
              </a:defRPr>
            </a:lvl4pPr>
            <a:lvl5pPr marL="0" indent="0">
              <a:buNone/>
              <a:defRPr sz="8125">
                <a:solidFill>
                  <a:srgbClr val="245BE2"/>
                </a:solidFill>
              </a:defRPr>
            </a:lvl5pPr>
          </a:lstStyle>
          <a:p>
            <a:pPr lvl="0"/>
            <a:r>
              <a:rPr lang="en-US" noProof="0"/>
              <a:t>XX</a:t>
            </a:r>
          </a:p>
        </p:txBody>
      </p:sp>
      <p:sp>
        <p:nvSpPr>
          <p:cNvPr id="17" name="Text Placeholder 15">
            <a:extLst>
              <a:ext uri="{FF2B5EF4-FFF2-40B4-BE49-F238E27FC236}">
                <a16:creationId xmlns:a16="http://schemas.microsoft.com/office/drawing/2014/main" id="{1AD22515-DFB8-9C19-6FEE-31786EBCC98D}"/>
              </a:ext>
            </a:extLst>
          </p:cNvPr>
          <p:cNvSpPr>
            <a:spLocks noGrp="1"/>
          </p:cNvSpPr>
          <p:nvPr>
            <p:ph type="body" sz="quarter" idx="21" hasCustomPrompt="1"/>
          </p:nvPr>
        </p:nvSpPr>
        <p:spPr>
          <a:xfrm>
            <a:off x="2589559" y="1366839"/>
            <a:ext cx="2164500" cy="1801640"/>
          </a:xfrm>
        </p:spPr>
        <p:txBody>
          <a:bodyPr anchor="b"/>
          <a:lstStyle>
            <a:lvl1pPr marL="0" indent="0">
              <a:buNone/>
              <a:defRPr sz="8125">
                <a:solidFill>
                  <a:schemeClr val="tx1"/>
                </a:solidFill>
                <a:latin typeface="+mj-lt"/>
              </a:defRPr>
            </a:lvl1pPr>
            <a:lvl2pPr marL="229968" indent="0">
              <a:buNone/>
              <a:defRPr sz="8125">
                <a:solidFill>
                  <a:srgbClr val="245BE2"/>
                </a:solidFill>
              </a:defRPr>
            </a:lvl2pPr>
            <a:lvl3pPr marL="0" indent="0">
              <a:buFont typeface="Arial" panose="020B0604020202020204" pitchFamily="34" charset="0"/>
              <a:buNone/>
              <a:defRPr sz="8125">
                <a:solidFill>
                  <a:srgbClr val="245BE2"/>
                </a:solidFill>
              </a:defRPr>
            </a:lvl3pPr>
            <a:lvl4pPr marL="0" indent="0">
              <a:buFont typeface="Arial" panose="020B0604020202020204" pitchFamily="34" charset="0"/>
              <a:buNone/>
              <a:defRPr sz="8125">
                <a:solidFill>
                  <a:srgbClr val="245BE2"/>
                </a:solidFill>
              </a:defRPr>
            </a:lvl4pPr>
            <a:lvl5pPr marL="0" indent="0">
              <a:buNone/>
              <a:defRPr sz="8125">
                <a:solidFill>
                  <a:srgbClr val="245BE2"/>
                </a:solidFill>
              </a:defRPr>
            </a:lvl5pPr>
          </a:lstStyle>
          <a:p>
            <a:pPr lvl="0"/>
            <a:r>
              <a:rPr lang="en-US" noProof="0"/>
              <a:t>XX</a:t>
            </a:r>
          </a:p>
        </p:txBody>
      </p:sp>
      <p:sp>
        <p:nvSpPr>
          <p:cNvPr id="20" name="Text Placeholder 15">
            <a:extLst>
              <a:ext uri="{FF2B5EF4-FFF2-40B4-BE49-F238E27FC236}">
                <a16:creationId xmlns:a16="http://schemas.microsoft.com/office/drawing/2014/main" id="{281A4FCE-D58D-9AE5-F1B9-C6E6964EC4BD}"/>
              </a:ext>
            </a:extLst>
          </p:cNvPr>
          <p:cNvSpPr>
            <a:spLocks noGrp="1"/>
          </p:cNvSpPr>
          <p:nvPr>
            <p:ph type="body" sz="quarter" idx="22" hasCustomPrompt="1"/>
          </p:nvPr>
        </p:nvSpPr>
        <p:spPr>
          <a:xfrm>
            <a:off x="4952025" y="1366839"/>
            <a:ext cx="2164500" cy="1801640"/>
          </a:xfrm>
        </p:spPr>
        <p:txBody>
          <a:bodyPr anchor="b"/>
          <a:lstStyle>
            <a:lvl1pPr marL="0" indent="0">
              <a:buNone/>
              <a:defRPr sz="8125">
                <a:solidFill>
                  <a:schemeClr val="tx1"/>
                </a:solidFill>
                <a:latin typeface="+mj-lt"/>
              </a:defRPr>
            </a:lvl1pPr>
            <a:lvl2pPr marL="229968" indent="0">
              <a:buNone/>
              <a:defRPr sz="8125">
                <a:solidFill>
                  <a:srgbClr val="245BE2"/>
                </a:solidFill>
              </a:defRPr>
            </a:lvl2pPr>
            <a:lvl3pPr marL="0" indent="0">
              <a:buFont typeface="Arial" panose="020B0604020202020204" pitchFamily="34" charset="0"/>
              <a:buNone/>
              <a:defRPr sz="8125">
                <a:solidFill>
                  <a:srgbClr val="245BE2"/>
                </a:solidFill>
              </a:defRPr>
            </a:lvl3pPr>
            <a:lvl4pPr marL="0" indent="0">
              <a:buFont typeface="Arial" panose="020B0604020202020204" pitchFamily="34" charset="0"/>
              <a:buNone/>
              <a:defRPr sz="8125">
                <a:solidFill>
                  <a:srgbClr val="245BE2"/>
                </a:solidFill>
              </a:defRPr>
            </a:lvl4pPr>
            <a:lvl5pPr marL="0" indent="0">
              <a:buNone/>
              <a:defRPr sz="8125">
                <a:solidFill>
                  <a:srgbClr val="245BE2"/>
                </a:solidFill>
              </a:defRPr>
            </a:lvl5pPr>
          </a:lstStyle>
          <a:p>
            <a:pPr lvl="0"/>
            <a:r>
              <a:rPr lang="en-US" noProof="0"/>
              <a:t>XX</a:t>
            </a:r>
          </a:p>
        </p:txBody>
      </p:sp>
      <p:sp>
        <p:nvSpPr>
          <p:cNvPr id="21" name="Text Placeholder 15">
            <a:extLst>
              <a:ext uri="{FF2B5EF4-FFF2-40B4-BE49-F238E27FC236}">
                <a16:creationId xmlns:a16="http://schemas.microsoft.com/office/drawing/2014/main" id="{85FDDF04-10EA-05CE-0D3E-9E0D1A8AAD70}"/>
              </a:ext>
            </a:extLst>
          </p:cNvPr>
          <p:cNvSpPr>
            <a:spLocks noGrp="1"/>
          </p:cNvSpPr>
          <p:nvPr>
            <p:ph type="body" sz="quarter" idx="23" hasCustomPrompt="1"/>
          </p:nvPr>
        </p:nvSpPr>
        <p:spPr>
          <a:xfrm>
            <a:off x="7294015" y="1366839"/>
            <a:ext cx="2164500" cy="1801640"/>
          </a:xfrm>
        </p:spPr>
        <p:txBody>
          <a:bodyPr anchor="b"/>
          <a:lstStyle>
            <a:lvl1pPr marL="0" indent="0">
              <a:buNone/>
              <a:defRPr sz="8125">
                <a:solidFill>
                  <a:schemeClr val="accent1"/>
                </a:solidFill>
                <a:latin typeface="+mj-lt"/>
              </a:defRPr>
            </a:lvl1pPr>
            <a:lvl2pPr marL="229968" indent="0">
              <a:buNone/>
              <a:defRPr sz="8125">
                <a:solidFill>
                  <a:srgbClr val="245BE2"/>
                </a:solidFill>
              </a:defRPr>
            </a:lvl2pPr>
            <a:lvl3pPr marL="0" indent="0">
              <a:buFont typeface="Arial" panose="020B0604020202020204" pitchFamily="34" charset="0"/>
              <a:buNone/>
              <a:defRPr sz="8125">
                <a:solidFill>
                  <a:srgbClr val="245BE2"/>
                </a:solidFill>
              </a:defRPr>
            </a:lvl3pPr>
            <a:lvl4pPr marL="0" indent="0">
              <a:buFont typeface="Arial" panose="020B0604020202020204" pitchFamily="34" charset="0"/>
              <a:buNone/>
              <a:defRPr sz="8125">
                <a:solidFill>
                  <a:srgbClr val="245BE2"/>
                </a:solidFill>
              </a:defRPr>
            </a:lvl4pPr>
            <a:lvl5pPr marL="0" indent="0">
              <a:buNone/>
              <a:defRPr sz="8125">
                <a:solidFill>
                  <a:srgbClr val="245BE2"/>
                </a:solidFill>
              </a:defRPr>
            </a:lvl5pPr>
          </a:lstStyle>
          <a:p>
            <a:pPr lvl="0"/>
            <a:r>
              <a:rPr lang="en-US" noProof="0"/>
              <a:t>XX</a:t>
            </a:r>
          </a:p>
        </p:txBody>
      </p:sp>
      <p:sp>
        <p:nvSpPr>
          <p:cNvPr id="22" name="Text Placeholder 15">
            <a:extLst>
              <a:ext uri="{FF2B5EF4-FFF2-40B4-BE49-F238E27FC236}">
                <a16:creationId xmlns:a16="http://schemas.microsoft.com/office/drawing/2014/main" id="{477B23F4-BCE5-6A4E-4A5A-74D9E8A6BCF0}"/>
              </a:ext>
            </a:extLst>
          </p:cNvPr>
          <p:cNvSpPr>
            <a:spLocks noGrp="1"/>
          </p:cNvSpPr>
          <p:nvPr>
            <p:ph type="body" sz="quarter" idx="24" hasCustomPrompt="1"/>
          </p:nvPr>
        </p:nvSpPr>
        <p:spPr>
          <a:xfrm>
            <a:off x="1591033" y="2008258"/>
            <a:ext cx="722337" cy="1015829"/>
          </a:xfrm>
        </p:spPr>
        <p:txBody>
          <a:bodyPr anchor="b"/>
          <a:lstStyle>
            <a:lvl1pPr marL="0" indent="0">
              <a:buNone/>
              <a:defRPr sz="4063">
                <a:solidFill>
                  <a:schemeClr val="tx1"/>
                </a:solidFill>
                <a:latin typeface="+mj-lt"/>
              </a:defRPr>
            </a:lvl1pPr>
            <a:lvl2pPr marL="229968" indent="0">
              <a:buNone/>
              <a:defRPr sz="8125">
                <a:solidFill>
                  <a:srgbClr val="245BE2"/>
                </a:solidFill>
              </a:defRPr>
            </a:lvl2pPr>
            <a:lvl3pPr marL="0" indent="0">
              <a:buFont typeface="Arial" panose="020B0604020202020204" pitchFamily="34" charset="0"/>
              <a:buNone/>
              <a:defRPr sz="8125">
                <a:solidFill>
                  <a:srgbClr val="245BE2"/>
                </a:solidFill>
              </a:defRPr>
            </a:lvl3pPr>
            <a:lvl4pPr marL="0" indent="0">
              <a:buFont typeface="Arial" panose="020B0604020202020204" pitchFamily="34" charset="0"/>
              <a:buNone/>
              <a:defRPr sz="8125">
                <a:solidFill>
                  <a:srgbClr val="245BE2"/>
                </a:solidFill>
              </a:defRPr>
            </a:lvl4pPr>
            <a:lvl5pPr marL="0" indent="0">
              <a:buNone/>
              <a:defRPr sz="8125">
                <a:solidFill>
                  <a:srgbClr val="245BE2"/>
                </a:solidFill>
              </a:defRPr>
            </a:lvl5pPr>
          </a:lstStyle>
          <a:p>
            <a:pPr lvl="0"/>
            <a:r>
              <a:rPr lang="en-US"/>
              <a:t>%</a:t>
            </a:r>
            <a:endParaRPr lang="en-AU"/>
          </a:p>
        </p:txBody>
      </p:sp>
      <p:sp>
        <p:nvSpPr>
          <p:cNvPr id="23" name="Text Placeholder 15">
            <a:extLst>
              <a:ext uri="{FF2B5EF4-FFF2-40B4-BE49-F238E27FC236}">
                <a16:creationId xmlns:a16="http://schemas.microsoft.com/office/drawing/2014/main" id="{3786D3C6-A49A-139F-C798-66A96663EDEC}"/>
              </a:ext>
            </a:extLst>
          </p:cNvPr>
          <p:cNvSpPr>
            <a:spLocks noGrp="1"/>
          </p:cNvSpPr>
          <p:nvPr>
            <p:ph type="body" sz="quarter" idx="25" hasCustomPrompt="1"/>
          </p:nvPr>
        </p:nvSpPr>
        <p:spPr>
          <a:xfrm>
            <a:off x="3940208" y="2008258"/>
            <a:ext cx="722337" cy="1015829"/>
          </a:xfrm>
        </p:spPr>
        <p:txBody>
          <a:bodyPr anchor="b"/>
          <a:lstStyle>
            <a:lvl1pPr marL="0" indent="0">
              <a:buNone/>
              <a:defRPr sz="4063">
                <a:solidFill>
                  <a:schemeClr val="tx1"/>
                </a:solidFill>
                <a:latin typeface="+mj-lt"/>
              </a:defRPr>
            </a:lvl1pPr>
            <a:lvl2pPr marL="229968" indent="0">
              <a:buNone/>
              <a:defRPr sz="8125">
                <a:solidFill>
                  <a:srgbClr val="245BE2"/>
                </a:solidFill>
              </a:defRPr>
            </a:lvl2pPr>
            <a:lvl3pPr marL="0" indent="0">
              <a:buFont typeface="Arial" panose="020B0604020202020204" pitchFamily="34" charset="0"/>
              <a:buNone/>
              <a:defRPr sz="8125">
                <a:solidFill>
                  <a:srgbClr val="245BE2"/>
                </a:solidFill>
              </a:defRPr>
            </a:lvl3pPr>
            <a:lvl4pPr marL="0" indent="0">
              <a:buFont typeface="Arial" panose="020B0604020202020204" pitchFamily="34" charset="0"/>
              <a:buNone/>
              <a:defRPr sz="8125">
                <a:solidFill>
                  <a:srgbClr val="245BE2"/>
                </a:solidFill>
              </a:defRPr>
            </a:lvl4pPr>
            <a:lvl5pPr marL="0" indent="0">
              <a:buNone/>
              <a:defRPr sz="8125">
                <a:solidFill>
                  <a:srgbClr val="245BE2"/>
                </a:solidFill>
              </a:defRPr>
            </a:lvl5pPr>
          </a:lstStyle>
          <a:p>
            <a:pPr lvl="0"/>
            <a:r>
              <a:rPr lang="en-US"/>
              <a:t>%</a:t>
            </a:r>
            <a:endParaRPr lang="en-AU"/>
          </a:p>
        </p:txBody>
      </p:sp>
      <p:sp>
        <p:nvSpPr>
          <p:cNvPr id="24" name="Text Placeholder 15">
            <a:extLst>
              <a:ext uri="{FF2B5EF4-FFF2-40B4-BE49-F238E27FC236}">
                <a16:creationId xmlns:a16="http://schemas.microsoft.com/office/drawing/2014/main" id="{3F6C06D3-9310-4157-E00F-2BFEAD69F40A}"/>
              </a:ext>
            </a:extLst>
          </p:cNvPr>
          <p:cNvSpPr>
            <a:spLocks noGrp="1"/>
          </p:cNvSpPr>
          <p:nvPr>
            <p:ph type="body" sz="quarter" idx="26" hasCustomPrompt="1"/>
          </p:nvPr>
        </p:nvSpPr>
        <p:spPr>
          <a:xfrm>
            <a:off x="6300951" y="2008258"/>
            <a:ext cx="722337" cy="1015829"/>
          </a:xfrm>
        </p:spPr>
        <p:txBody>
          <a:bodyPr anchor="b"/>
          <a:lstStyle>
            <a:lvl1pPr marL="0" indent="0">
              <a:buNone/>
              <a:defRPr sz="4063">
                <a:solidFill>
                  <a:schemeClr val="tx1"/>
                </a:solidFill>
                <a:latin typeface="+mj-lt"/>
              </a:defRPr>
            </a:lvl1pPr>
            <a:lvl2pPr marL="229968" indent="0">
              <a:buNone/>
              <a:defRPr sz="8125">
                <a:solidFill>
                  <a:srgbClr val="245BE2"/>
                </a:solidFill>
              </a:defRPr>
            </a:lvl2pPr>
            <a:lvl3pPr marL="0" indent="0">
              <a:buFont typeface="Arial" panose="020B0604020202020204" pitchFamily="34" charset="0"/>
              <a:buNone/>
              <a:defRPr sz="8125">
                <a:solidFill>
                  <a:srgbClr val="245BE2"/>
                </a:solidFill>
              </a:defRPr>
            </a:lvl3pPr>
            <a:lvl4pPr marL="0" indent="0">
              <a:buFont typeface="Arial" panose="020B0604020202020204" pitchFamily="34" charset="0"/>
              <a:buNone/>
              <a:defRPr sz="8125">
                <a:solidFill>
                  <a:srgbClr val="245BE2"/>
                </a:solidFill>
              </a:defRPr>
            </a:lvl4pPr>
            <a:lvl5pPr marL="0" indent="0">
              <a:buNone/>
              <a:defRPr sz="8125">
                <a:solidFill>
                  <a:srgbClr val="245BE2"/>
                </a:solidFill>
              </a:defRPr>
            </a:lvl5pPr>
          </a:lstStyle>
          <a:p>
            <a:pPr lvl="0"/>
            <a:r>
              <a:rPr lang="en-US"/>
              <a:t>%</a:t>
            </a:r>
            <a:endParaRPr lang="en-AU"/>
          </a:p>
        </p:txBody>
      </p:sp>
      <p:sp>
        <p:nvSpPr>
          <p:cNvPr id="25" name="Text Placeholder 15">
            <a:extLst>
              <a:ext uri="{FF2B5EF4-FFF2-40B4-BE49-F238E27FC236}">
                <a16:creationId xmlns:a16="http://schemas.microsoft.com/office/drawing/2014/main" id="{6DF2B57E-A46A-D209-A37F-A8BB2EBE1B02}"/>
              </a:ext>
            </a:extLst>
          </p:cNvPr>
          <p:cNvSpPr>
            <a:spLocks noGrp="1"/>
          </p:cNvSpPr>
          <p:nvPr>
            <p:ph type="body" sz="quarter" idx="27" hasCustomPrompt="1"/>
          </p:nvPr>
        </p:nvSpPr>
        <p:spPr>
          <a:xfrm>
            <a:off x="8641730" y="2008258"/>
            <a:ext cx="722337" cy="1015829"/>
          </a:xfrm>
        </p:spPr>
        <p:txBody>
          <a:bodyPr anchor="b"/>
          <a:lstStyle>
            <a:lvl1pPr marL="0" indent="0">
              <a:buNone/>
              <a:defRPr sz="4063">
                <a:solidFill>
                  <a:schemeClr val="accent1"/>
                </a:solidFill>
                <a:latin typeface="+mj-lt"/>
              </a:defRPr>
            </a:lvl1pPr>
            <a:lvl2pPr marL="229968" indent="0">
              <a:buNone/>
              <a:defRPr sz="8125">
                <a:solidFill>
                  <a:srgbClr val="245BE2"/>
                </a:solidFill>
              </a:defRPr>
            </a:lvl2pPr>
            <a:lvl3pPr marL="0" indent="0">
              <a:buFont typeface="Arial" panose="020B0604020202020204" pitchFamily="34" charset="0"/>
              <a:buNone/>
              <a:defRPr sz="8125">
                <a:solidFill>
                  <a:srgbClr val="245BE2"/>
                </a:solidFill>
              </a:defRPr>
            </a:lvl3pPr>
            <a:lvl4pPr marL="0" indent="0">
              <a:buFont typeface="Arial" panose="020B0604020202020204" pitchFamily="34" charset="0"/>
              <a:buNone/>
              <a:defRPr sz="8125">
                <a:solidFill>
                  <a:srgbClr val="245BE2"/>
                </a:solidFill>
              </a:defRPr>
            </a:lvl4pPr>
            <a:lvl5pPr marL="0" indent="0">
              <a:buNone/>
              <a:defRPr sz="8125">
                <a:solidFill>
                  <a:srgbClr val="245BE2"/>
                </a:solidFill>
              </a:defRPr>
            </a:lvl5pPr>
          </a:lstStyle>
          <a:p>
            <a:pPr lvl="0"/>
            <a:r>
              <a:rPr lang="en-US"/>
              <a:t>%</a:t>
            </a:r>
            <a:endParaRPr lang="en-AU"/>
          </a:p>
        </p:txBody>
      </p:sp>
      <p:sp>
        <p:nvSpPr>
          <p:cNvPr id="2" name="Title 1">
            <a:extLst>
              <a:ext uri="{FF2B5EF4-FFF2-40B4-BE49-F238E27FC236}">
                <a16:creationId xmlns:a16="http://schemas.microsoft.com/office/drawing/2014/main" id="{07ABD550-BC68-1C52-2376-6084080AD7B5}"/>
              </a:ext>
            </a:extLst>
          </p:cNvPr>
          <p:cNvSpPr>
            <a:spLocks noGrp="1"/>
          </p:cNvSpPr>
          <p:nvPr>
            <p:ph type="title"/>
          </p:nvPr>
        </p:nvSpPr>
        <p:spPr>
          <a:xfrm>
            <a:off x="234001" y="576000"/>
            <a:ext cx="9433010" cy="648000"/>
          </a:xfrm>
        </p:spPr>
        <p:txBody>
          <a:bodyPr/>
          <a:lstStyle/>
          <a:p>
            <a:r>
              <a:rPr lang="en-US"/>
              <a:t>Click to edit Master title style</a:t>
            </a:r>
            <a:endParaRPr lang="en-AU"/>
          </a:p>
        </p:txBody>
      </p:sp>
    </p:spTree>
    <p:extLst>
      <p:ext uri="{BB962C8B-B14F-4D97-AF65-F5344CB8AC3E}">
        <p14:creationId xmlns:p14="http://schemas.microsoft.com/office/powerpoint/2010/main" val="3087890946"/>
      </p:ext>
    </p:extLst>
  </p:cSld>
  <p:clrMapOvr>
    <a:masterClrMapping/>
  </p:clrMapOvr>
  <p:extLst>
    <p:ext uri="{DCECCB84-F9BA-43D5-87BE-67443E8EF086}">
      <p15:sldGuideLst xmlns:p15="http://schemas.microsoft.com/office/powerpoint/2012/main">
        <p15:guide id="7" pos="5654">
          <p15:clr>
            <a:srgbClr val="F26B43"/>
          </p15:clr>
        </p15:guide>
        <p15:guide id="8" pos="2003">
          <p15:clr>
            <a:srgbClr val="F26B43"/>
          </p15:clr>
        </p15:guide>
        <p15:guide id="9" pos="3840">
          <p15:clr>
            <a:srgbClr val="F26B43"/>
          </p15:clr>
        </p15:guide>
        <p15:guide id="10" orient="horz" pos="2160">
          <p15:clr>
            <a:srgbClr val="F26B43"/>
          </p15:clr>
        </p15:guide>
        <p15:guide id="11" orient="horz" pos="1820">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5524-ED6F-C7F3-BD03-F096917EA355}"/>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13220C-67DB-56F2-1C2D-F83E23F60AF0}"/>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74D137B4-B87F-995B-6ACA-6D8A8D28CD96}"/>
              </a:ext>
            </a:extLst>
          </p:cNvPr>
          <p:cNvSpPr>
            <a:spLocks noGrp="1"/>
          </p:cNvSpPr>
          <p:nvPr>
            <p:ph type="ftr" sz="quarter" idx="10"/>
          </p:nvPr>
        </p:nvSpPr>
        <p:spPr/>
        <p:txBody>
          <a:bodyPr/>
          <a:lstStyle/>
          <a:p>
            <a:r>
              <a:rPr lang="en-US"/>
              <a:t>Replace this copy on all slides via Insert &gt; Header &amp; Footer </a:t>
            </a:r>
            <a:endParaRPr lang="en-AU" dirty="0"/>
          </a:p>
        </p:txBody>
      </p:sp>
      <p:sp>
        <p:nvSpPr>
          <p:cNvPr id="5" name="Slide Number Placeholder 4">
            <a:extLst>
              <a:ext uri="{FF2B5EF4-FFF2-40B4-BE49-F238E27FC236}">
                <a16:creationId xmlns:a16="http://schemas.microsoft.com/office/drawing/2014/main" id="{9B66806E-8186-E81A-900B-A0C7DC77AD80}"/>
              </a:ext>
            </a:extLst>
          </p:cNvPr>
          <p:cNvSpPr>
            <a:spLocks noGrp="1"/>
          </p:cNvSpPr>
          <p:nvPr>
            <p:ph type="sldNum" sz="quarter" idx="11"/>
          </p:nvPr>
        </p:nvSpPr>
        <p:spPr/>
        <p:txBody>
          <a:bodyPr/>
          <a:lstStyle/>
          <a:p>
            <a:fld id="{332C3882-8AEC-4285-98B7-7208BE65C19E}" type="slidenum">
              <a:rPr lang="en-AU" smtClean="0"/>
              <a:pPr/>
              <a:t>‹#›</a:t>
            </a:fld>
            <a:endParaRPr lang="en-AU" dirty="0"/>
          </a:p>
        </p:txBody>
      </p:sp>
    </p:spTree>
    <p:extLst>
      <p:ext uri="{BB962C8B-B14F-4D97-AF65-F5344CB8AC3E}">
        <p14:creationId xmlns:p14="http://schemas.microsoft.com/office/powerpoint/2010/main" val="92943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noProof="0" dirty="0"/>
          </a:p>
        </p:txBody>
      </p:sp>
      <p:sp>
        <p:nvSpPr>
          <p:cNvPr id="2" name="Title 1"/>
          <p:cNvSpPr>
            <a:spLocks noGrp="1"/>
          </p:cNvSpPr>
          <p:nvPr>
            <p:ph type="title"/>
            <p:custDataLst>
              <p:tags r:id="rId1"/>
            </p:custDataLst>
          </p:nvPr>
        </p:nvSpPr>
        <p:spPr/>
        <p:txBody>
          <a:bodyPr lIns="0" tIns="0" rIns="0" bIns="0"/>
          <a:lstStyle/>
          <a:p>
            <a:r>
              <a:rPr lang="en-US" noProof="0"/>
              <a:t>Click to edit Master title style</a:t>
            </a:r>
            <a:endParaRPr lang="en-GB" noProof="0" dirty="0"/>
          </a:p>
        </p:txBody>
      </p:sp>
    </p:spTree>
    <p:extLst>
      <p:ext uri="{BB962C8B-B14F-4D97-AF65-F5344CB8AC3E}">
        <p14:creationId xmlns:p14="http://schemas.microsoft.com/office/powerpoint/2010/main" val="1605239671"/>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Messag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9" name="Text Placeholder 8">
            <a:extLst>
              <a:ext uri="{FF2B5EF4-FFF2-40B4-BE49-F238E27FC236}">
                <a16:creationId xmlns:a16="http://schemas.microsoft.com/office/drawing/2014/main" id="{F02FB13A-42F3-E8F0-E31C-47F473E3C2B0}"/>
              </a:ext>
            </a:extLst>
          </p:cNvPr>
          <p:cNvSpPr>
            <a:spLocks noGrp="1"/>
          </p:cNvSpPr>
          <p:nvPr>
            <p:ph type="body" sz="quarter" idx="13" hasCustomPrompt="1"/>
            <p:custDataLst>
              <p:tags r:id="rId1"/>
            </p:custDataLst>
          </p:nvPr>
        </p:nvSpPr>
        <p:spPr>
          <a:xfrm>
            <a:off x="273050" y="1016318"/>
            <a:ext cx="9359900" cy="514800"/>
          </a:xfrm>
          <a:prstGeom prst="rect">
            <a:avLst/>
          </a:prstGeom>
          <a:ln w="6350">
            <a:noFill/>
          </a:ln>
        </p:spPr>
        <p:txBody>
          <a:bodyPr vert="horz" lIns="0" tIns="0" rIns="0" bIns="0" rtlCol="0">
            <a:noAutofit/>
          </a:bodyPr>
          <a:lstStyle>
            <a:lvl1pPr>
              <a:defRPr lang="en-US" sz="1400" dirty="0">
                <a:solidFill>
                  <a:schemeClr val="tx1"/>
                </a:solidFill>
              </a:defRPr>
            </a:lvl1pPr>
          </a:lstStyle>
          <a:p>
            <a:pPr lvl="0"/>
            <a:r>
              <a:rPr lang="en-GB" noProof="0" dirty="0"/>
              <a:t>[Page message]</a:t>
            </a:r>
          </a:p>
        </p:txBody>
      </p:sp>
      <p:sp>
        <p:nvSpPr>
          <p:cNvPr id="5" name="Title 1">
            <a:extLst>
              <a:ext uri="{FF2B5EF4-FFF2-40B4-BE49-F238E27FC236}">
                <a16:creationId xmlns:a16="http://schemas.microsoft.com/office/drawing/2014/main" id="{467F8DA8-7813-16AC-7E62-6DDAB4E56FF1}"/>
              </a:ext>
            </a:extLst>
          </p:cNvPr>
          <p:cNvSpPr>
            <a:spLocks noGrp="1"/>
          </p:cNvSpPr>
          <p:nvPr>
            <p:ph type="title"/>
            <p:custDataLst>
              <p:tags r:id="rId2"/>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772628171"/>
      </p:ext>
    </p:extLst>
  </p:cSld>
  <p:clrMapOvr>
    <a:masterClrMapping/>
  </p:clrMapOvr>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4" name="Content Placeholder 3">
            <a:extLst>
              <a:ext uri="{FF2B5EF4-FFF2-40B4-BE49-F238E27FC236}">
                <a16:creationId xmlns:a16="http://schemas.microsoft.com/office/drawing/2014/main" id="{37C45AE4-DCE2-BE2F-3579-5A69565AC22F}"/>
              </a:ext>
            </a:extLst>
          </p:cNvPr>
          <p:cNvSpPr>
            <a:spLocks noGrp="1"/>
          </p:cNvSpPr>
          <p:nvPr>
            <p:ph sz="quarter" idx="13"/>
            <p:custDataLst>
              <p:tags r:id="rId1"/>
            </p:custDataLst>
          </p:nvPr>
        </p:nvSpPr>
        <p:spPr>
          <a:xfrm>
            <a:off x="162000" y="1125539"/>
            <a:ext cx="4680000" cy="5183186"/>
          </a:xfrm>
          <a:prstGeom prst="roundRect">
            <a:avLst>
              <a:gd name="adj" fmla="val 3770"/>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0934B0A-A054-7B14-1C2B-2947CD341538}"/>
              </a:ext>
            </a:extLst>
          </p:cNvPr>
          <p:cNvSpPr>
            <a:spLocks noGrp="1"/>
          </p:cNvSpPr>
          <p:nvPr>
            <p:ph sz="quarter" idx="14"/>
            <p:custDataLst>
              <p:tags r:id="rId2"/>
            </p:custDataLst>
          </p:nvPr>
        </p:nvSpPr>
        <p:spPr>
          <a:xfrm>
            <a:off x="5060900" y="1125539"/>
            <a:ext cx="4680000" cy="5183186"/>
          </a:xfrm>
          <a:prstGeom prst="roundRect">
            <a:avLst>
              <a:gd name="adj" fmla="val 3770"/>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AEF63221-6794-51A2-15FC-2287AEC96A35}"/>
              </a:ext>
            </a:extLst>
          </p:cNvPr>
          <p:cNvSpPr>
            <a:spLocks noGrp="1"/>
          </p:cNvSpPr>
          <p:nvPr>
            <p:ph type="title"/>
            <p:custDataLst>
              <p:tags r:id="rId3"/>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4256430917"/>
      </p:ext>
    </p:extLst>
  </p:cSld>
  <p:clrMapOvr>
    <a:masterClrMapping/>
  </p:clrMapOvr>
  <p:hf hd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with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C2860F-E4AC-D0D6-5EF9-51D1578527AA}"/>
              </a:ext>
            </a:extLst>
          </p:cNvPr>
          <p:cNvSpPr>
            <a:spLocks noGrp="1"/>
          </p:cNvSpPr>
          <p:nvPr>
            <p:ph type="ftr" sz="quarter" idx="10"/>
          </p:nvPr>
        </p:nvSpPr>
        <p:spPr/>
        <p:txBody>
          <a:bodyPr/>
          <a:lstStyle/>
          <a:p>
            <a:endParaRPr lang="en-GB" noProof="0" dirty="0"/>
          </a:p>
        </p:txBody>
      </p:sp>
      <p:sp>
        <p:nvSpPr>
          <p:cNvPr id="7" name="Content Placeholder 6">
            <a:extLst>
              <a:ext uri="{FF2B5EF4-FFF2-40B4-BE49-F238E27FC236}">
                <a16:creationId xmlns:a16="http://schemas.microsoft.com/office/drawing/2014/main" id="{050D03BA-39C6-E12D-C6CD-8C6DD0E04E64}"/>
              </a:ext>
            </a:extLst>
          </p:cNvPr>
          <p:cNvSpPr>
            <a:spLocks noGrp="1"/>
          </p:cNvSpPr>
          <p:nvPr>
            <p:ph sz="quarter" idx="12"/>
            <p:custDataLst>
              <p:tags r:id="rId1"/>
            </p:custDataLst>
          </p:nvPr>
        </p:nvSpPr>
        <p:spPr>
          <a:xfrm>
            <a:off x="162000" y="1665287"/>
            <a:ext cx="4680000" cy="4643437"/>
          </a:xfrm>
          <a:prstGeom prst="roundRect">
            <a:avLst>
              <a:gd name="adj" fmla="val 3799"/>
            </a:avLst>
          </a:prstGeom>
          <a:ln w="6350">
            <a:noFill/>
          </a:ln>
        </p:spPr>
        <p:txBody>
          <a:bodyPr vert="horz" lIns="72000" tIns="0" rIns="7200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A8C933E4-EA42-9D9D-EAA0-2033E371B362}"/>
              </a:ext>
            </a:extLst>
          </p:cNvPr>
          <p:cNvSpPr>
            <a:spLocks noGrp="1"/>
          </p:cNvSpPr>
          <p:nvPr>
            <p:ph sz="quarter" idx="13"/>
            <p:custDataLst>
              <p:tags r:id="rId2"/>
            </p:custDataLst>
          </p:nvPr>
        </p:nvSpPr>
        <p:spPr>
          <a:xfrm>
            <a:off x="5060900" y="1665287"/>
            <a:ext cx="4680000" cy="4643437"/>
          </a:xfrm>
          <a:prstGeom prst="roundRect">
            <a:avLst>
              <a:gd name="adj" fmla="val 3799"/>
            </a:avLst>
          </a:prstGeom>
          <a:ln w="6350">
            <a:noFill/>
          </a:ln>
        </p:spPr>
        <p:txBody>
          <a:bodyPr vert="horz" lIns="72000" tIns="0" rIns="7200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3E69C28D-5342-3C9A-B4C4-6132951C754A}"/>
              </a:ext>
            </a:extLst>
          </p:cNvPr>
          <p:cNvSpPr>
            <a:spLocks noGrp="1"/>
          </p:cNvSpPr>
          <p:nvPr>
            <p:ph type="body" sz="quarter" idx="11" hasCustomPrompt="1"/>
          </p:nvPr>
        </p:nvSpPr>
        <p:spPr>
          <a:xfrm>
            <a:off x="273049" y="1016318"/>
            <a:ext cx="9359900" cy="514800"/>
          </a:xfrm>
          <a:prstGeom prst="rect">
            <a:avLst/>
          </a:prstGeom>
          <a:ln w="6350">
            <a:noFill/>
          </a:ln>
        </p:spPr>
        <p:txBody>
          <a:bodyPr vert="horz" lIns="0" tIns="0" rIns="0" bIns="0" rtlCol="0">
            <a:noAutofit/>
          </a:bodyPr>
          <a:lstStyle>
            <a:lvl1pPr>
              <a:defRPr lang="en-GB" sz="1400" noProof="0" dirty="0">
                <a:solidFill>
                  <a:schemeClr val="tx1"/>
                </a:solidFill>
              </a:defRPr>
            </a:lvl1pPr>
          </a:lstStyle>
          <a:p>
            <a:pPr lvl="0"/>
            <a:r>
              <a:rPr lang="en-GB" noProof="0" dirty="0"/>
              <a:t>[Page message]</a:t>
            </a:r>
          </a:p>
        </p:txBody>
      </p:sp>
      <p:sp>
        <p:nvSpPr>
          <p:cNvPr id="2" name="Title 1">
            <a:extLst>
              <a:ext uri="{FF2B5EF4-FFF2-40B4-BE49-F238E27FC236}">
                <a16:creationId xmlns:a16="http://schemas.microsoft.com/office/drawing/2014/main" id="{B6CBF770-4F16-446E-8554-C45ACDFC0B4B}"/>
              </a:ext>
            </a:extLst>
          </p:cNvPr>
          <p:cNvSpPr>
            <a:spLocks noGrp="1"/>
          </p:cNvSpPr>
          <p:nvPr>
            <p:ph type="title"/>
            <p:custDataLst>
              <p:tags r:id="rId3"/>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897964217"/>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 Cons Two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ED36F-D977-73A3-B3F7-A1085971BABC}"/>
              </a:ext>
            </a:extLst>
          </p:cNvPr>
          <p:cNvSpPr>
            <a:spLocks noGrp="1"/>
          </p:cNvSpPr>
          <p:nvPr>
            <p:ph type="ftr" sz="quarter" idx="10"/>
          </p:nvPr>
        </p:nvSpPr>
        <p:spPr/>
        <p:txBody>
          <a:bodyPr/>
          <a:lstStyle/>
          <a:p>
            <a:endParaRPr lang="en-GB" noProof="0" dirty="0"/>
          </a:p>
        </p:txBody>
      </p:sp>
      <p:sp>
        <p:nvSpPr>
          <p:cNvPr id="4" name="Content Placeholder 3">
            <a:extLst>
              <a:ext uri="{FF2B5EF4-FFF2-40B4-BE49-F238E27FC236}">
                <a16:creationId xmlns:a16="http://schemas.microsoft.com/office/drawing/2014/main" id="{C2415D98-C2F1-7641-DB79-1BF6977681A6}"/>
              </a:ext>
            </a:extLst>
          </p:cNvPr>
          <p:cNvSpPr>
            <a:spLocks noGrp="1"/>
          </p:cNvSpPr>
          <p:nvPr>
            <p:ph sz="quarter" idx="14"/>
            <p:custDataLst>
              <p:tags r:id="rId1"/>
            </p:custDataLst>
          </p:nvPr>
        </p:nvSpPr>
        <p:spPr>
          <a:xfrm>
            <a:off x="162000" y="1125538"/>
            <a:ext cx="4680000" cy="5183186"/>
          </a:xfrm>
          <a:prstGeom prst="roundRect">
            <a:avLst>
              <a:gd name="adj" fmla="val 3770"/>
            </a:avLst>
          </a:prstGeom>
          <a:ln w="6350">
            <a:noFill/>
          </a:ln>
        </p:spPr>
        <p:txBody>
          <a:bodyPr vert="horz" lIns="72000" tIns="0" rIns="72000" bIns="0" rtlCol="0">
            <a:noAutofit/>
          </a:bodyPr>
          <a:lstStyle>
            <a:lvl1pPr>
              <a:defRPr lang="en-US" dirty="0" smtClean="0">
                <a:solidFill>
                  <a:schemeClr val="accent5"/>
                </a:solidFill>
              </a:defRPr>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9B1FD0F4-9E3E-2498-EA6C-863F134D48EC}"/>
              </a:ext>
            </a:extLst>
          </p:cNvPr>
          <p:cNvSpPr>
            <a:spLocks noGrp="1"/>
          </p:cNvSpPr>
          <p:nvPr>
            <p:ph sz="quarter" idx="15"/>
            <p:custDataLst>
              <p:tags r:id="rId2"/>
            </p:custDataLst>
          </p:nvPr>
        </p:nvSpPr>
        <p:spPr>
          <a:xfrm>
            <a:off x="5060900" y="1125538"/>
            <a:ext cx="4680000" cy="5183186"/>
          </a:xfrm>
          <a:prstGeom prst="roundRect">
            <a:avLst>
              <a:gd name="adj" fmla="val 3770"/>
            </a:avLst>
          </a:prstGeom>
          <a:ln w="6350">
            <a:noFill/>
          </a:ln>
        </p:spPr>
        <p:txBody>
          <a:bodyPr vert="horz" lIns="72000" tIns="0" rIns="72000" bIns="0" rtlCol="0">
            <a:noAutofit/>
          </a:bodyPr>
          <a:lstStyle>
            <a:lvl1pPr>
              <a:defRPr lang="en-US" dirty="0" smtClean="0">
                <a:solidFill>
                  <a:schemeClr val="tx2"/>
                </a:solidFill>
              </a:defRPr>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313DE5BF-E967-5C37-79B3-1C92D289DA64}"/>
              </a:ext>
            </a:extLst>
          </p:cNvPr>
          <p:cNvSpPr>
            <a:spLocks noGrp="1"/>
          </p:cNvSpPr>
          <p:nvPr>
            <p:ph type="title"/>
            <p:custDataLst>
              <p:tags r:id="rId3"/>
            </p:custDataLst>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092412080"/>
      </p:ext>
    </p:extLst>
  </p:cSld>
  <p:clrMapOvr>
    <a:masterClrMapping/>
  </p:clrMapOvr>
  <p:hf hd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5.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custDataLst>
              <p:tags r:id="rId24"/>
            </p:custDataLst>
          </p:nvPr>
        </p:nvSpPr>
        <p:spPr>
          <a:xfrm>
            <a:off x="273051" y="6548460"/>
            <a:ext cx="8145493" cy="180000"/>
          </a:xfrm>
          <a:prstGeom prst="rect">
            <a:avLst/>
          </a:prstGeom>
        </p:spPr>
        <p:txBody>
          <a:bodyPr vert="horz" lIns="0" tIns="0" rIns="0" bIns="0" rtlCol="0" anchor="b" anchorCtr="0"/>
          <a:lstStyle>
            <a:lvl1pPr algn="l">
              <a:defRPr sz="800">
                <a:solidFill>
                  <a:schemeClr val="tx1"/>
                </a:solidFill>
                <a:latin typeface="Citi Sans Condensed" pitchFamily="50" charset="0"/>
                <a:cs typeface="Citi Sans Condensed" pitchFamily="50" charset="0"/>
              </a:defRPr>
            </a:lvl1pPr>
          </a:lstStyle>
          <a:p>
            <a:endParaRPr lang="en-GB" noProof="0" dirty="0"/>
          </a:p>
        </p:txBody>
      </p:sp>
      <p:pic>
        <p:nvPicPr>
          <p:cNvPr id="6" name="Picture 5">
            <a:extLst>
              <a:ext uri="{FF2B5EF4-FFF2-40B4-BE49-F238E27FC236}">
                <a16:creationId xmlns:a16="http://schemas.microsoft.com/office/drawing/2014/main" id="{BEF07EDD-2F9C-98EA-BA42-E40A7DC9EBAA}"/>
              </a:ext>
            </a:extLst>
          </p:cNvPr>
          <p:cNvPicPr>
            <a:picLocks noChangeAspect="1"/>
          </p:cNvPicPr>
          <p:nvPr userDrawn="1">
            <p:custDataLst>
              <p:tags r:id="rId25"/>
            </p:custDataLst>
          </p:nvPr>
        </p:nvPicPr>
        <p:blipFill>
          <a:blip r:embed="rId30"/>
          <a:stretch>
            <a:fillRect/>
          </a:stretch>
        </p:blipFill>
        <p:spPr>
          <a:xfrm>
            <a:off x="8598543" y="6454080"/>
            <a:ext cx="429768" cy="252984"/>
          </a:xfrm>
          <a:prstGeom prst="rect">
            <a:avLst/>
          </a:prstGeom>
        </p:spPr>
      </p:pic>
      <p:sp>
        <p:nvSpPr>
          <p:cNvPr id="2" name="Title Placeholder 1"/>
          <p:cNvSpPr>
            <a:spLocks noGrp="1"/>
          </p:cNvSpPr>
          <p:nvPr>
            <p:ph type="title"/>
            <p:custDataLst>
              <p:tags r:id="rId26"/>
            </p:custDataLst>
          </p:nvPr>
        </p:nvSpPr>
        <p:spPr>
          <a:xfrm>
            <a:off x="180392" y="224563"/>
            <a:ext cx="9452558" cy="397478"/>
          </a:xfrm>
          <a:prstGeom prst="rect">
            <a:avLst/>
          </a:prstGeom>
          <a:ln>
            <a:noFill/>
          </a:ln>
        </p:spPr>
        <p:txBody>
          <a:bodyPr vert="horz" lIns="0" tIns="0" rIns="0" bIns="0" rtlCol="0" anchor="b" anchorCtr="0">
            <a:noAutofit/>
          </a:bodyPr>
          <a:lstStyle/>
          <a:p>
            <a:r>
              <a:rPr lang="en-US" noProof="0" dirty="0"/>
              <a:t>Click to edit Master title style</a:t>
            </a:r>
            <a:endParaRPr lang="en-GB" noProof="0" dirty="0"/>
          </a:p>
        </p:txBody>
      </p:sp>
      <p:sp>
        <p:nvSpPr>
          <p:cNvPr id="3" name="Text Placeholder 2"/>
          <p:cNvSpPr>
            <a:spLocks noGrp="1"/>
          </p:cNvSpPr>
          <p:nvPr>
            <p:ph type="body" idx="1"/>
            <p:custDataLst>
              <p:tags r:id="rId27"/>
            </p:custDataLst>
          </p:nvPr>
        </p:nvSpPr>
        <p:spPr>
          <a:xfrm>
            <a:off x="163512" y="1125538"/>
            <a:ext cx="9577388" cy="5183187"/>
          </a:xfrm>
          <a:prstGeom prst="roundRect">
            <a:avLst>
              <a:gd name="adj" fmla="val 3404"/>
            </a:avLst>
          </a:prstGeom>
          <a:ln w="6350">
            <a:noFill/>
          </a:ln>
        </p:spPr>
        <p:txBody>
          <a:bodyPr vert="horz" lIns="72000" tIns="0" rIns="72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Box 3">
            <a:extLst>
              <a:ext uri="{FF2B5EF4-FFF2-40B4-BE49-F238E27FC236}">
                <a16:creationId xmlns:a16="http://schemas.microsoft.com/office/drawing/2014/main" id="{6AF9D5C7-0DDB-72ED-49D4-F9ECC104651E}"/>
              </a:ext>
            </a:extLst>
          </p:cNvPr>
          <p:cNvSpPr txBox="1"/>
          <p:nvPr userDrawn="1">
            <p:custDataLst>
              <p:tags r:id="rId28"/>
            </p:custDataLst>
          </p:nvPr>
        </p:nvSpPr>
        <p:spPr>
          <a:xfrm>
            <a:off x="9447768" y="6455064"/>
            <a:ext cx="201600" cy="252000"/>
          </a:xfrm>
          <a:prstGeom prst="rect">
            <a:avLst/>
          </a:prstGeom>
        </p:spPr>
        <p:txBody>
          <a:bodyPr vert="horz" wrap="none" lIns="0" tIns="0" rIns="0" bIns="0" rtlCol="0" anchor="ctr"/>
          <a:lstStyle>
            <a:defPPr>
              <a:defRPr lang="en-US"/>
            </a:defPPr>
            <a:lvl1pPr algn="r">
              <a:defRPr sz="800">
                <a:solidFill>
                  <a:srgbClr val="A4ACAF"/>
                </a:solidFill>
              </a:defRPr>
            </a:lvl1pPr>
          </a:lstStyle>
          <a:p>
            <a:pPr lvl="0" algn="l"/>
            <a:fld id="{472AFF84-F1E5-495C-BB97-D57E71FF28B7}" type="slidenum">
              <a:rPr lang="en-GB" noProof="0" smtClean="0"/>
              <a:t>‹#›</a:t>
            </a:fld>
            <a:endParaRPr lang="en-GB" noProof="0" dirty="0"/>
          </a:p>
        </p:txBody>
      </p:sp>
      <p:cxnSp>
        <p:nvCxnSpPr>
          <p:cNvPr id="11" name="Straight Connector 10">
            <a:extLst>
              <a:ext uri="{FF2B5EF4-FFF2-40B4-BE49-F238E27FC236}">
                <a16:creationId xmlns:a16="http://schemas.microsoft.com/office/drawing/2014/main" id="{3103DD05-484B-0D27-A7E3-ADA059EAB23C}"/>
              </a:ext>
            </a:extLst>
          </p:cNvPr>
          <p:cNvCxnSpPr>
            <a:cxnSpLocks/>
          </p:cNvCxnSpPr>
          <p:nvPr userDrawn="1">
            <p:custDataLst>
              <p:tags r:id="rId29"/>
            </p:custDataLst>
          </p:nvPr>
        </p:nvCxnSpPr>
        <p:spPr bwMode="gray">
          <a:xfrm>
            <a:off x="9238623" y="6454572"/>
            <a:ext cx="0" cy="252000"/>
          </a:xfrm>
          <a:prstGeom prst="line">
            <a:avLst/>
          </a:prstGeom>
          <a:solidFill>
            <a:schemeClr val="folHlink"/>
          </a:solidFill>
          <a:ln w="19050" cap="flat" cmpd="sng" algn="ctr">
            <a:solidFill>
              <a:srgbClr val="A4ACA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51677018"/>
      </p:ext>
    </p:extLst>
  </p:cSld>
  <p:clrMap bg1="lt1" tx1="dk1" bg2="lt2" tx2="dk2" accent1="accent1" accent2="accent2" accent3="accent3" accent4="accent4" accent5="accent5" accent6="accent6" hlink="hlink" folHlink="folHlink"/>
  <p:sldLayoutIdLst>
    <p:sldLayoutId id="2147483661" r:id="rId1"/>
    <p:sldLayoutId id="2147483704" r:id="rId2"/>
    <p:sldLayoutId id="2147483672" r:id="rId3"/>
    <p:sldLayoutId id="2147483673" r:id="rId4"/>
    <p:sldLayoutId id="2147483666" r:id="rId5"/>
    <p:sldLayoutId id="2147483674" r:id="rId6"/>
    <p:sldLayoutId id="2147483675" r:id="rId7"/>
    <p:sldLayoutId id="2147483708" r:id="rId8"/>
    <p:sldLayoutId id="2147483677" r:id="rId9"/>
    <p:sldLayoutId id="2147483678" r:id="rId10"/>
    <p:sldLayoutId id="2147483679" r:id="rId11"/>
    <p:sldLayoutId id="2147483680" r:id="rId12"/>
    <p:sldLayoutId id="2147483710" r:id="rId13"/>
    <p:sldLayoutId id="2147483709" r:id="rId14"/>
    <p:sldLayoutId id="2147483683" r:id="rId15"/>
    <p:sldLayoutId id="2147483684" r:id="rId16"/>
    <p:sldLayoutId id="2147483685" r:id="rId17"/>
    <p:sldLayoutId id="2147483686" r:id="rId18"/>
    <p:sldLayoutId id="2147483687" r:id="rId19"/>
    <p:sldLayoutId id="2147483688" r:id="rId20"/>
    <p:sldLayoutId id="2147483706" r:id="rId21"/>
    <p:sldLayoutId id="2147483712" r:id="rId22"/>
  </p:sldLayoutIdLst>
  <p:hf hdr="0" dt="0"/>
  <p:txStyles>
    <p:titleStyle>
      <a:lvl1pPr algn="l" defTabSz="914400" rtl="0" eaLnBrk="1" latinLnBrk="0" hangingPunct="1">
        <a:lnSpc>
          <a:spcPct val="100000"/>
        </a:lnSpc>
        <a:spcBef>
          <a:spcPct val="0"/>
        </a:spcBef>
        <a:buNone/>
        <a:defRPr sz="2200" kern="1200" spc="-30"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Title" descr="Slide Title"/>
          <p:cNvSpPr>
            <a:spLocks noGrp="1"/>
          </p:cNvSpPr>
          <p:nvPr>
            <p:ph type="title"/>
          </p:nvPr>
        </p:nvSpPr>
        <p:spPr>
          <a:xfrm>
            <a:off x="327994" y="528097"/>
            <a:ext cx="9245600" cy="635011"/>
          </a:xfrm>
          <a:prstGeom prst="rect">
            <a:avLst/>
          </a:prstGeom>
        </p:spPr>
        <p:txBody>
          <a:bodyPr vert="horz" lIns="0" tIns="0" rIns="0" bIns="0" rtlCol="0" anchor="t">
            <a:noAutofit/>
          </a:bodyPr>
          <a:lstStyle/>
          <a:p>
            <a:r>
              <a:rPr lang="en-US" dirty="0"/>
              <a:t>Click to edit Master style</a:t>
            </a:r>
          </a:p>
        </p:txBody>
      </p:sp>
      <p:sp>
        <p:nvSpPr>
          <p:cNvPr id="3" name="Slide Content" descr="Slide Content"/>
          <p:cNvSpPr>
            <a:spLocks noGrp="1"/>
          </p:cNvSpPr>
          <p:nvPr>
            <p:ph type="body" idx="1"/>
          </p:nvPr>
        </p:nvSpPr>
        <p:spPr>
          <a:xfrm>
            <a:off x="327994" y="1376363"/>
            <a:ext cx="9245600" cy="4781124"/>
          </a:xfrm>
          <a:prstGeom prst="rect">
            <a:avLst/>
          </a:prstGeom>
        </p:spPr>
        <p:txBody>
          <a:bodyPr vert="horz" lIns="0" tIns="0" rIns="0" bIns="0" rtlCol="0">
            <a:noAutofit/>
          </a:bodyPr>
          <a:lstStyle/>
          <a:p>
            <a:pPr lvl="0"/>
            <a:r>
              <a:rPr lang="en-US" dirty="0"/>
              <a:t>Level One (body copy)</a:t>
            </a:r>
          </a:p>
          <a:p>
            <a:pPr lvl="1"/>
            <a:r>
              <a:rPr lang="en-US" dirty="0"/>
              <a:t>Level Two (subheading)</a:t>
            </a:r>
          </a:p>
          <a:p>
            <a:pPr lvl="2"/>
            <a:r>
              <a:rPr lang="en-US" dirty="0"/>
              <a:t>Level Three (bullets)</a:t>
            </a:r>
          </a:p>
          <a:p>
            <a:pPr lvl="3"/>
            <a:r>
              <a:rPr lang="en-US" dirty="0"/>
              <a:t>Level Four (open bullets)</a:t>
            </a:r>
          </a:p>
          <a:p>
            <a:pPr lvl="4"/>
            <a:r>
              <a:rPr lang="en-US" dirty="0"/>
              <a:t>Level Five (</a:t>
            </a:r>
            <a:r>
              <a:rPr lang="en-US" dirty="0" err="1"/>
              <a:t>en</a:t>
            </a:r>
            <a:r>
              <a:rPr lang="en-US" dirty="0"/>
              <a:t>-dash)</a:t>
            </a:r>
          </a:p>
          <a:p>
            <a:pPr lvl="5"/>
            <a:r>
              <a:rPr lang="en-US" noProof="0" dirty="0"/>
              <a:t>Level Six (bullet)</a:t>
            </a:r>
          </a:p>
          <a:p>
            <a:pPr lvl="6"/>
            <a:r>
              <a:rPr lang="en-US" noProof="0" dirty="0"/>
              <a:t>Level Seven (open bullet)</a:t>
            </a:r>
            <a:endParaRPr lang="en-AU" noProof="0" dirty="0"/>
          </a:p>
        </p:txBody>
      </p:sp>
      <p:sp>
        <p:nvSpPr>
          <p:cNvPr id="5" name="Footer" descr="Footer Text"/>
          <p:cNvSpPr>
            <a:spLocks noGrp="1"/>
          </p:cNvSpPr>
          <p:nvPr>
            <p:ph type="ftr" sz="quarter" idx="3"/>
          </p:nvPr>
        </p:nvSpPr>
        <p:spPr>
          <a:xfrm>
            <a:off x="4879621" y="6343652"/>
            <a:ext cx="4466213" cy="365125"/>
          </a:xfrm>
          <a:prstGeom prst="rect">
            <a:avLst/>
          </a:prstGeom>
        </p:spPr>
        <p:txBody>
          <a:bodyPr vert="horz" lIns="0" tIns="0" rIns="0" bIns="0" rtlCol="0" anchor="ctr"/>
          <a:lstStyle>
            <a:lvl1pPr algn="r">
              <a:defRPr sz="800">
                <a:solidFill>
                  <a:schemeClr val="tx1"/>
                </a:solidFill>
              </a:defRPr>
            </a:lvl1pPr>
          </a:lstStyle>
          <a:p>
            <a:r>
              <a:rPr lang="en-US"/>
              <a:t>Replace this copy on all slides via Insert &gt; Header &amp; Footer </a:t>
            </a:r>
            <a:endParaRPr lang="en-AU" dirty="0"/>
          </a:p>
        </p:txBody>
      </p:sp>
      <p:sp>
        <p:nvSpPr>
          <p:cNvPr id="6" name="Slide Number" descr="Page Number"/>
          <p:cNvSpPr>
            <a:spLocks noGrp="1"/>
          </p:cNvSpPr>
          <p:nvPr>
            <p:ph type="sldNum" sz="quarter" idx="4"/>
          </p:nvPr>
        </p:nvSpPr>
        <p:spPr>
          <a:xfrm>
            <a:off x="9355211" y="6343652"/>
            <a:ext cx="213564" cy="365125"/>
          </a:xfrm>
          <a:prstGeom prst="rect">
            <a:avLst/>
          </a:prstGeom>
        </p:spPr>
        <p:txBody>
          <a:bodyPr vert="horz" lIns="0" tIns="0" rIns="0" bIns="0" rtlCol="0" anchor="ctr"/>
          <a:lstStyle>
            <a:lvl1pPr algn="r">
              <a:defRPr sz="800">
                <a:solidFill>
                  <a:schemeClr val="tx1"/>
                </a:solidFill>
              </a:defRPr>
            </a:lvl1pPr>
          </a:lstStyle>
          <a:p>
            <a:fld id="{332C3882-8AEC-4285-98B7-7208BE65C19E}" type="slidenum">
              <a:rPr lang="en-AU" smtClean="0"/>
              <a:pPr/>
              <a:t>‹#›</a:t>
            </a:fld>
            <a:endParaRPr lang="en-AU" dirty="0"/>
          </a:p>
        </p:txBody>
      </p:sp>
      <p:pic>
        <p:nvPicPr>
          <p:cNvPr id="4" name="Citi Logo">
            <a:extLst>
              <a:ext uri="{FF2B5EF4-FFF2-40B4-BE49-F238E27FC236}">
                <a16:creationId xmlns:a16="http://schemas.microsoft.com/office/drawing/2014/main" id="{5214646E-C3E6-66F4-70E1-34A9A9003454}"/>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25522" y="6298528"/>
            <a:ext cx="612838" cy="365126"/>
          </a:xfrm>
          <a:prstGeom prst="rect">
            <a:avLst/>
          </a:prstGeom>
        </p:spPr>
      </p:pic>
    </p:spTree>
    <p:extLst>
      <p:ext uri="{BB962C8B-B14F-4D97-AF65-F5344CB8AC3E}">
        <p14:creationId xmlns:p14="http://schemas.microsoft.com/office/powerpoint/2010/main" val="37407031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Lst>
  <p:hf hdr="0" dt="0"/>
  <p:txStyles>
    <p:titleStyle>
      <a:lvl1pPr algn="l" defTabSz="685810" rtl="0" eaLnBrk="1" latinLnBrk="0" hangingPunct="1">
        <a:lnSpc>
          <a:spcPct val="90000"/>
        </a:lnSpc>
        <a:spcBef>
          <a:spcPct val="0"/>
        </a:spcBef>
        <a:buNone/>
        <a:defRPr sz="2100" kern="1200">
          <a:solidFill>
            <a:schemeClr val="accent1"/>
          </a:solidFill>
          <a:latin typeface="+mj-lt"/>
          <a:ea typeface="+mj-ea"/>
          <a:cs typeface="+mj-cs"/>
        </a:defRPr>
      </a:lvl1pPr>
    </p:titleStyle>
    <p:bodyStyle>
      <a:lvl1pPr marL="0" indent="0" algn="l" defTabSz="685810" rtl="0" eaLnBrk="1" latinLnBrk="0" hangingPunct="1">
        <a:lnSpc>
          <a:spcPct val="100000"/>
        </a:lnSpc>
        <a:spcBef>
          <a:spcPts val="375"/>
        </a:spcBef>
        <a:spcAft>
          <a:spcPts val="375"/>
        </a:spcAft>
        <a:buFont typeface="Arial" panose="020B0604020202020204" pitchFamily="34" charset="0"/>
        <a:buNone/>
        <a:defRPr sz="1000" kern="1200">
          <a:solidFill>
            <a:schemeClr val="tx1"/>
          </a:solidFill>
          <a:latin typeface="+mn-lt"/>
          <a:ea typeface="+mn-ea"/>
          <a:cs typeface="+mn-cs"/>
        </a:defRPr>
      </a:lvl1pPr>
      <a:lvl2pPr marL="0" indent="0" algn="l" defTabSz="685810" rtl="0" eaLnBrk="1" latinLnBrk="0" hangingPunct="1">
        <a:lnSpc>
          <a:spcPct val="100000"/>
        </a:lnSpc>
        <a:spcBef>
          <a:spcPts val="375"/>
        </a:spcBef>
        <a:spcAft>
          <a:spcPts val="375"/>
        </a:spcAft>
        <a:buFont typeface="Symbol" panose="05050102010706020507" pitchFamily="18" charset="2"/>
        <a:buNone/>
        <a:tabLst>
          <a:tab pos="0" algn="l"/>
        </a:tabLst>
        <a:defRPr sz="1197" b="1" kern="1200">
          <a:solidFill>
            <a:schemeClr val="accent1"/>
          </a:solidFill>
          <a:latin typeface="+mn-lt"/>
          <a:ea typeface="+mn-ea"/>
          <a:cs typeface="+mn-cs"/>
        </a:defRPr>
      </a:lvl2pPr>
      <a:lvl3pPr marL="128590" indent="-128590" algn="l" defTabSz="685810" rtl="0" eaLnBrk="1" latinLnBrk="0" hangingPunct="1">
        <a:lnSpc>
          <a:spcPct val="100000"/>
        </a:lnSpc>
        <a:spcBef>
          <a:spcPts val="375"/>
        </a:spcBef>
        <a:spcAft>
          <a:spcPts val="375"/>
        </a:spcAft>
        <a:buFont typeface="Arial" panose="020B0604020202020204" pitchFamily="34" charset="0"/>
        <a:buChar char="•"/>
        <a:defRPr sz="1000" b="0" kern="1200">
          <a:solidFill>
            <a:schemeClr val="accent2"/>
          </a:solidFill>
          <a:latin typeface="+mn-lt"/>
          <a:ea typeface="+mn-ea"/>
          <a:cs typeface="+mn-cs"/>
        </a:defRPr>
      </a:lvl3pPr>
      <a:lvl4pPr marL="269085" indent="-134543" algn="l" defTabSz="685810" rtl="0" eaLnBrk="1" latinLnBrk="0" hangingPunct="1">
        <a:lnSpc>
          <a:spcPct val="100000"/>
        </a:lnSpc>
        <a:spcBef>
          <a:spcPts val="375"/>
        </a:spcBef>
        <a:spcAft>
          <a:spcPts val="375"/>
        </a:spcAft>
        <a:buSzPct val="70000"/>
        <a:buFont typeface="Courier New" panose="02070309020205020404" pitchFamily="49" charset="0"/>
        <a:buChar char="o"/>
        <a:defRPr sz="1000" kern="1200">
          <a:solidFill>
            <a:schemeClr val="tx1"/>
          </a:solidFill>
          <a:latin typeface="+mn-lt"/>
          <a:ea typeface="+mn-ea"/>
          <a:cs typeface="+mn-cs"/>
        </a:defRPr>
      </a:lvl4pPr>
      <a:lvl5pPr marL="403628" indent="-134543" algn="l" defTabSz="685810" rtl="0" eaLnBrk="1" latinLnBrk="0" hangingPunct="1">
        <a:lnSpc>
          <a:spcPct val="100000"/>
        </a:lnSpc>
        <a:spcBef>
          <a:spcPts val="375"/>
        </a:spcBef>
        <a:spcAft>
          <a:spcPts val="375"/>
        </a:spcAft>
        <a:buSzPct val="70000"/>
        <a:buFont typeface="Citi Sans Text" pitchFamily="50" charset="0"/>
        <a:buChar char="–"/>
        <a:defRPr sz="1000" kern="1200">
          <a:solidFill>
            <a:schemeClr val="tx1"/>
          </a:solidFill>
          <a:latin typeface="+mn-lt"/>
          <a:ea typeface="+mn-ea"/>
          <a:cs typeface="+mn-cs"/>
        </a:defRPr>
      </a:lvl5pPr>
      <a:lvl6pPr marL="536980" indent="-134543" algn="l" defTabSz="685810" rtl="0" eaLnBrk="1" latinLnBrk="0" hangingPunct="1">
        <a:lnSpc>
          <a:spcPct val="100000"/>
        </a:lnSpc>
        <a:spcBef>
          <a:spcPts val="375"/>
        </a:spcBef>
        <a:spcAft>
          <a:spcPts val="375"/>
        </a:spcAft>
        <a:buFont typeface="Arial" panose="020B0604020202020204" pitchFamily="34" charset="0"/>
        <a:buChar char="•"/>
        <a:defRPr sz="1000" kern="1200">
          <a:solidFill>
            <a:schemeClr val="tx1"/>
          </a:solidFill>
          <a:latin typeface="+mn-lt"/>
          <a:ea typeface="+mn-ea"/>
          <a:cs typeface="+mn-cs"/>
        </a:defRPr>
      </a:lvl6pPr>
      <a:lvl7pPr marL="671522" indent="-134543" algn="l" defTabSz="685810" rtl="0" eaLnBrk="1" latinLnBrk="0" hangingPunct="1">
        <a:lnSpc>
          <a:spcPct val="100000"/>
        </a:lnSpc>
        <a:spcBef>
          <a:spcPts val="375"/>
        </a:spcBef>
        <a:spcAft>
          <a:spcPts val="375"/>
        </a:spcAft>
        <a:buSzPct val="70000"/>
        <a:buFont typeface="Courier New" panose="02070309020205020404" pitchFamily="49" charset="0"/>
        <a:buChar char="o"/>
        <a:tabLst>
          <a:tab pos="536980" algn="l"/>
        </a:tabLst>
        <a:defRPr sz="1000" kern="1200">
          <a:solidFill>
            <a:schemeClr val="tx1"/>
          </a:solidFill>
          <a:latin typeface="+mn-lt"/>
          <a:ea typeface="+mn-ea"/>
          <a:cs typeface="+mn-cs"/>
        </a:defRPr>
      </a:lvl7pPr>
      <a:lvl8pPr marL="161927" indent="-161927" algn="l" defTabSz="685810" rtl="0" eaLnBrk="1" latinLnBrk="0" hangingPunct="1">
        <a:lnSpc>
          <a:spcPct val="100000"/>
        </a:lnSpc>
        <a:spcBef>
          <a:spcPts val="375"/>
        </a:spcBef>
        <a:spcAft>
          <a:spcPts val="375"/>
        </a:spcAft>
        <a:buFont typeface="Arial" panose="020B0604020202020204" pitchFamily="34" charset="0"/>
        <a:buChar char="•"/>
        <a:defRPr sz="900" kern="1200">
          <a:solidFill>
            <a:schemeClr val="tx1"/>
          </a:solidFill>
          <a:latin typeface="+mn-lt"/>
          <a:ea typeface="+mn-ea"/>
          <a:cs typeface="+mn-cs"/>
        </a:defRPr>
      </a:lvl8pPr>
      <a:lvl9pPr marL="161927" indent="-161927" algn="l" defTabSz="685810" rtl="0" eaLnBrk="1" latinLnBrk="0" hangingPunct="1">
        <a:lnSpc>
          <a:spcPct val="100000"/>
        </a:lnSpc>
        <a:spcBef>
          <a:spcPts val="375"/>
        </a:spcBef>
        <a:spcAft>
          <a:spcPts val="375"/>
        </a:spcAft>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685810" rtl="0" eaLnBrk="1" latinLnBrk="0" hangingPunct="1">
        <a:defRPr sz="1350" kern="1200">
          <a:solidFill>
            <a:schemeClr val="tx1"/>
          </a:solidFill>
          <a:latin typeface="+mn-lt"/>
          <a:ea typeface="+mn-ea"/>
          <a:cs typeface="+mn-cs"/>
        </a:defRPr>
      </a:lvl1pPr>
      <a:lvl2pPr marL="342904" algn="l" defTabSz="685810" rtl="0" eaLnBrk="1" latinLnBrk="0" hangingPunct="1">
        <a:defRPr sz="1350" kern="1200">
          <a:solidFill>
            <a:schemeClr val="tx1"/>
          </a:solidFill>
          <a:latin typeface="+mn-lt"/>
          <a:ea typeface="+mn-ea"/>
          <a:cs typeface="+mn-cs"/>
        </a:defRPr>
      </a:lvl2pPr>
      <a:lvl3pPr marL="685810" algn="l" defTabSz="685810" rtl="0" eaLnBrk="1" latinLnBrk="0" hangingPunct="1">
        <a:defRPr sz="1350" kern="1200">
          <a:solidFill>
            <a:schemeClr val="tx1"/>
          </a:solidFill>
          <a:latin typeface="+mn-lt"/>
          <a:ea typeface="+mn-ea"/>
          <a:cs typeface="+mn-cs"/>
        </a:defRPr>
      </a:lvl3pPr>
      <a:lvl4pPr marL="1028714" algn="l" defTabSz="685810" rtl="0" eaLnBrk="1" latinLnBrk="0" hangingPunct="1">
        <a:defRPr sz="1350" kern="1200">
          <a:solidFill>
            <a:schemeClr val="tx1"/>
          </a:solidFill>
          <a:latin typeface="+mn-lt"/>
          <a:ea typeface="+mn-ea"/>
          <a:cs typeface="+mn-cs"/>
        </a:defRPr>
      </a:lvl4pPr>
      <a:lvl5pPr marL="1371619" algn="l" defTabSz="685810" rtl="0" eaLnBrk="1" latinLnBrk="0" hangingPunct="1">
        <a:defRPr sz="1350" kern="1200">
          <a:solidFill>
            <a:schemeClr val="tx1"/>
          </a:solidFill>
          <a:latin typeface="+mn-lt"/>
          <a:ea typeface="+mn-ea"/>
          <a:cs typeface="+mn-cs"/>
        </a:defRPr>
      </a:lvl5pPr>
      <a:lvl6pPr marL="1714524" algn="l" defTabSz="685810" rtl="0" eaLnBrk="1" latinLnBrk="0" hangingPunct="1">
        <a:defRPr sz="1350" kern="1200">
          <a:solidFill>
            <a:schemeClr val="tx1"/>
          </a:solidFill>
          <a:latin typeface="+mn-lt"/>
          <a:ea typeface="+mn-ea"/>
          <a:cs typeface="+mn-cs"/>
        </a:defRPr>
      </a:lvl6pPr>
      <a:lvl7pPr marL="2057428" algn="l" defTabSz="685810" rtl="0" eaLnBrk="1" latinLnBrk="0" hangingPunct="1">
        <a:defRPr sz="1350" kern="1200">
          <a:solidFill>
            <a:schemeClr val="tx1"/>
          </a:solidFill>
          <a:latin typeface="+mn-lt"/>
          <a:ea typeface="+mn-ea"/>
          <a:cs typeface="+mn-cs"/>
        </a:defRPr>
      </a:lvl7pPr>
      <a:lvl8pPr marL="2400333" algn="l" defTabSz="685810" rtl="0" eaLnBrk="1" latinLnBrk="0" hangingPunct="1">
        <a:defRPr sz="1350" kern="1200">
          <a:solidFill>
            <a:schemeClr val="tx1"/>
          </a:solidFill>
          <a:latin typeface="+mn-lt"/>
          <a:ea typeface="+mn-ea"/>
          <a:cs typeface="+mn-cs"/>
        </a:defRPr>
      </a:lvl8pPr>
      <a:lvl9pPr marL="2743238" algn="l" defTabSz="68581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867">
          <p15:clr>
            <a:srgbClr val="F26B43"/>
          </p15:clr>
        </p15:guide>
        <p15:guide id="9" pos="207">
          <p15:clr>
            <a:srgbClr val="F26B43"/>
          </p15:clr>
        </p15:guide>
        <p15:guide id="10" orient="horz" pos="3878">
          <p15:clr>
            <a:srgbClr val="F26B43"/>
          </p15:clr>
        </p15:guide>
        <p15:guide id="11" pos="6031">
          <p15:clr>
            <a:srgbClr val="F26B43"/>
          </p15:clr>
        </p15:guide>
        <p15:guide id="12" orient="horz" pos="4136">
          <p15:clr>
            <a:srgbClr val="F26B43"/>
          </p15:clr>
        </p15:guide>
        <p15:guide id="13" orient="horz" pos="482">
          <p15:clr>
            <a:srgbClr val="F26B43"/>
          </p15:clr>
        </p15:guide>
        <p15:guide id="14" orient="horz" pos="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77.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80.xml"/><Relationship Id="rId7" Type="http://schemas.openxmlformats.org/officeDocument/2006/relationships/notesSlide" Target="../notesSlides/notesSlide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14.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tags" Target="../tags/tag85.xml"/><Relationship Id="rId7" Type="http://schemas.openxmlformats.org/officeDocument/2006/relationships/notesSlide" Target="../notesSlides/notesSlide2.xml"/><Relationship Id="rId12" Type="http://schemas.openxmlformats.org/officeDocument/2006/relationships/image" Target="../media/image12.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14.xml"/><Relationship Id="rId11" Type="http://schemas.openxmlformats.org/officeDocument/2006/relationships/image" Target="../media/image11.svg"/><Relationship Id="rId5" Type="http://schemas.openxmlformats.org/officeDocument/2006/relationships/tags" Target="../tags/tag87.xml"/><Relationship Id="rId15" Type="http://schemas.openxmlformats.org/officeDocument/2006/relationships/image" Target="../media/image15.emf"/><Relationship Id="rId10" Type="http://schemas.openxmlformats.org/officeDocument/2006/relationships/image" Target="../media/image10.png"/><Relationship Id="rId4" Type="http://schemas.openxmlformats.org/officeDocument/2006/relationships/tags" Target="../tags/tag86.xml"/><Relationship Id="rId9" Type="http://schemas.openxmlformats.org/officeDocument/2006/relationships/image" Target="../media/image9.svg"/><Relationship Id="rId1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chart" Target="../charts/char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3.xml"/><Relationship Id="rId5" Type="http://schemas.openxmlformats.org/officeDocument/2006/relationships/slideLayout" Target="../slideLayouts/slideLayout14.xml"/><Relationship Id="rId4" Type="http://schemas.openxmlformats.org/officeDocument/2006/relationships/tags" Target="../tags/tag91.xml"/></Relationships>
</file>

<file path=ppt/slides/_rels/slide5.xml.rels><?xml version="1.0" encoding="UTF-8" standalone="yes"?>
<Relationships xmlns="http://schemas.openxmlformats.org/package/2006/relationships"><Relationship Id="rId26" Type="http://schemas.openxmlformats.org/officeDocument/2006/relationships/image" Target="../media/image31.svg"/><Relationship Id="rId21" Type="http://schemas.openxmlformats.org/officeDocument/2006/relationships/image" Target="../media/image26.png"/><Relationship Id="rId34" Type="http://schemas.openxmlformats.org/officeDocument/2006/relationships/image" Target="../media/image39.svg"/><Relationship Id="rId42" Type="http://schemas.openxmlformats.org/officeDocument/2006/relationships/image" Target="../media/image47.svg"/><Relationship Id="rId47" Type="http://schemas.openxmlformats.org/officeDocument/2006/relationships/image" Target="../media/image52.png"/><Relationship Id="rId50" Type="http://schemas.openxmlformats.org/officeDocument/2006/relationships/image" Target="../media/image55.svg"/><Relationship Id="rId55" Type="http://schemas.openxmlformats.org/officeDocument/2006/relationships/image" Target="../media/image60.png"/><Relationship Id="rId63" Type="http://schemas.openxmlformats.org/officeDocument/2006/relationships/image" Target="../media/image68.png"/><Relationship Id="rId7" Type="http://schemas.openxmlformats.org/officeDocument/2006/relationships/tags" Target="../tags/tag98.xml"/><Relationship Id="rId2" Type="http://schemas.openxmlformats.org/officeDocument/2006/relationships/tags" Target="../tags/tag93.xml"/><Relationship Id="rId16" Type="http://schemas.openxmlformats.org/officeDocument/2006/relationships/image" Target="../media/image21.svg"/><Relationship Id="rId29" Type="http://schemas.openxmlformats.org/officeDocument/2006/relationships/image" Target="../media/image34.pn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37" Type="http://schemas.openxmlformats.org/officeDocument/2006/relationships/image" Target="../media/image42.png"/><Relationship Id="rId40" Type="http://schemas.openxmlformats.org/officeDocument/2006/relationships/image" Target="../media/image45.svg"/><Relationship Id="rId45" Type="http://schemas.openxmlformats.org/officeDocument/2006/relationships/image" Target="../media/image50.png"/><Relationship Id="rId53" Type="http://schemas.openxmlformats.org/officeDocument/2006/relationships/image" Target="../media/image58.png"/><Relationship Id="rId58" Type="http://schemas.openxmlformats.org/officeDocument/2006/relationships/image" Target="../media/image63.svg"/><Relationship Id="rId66" Type="http://schemas.openxmlformats.org/officeDocument/2006/relationships/image" Target="../media/image71.svg"/><Relationship Id="rId5" Type="http://schemas.openxmlformats.org/officeDocument/2006/relationships/tags" Target="../tags/tag96.xml"/><Relationship Id="rId61" Type="http://schemas.openxmlformats.org/officeDocument/2006/relationships/image" Target="../media/image66.png"/><Relationship Id="rId19" Type="http://schemas.openxmlformats.org/officeDocument/2006/relationships/image" Target="../media/image2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40.png"/><Relationship Id="rId43" Type="http://schemas.openxmlformats.org/officeDocument/2006/relationships/image" Target="../media/image48.png"/><Relationship Id="rId48" Type="http://schemas.openxmlformats.org/officeDocument/2006/relationships/image" Target="../media/image53.svg"/><Relationship Id="rId56" Type="http://schemas.openxmlformats.org/officeDocument/2006/relationships/image" Target="../media/image61.svg"/><Relationship Id="rId64" Type="http://schemas.openxmlformats.org/officeDocument/2006/relationships/image" Target="../media/image69.svg"/><Relationship Id="rId8" Type="http://schemas.openxmlformats.org/officeDocument/2006/relationships/tags" Target="../tags/tag99.xml"/><Relationship Id="rId51" Type="http://schemas.openxmlformats.org/officeDocument/2006/relationships/image" Target="../media/image56.png"/><Relationship Id="rId3" Type="http://schemas.openxmlformats.org/officeDocument/2006/relationships/tags" Target="../tags/tag94.xml"/><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svg"/><Relationship Id="rId46" Type="http://schemas.openxmlformats.org/officeDocument/2006/relationships/image" Target="../media/image51.svg"/><Relationship Id="rId59" Type="http://schemas.openxmlformats.org/officeDocument/2006/relationships/image" Target="../media/image64.png"/><Relationship Id="rId20" Type="http://schemas.openxmlformats.org/officeDocument/2006/relationships/image" Target="../media/image25.svg"/><Relationship Id="rId41" Type="http://schemas.openxmlformats.org/officeDocument/2006/relationships/image" Target="../media/image46.png"/><Relationship Id="rId54" Type="http://schemas.openxmlformats.org/officeDocument/2006/relationships/image" Target="../media/image59.svg"/><Relationship Id="rId62" Type="http://schemas.openxmlformats.org/officeDocument/2006/relationships/image" Target="../media/image67.svg"/><Relationship Id="rId1" Type="http://schemas.openxmlformats.org/officeDocument/2006/relationships/tags" Target="../tags/tag92.xml"/><Relationship Id="rId6" Type="http://schemas.openxmlformats.org/officeDocument/2006/relationships/tags" Target="../tags/tag97.xml"/><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36" Type="http://schemas.openxmlformats.org/officeDocument/2006/relationships/image" Target="../media/image41.svg"/><Relationship Id="rId49" Type="http://schemas.openxmlformats.org/officeDocument/2006/relationships/image" Target="../media/image54.png"/><Relationship Id="rId57" Type="http://schemas.openxmlformats.org/officeDocument/2006/relationships/image" Target="../media/image62.png"/><Relationship Id="rId10" Type="http://schemas.openxmlformats.org/officeDocument/2006/relationships/notesSlide" Target="../notesSlides/notesSlide4.xml"/><Relationship Id="rId31" Type="http://schemas.openxmlformats.org/officeDocument/2006/relationships/image" Target="../media/image36.png"/><Relationship Id="rId44" Type="http://schemas.openxmlformats.org/officeDocument/2006/relationships/image" Target="../media/image49.svg"/><Relationship Id="rId52" Type="http://schemas.openxmlformats.org/officeDocument/2006/relationships/image" Target="../media/image57.svg"/><Relationship Id="rId60" Type="http://schemas.openxmlformats.org/officeDocument/2006/relationships/image" Target="../media/image65.svg"/><Relationship Id="rId65" Type="http://schemas.openxmlformats.org/officeDocument/2006/relationships/image" Target="../media/image70.png"/><Relationship Id="rId4" Type="http://schemas.openxmlformats.org/officeDocument/2006/relationships/tags" Target="../tags/tag95.xml"/><Relationship Id="rId9" Type="http://schemas.openxmlformats.org/officeDocument/2006/relationships/slideLayout" Target="../slideLayouts/slideLayout14.xml"/><Relationship Id="rId13" Type="http://schemas.openxmlformats.org/officeDocument/2006/relationships/image" Target="../media/image18.png"/><Relationship Id="rId18" Type="http://schemas.openxmlformats.org/officeDocument/2006/relationships/image" Target="../media/image23.svg"/><Relationship Id="rId39"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73.sv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72.png"/><Relationship Id="rId2" Type="http://schemas.openxmlformats.org/officeDocument/2006/relationships/tags" Target="../tags/tag101.xml"/><Relationship Id="rId16" Type="http://schemas.openxmlformats.org/officeDocument/2006/relationships/image" Target="../media/image76.svg"/><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notesSlide" Target="../notesSlides/notesSlide5.xml"/><Relationship Id="rId5" Type="http://schemas.openxmlformats.org/officeDocument/2006/relationships/tags" Target="../tags/tag104.xml"/><Relationship Id="rId15" Type="http://schemas.openxmlformats.org/officeDocument/2006/relationships/image" Target="../media/image75.png"/><Relationship Id="rId10" Type="http://schemas.openxmlformats.org/officeDocument/2006/relationships/slideLayout" Target="../slideLayouts/slideLayout14.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78.w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77.wmf"/><Relationship Id="rId5" Type="http://schemas.openxmlformats.org/officeDocument/2006/relationships/slideLayout" Target="../slideLayouts/slideLayout21.xml"/><Relationship Id="rId4"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76C3-C950-74FD-6267-3D8C512922B4}"/>
              </a:ext>
            </a:extLst>
          </p:cNvPr>
          <p:cNvSpPr>
            <a:spLocks noGrp="1"/>
          </p:cNvSpPr>
          <p:nvPr>
            <p:ph type="ctrTitle"/>
          </p:nvPr>
        </p:nvSpPr>
        <p:spPr/>
        <p:txBody>
          <a:bodyPr/>
          <a:lstStyle/>
          <a:p>
            <a:pPr>
              <a:spcBef>
                <a:spcPts val="600"/>
              </a:spcBef>
              <a:spcAft>
                <a:spcPts val="1200"/>
              </a:spcAft>
            </a:pPr>
            <a:r>
              <a:rPr lang="en-GB" sz="4000" dirty="0"/>
              <a:t>National Development Forum: Human Skills in the Digital &amp; AI Age</a:t>
            </a:r>
            <a:br>
              <a:rPr lang="en-GB" sz="4000" dirty="0"/>
            </a:br>
            <a:br>
              <a:rPr lang="en-GB" sz="4000" dirty="0"/>
            </a:br>
            <a:r>
              <a:rPr lang="en-GB" sz="2800" dirty="0"/>
              <a:t>Georgi Yordanov, Citi</a:t>
            </a:r>
            <a:endParaRPr lang="en-GB" sz="4000" i="1" dirty="0"/>
          </a:p>
        </p:txBody>
      </p:sp>
      <p:sp>
        <p:nvSpPr>
          <p:cNvPr id="3" name="Subtitle 2">
            <a:extLst>
              <a:ext uri="{FF2B5EF4-FFF2-40B4-BE49-F238E27FC236}">
                <a16:creationId xmlns:a16="http://schemas.microsoft.com/office/drawing/2014/main" id="{A5DD156F-7FC9-F0E4-3F0D-695CD9907BCE}"/>
              </a:ext>
            </a:extLst>
          </p:cNvPr>
          <p:cNvSpPr>
            <a:spLocks noGrp="1"/>
          </p:cNvSpPr>
          <p:nvPr>
            <p:ph type="subTitle" idx="1"/>
          </p:nvPr>
        </p:nvSpPr>
        <p:spPr/>
        <p:txBody>
          <a:bodyPr/>
          <a:lstStyle/>
          <a:p>
            <a:pPr eaLnBrk="1" hangingPunct="1"/>
            <a:r>
              <a:rPr lang="en-GB" sz="1800" dirty="0">
                <a:solidFill>
                  <a:schemeClr val="bg1"/>
                </a:solidFill>
                <a:latin typeface="+mn-lt"/>
                <a:ea typeface="+mn-ea"/>
              </a:rPr>
              <a:t>4</a:t>
            </a:r>
            <a:r>
              <a:rPr lang="en-GB" sz="1800" baseline="30000" dirty="0">
                <a:solidFill>
                  <a:schemeClr val="bg1"/>
                </a:solidFill>
                <a:latin typeface="+mn-lt"/>
                <a:ea typeface="+mn-ea"/>
              </a:rPr>
              <a:t>th</a:t>
            </a:r>
            <a:r>
              <a:rPr lang="en-GB" sz="1800" dirty="0">
                <a:solidFill>
                  <a:schemeClr val="bg1"/>
                </a:solidFill>
                <a:latin typeface="+mn-lt"/>
                <a:ea typeface="+mn-ea"/>
              </a:rPr>
              <a:t> of November 2024</a:t>
            </a:r>
          </a:p>
          <a:p>
            <a:r>
              <a:rPr lang="en-GB" dirty="0"/>
              <a:t>Bishkek, Kyrgyzstan </a:t>
            </a:r>
          </a:p>
          <a:p>
            <a:pPr eaLnBrk="1" hangingPunct="1"/>
            <a:endParaRPr lang="en-GB" sz="1800" dirty="0">
              <a:solidFill>
                <a:schemeClr val="bg1"/>
              </a:solidFill>
              <a:latin typeface="+mn-lt"/>
              <a:ea typeface="+mn-ea"/>
            </a:endParaRPr>
          </a:p>
        </p:txBody>
      </p:sp>
      <p:sp>
        <p:nvSpPr>
          <p:cNvPr id="6" name="Text Box 14">
            <a:extLst>
              <a:ext uri="{FF2B5EF4-FFF2-40B4-BE49-F238E27FC236}">
                <a16:creationId xmlns:a16="http://schemas.microsoft.com/office/drawing/2014/main" id="{7BC30827-C4A0-0319-09BF-CE8CE68629EB}"/>
              </a:ext>
            </a:extLst>
          </p:cNvPr>
          <p:cNvSpPr txBox="1">
            <a:spLocks noChangeArrowheads="1"/>
          </p:cNvSpPr>
          <p:nvPr/>
        </p:nvSpPr>
        <p:spPr bwMode="gray">
          <a:xfrm>
            <a:off x="6104745" y="360000"/>
            <a:ext cx="35330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eaLnBrk="0" hangingPunct="0">
              <a:defRPr sz="1400">
                <a:solidFill>
                  <a:schemeClr val="tx1"/>
                </a:solidFill>
                <a:latin typeface="Arial" pitchFamily="34" charset="0"/>
                <a:ea typeface="ヒラギノ角ゴ Pro W3" pitchFamily="124" charset="-128"/>
              </a:defRPr>
            </a:lvl1pPr>
            <a:lvl2pPr marL="742950" indent="-285750" eaLnBrk="0" hangingPunct="0">
              <a:defRPr sz="1400">
                <a:solidFill>
                  <a:schemeClr val="tx1"/>
                </a:solidFill>
                <a:latin typeface="Arial" pitchFamily="34" charset="0"/>
                <a:ea typeface="ヒラギノ角ゴ Pro W3" pitchFamily="124" charset="-128"/>
              </a:defRPr>
            </a:lvl2pPr>
            <a:lvl3pPr marL="1143000" indent="-228600" eaLnBrk="0" hangingPunct="0">
              <a:defRPr sz="1400">
                <a:solidFill>
                  <a:schemeClr val="tx1"/>
                </a:solidFill>
                <a:latin typeface="Arial" pitchFamily="34" charset="0"/>
                <a:ea typeface="ヒラギノ角ゴ Pro W3" pitchFamily="124" charset="-128"/>
              </a:defRPr>
            </a:lvl3pPr>
            <a:lvl4pPr marL="1600200" indent="-228600" eaLnBrk="0" hangingPunct="0">
              <a:defRPr sz="1400">
                <a:solidFill>
                  <a:schemeClr val="tx1"/>
                </a:solidFill>
                <a:latin typeface="Arial" pitchFamily="34" charset="0"/>
                <a:ea typeface="ヒラギノ角ゴ Pro W3" pitchFamily="124" charset="-128"/>
              </a:defRPr>
            </a:lvl4pPr>
            <a:lvl5pPr marL="2057400" indent="-228600" eaLnBrk="0" hangingPunct="0">
              <a:defRPr sz="1400">
                <a:solidFill>
                  <a:schemeClr val="tx1"/>
                </a:solidFill>
                <a:latin typeface="Arial" pitchFamily="34" charset="0"/>
                <a:ea typeface="ヒラギノ角ゴ Pro W3" pitchFamily="124" charset="-128"/>
              </a:defRPr>
            </a:lvl5pPr>
            <a:lvl6pPr marL="2514600" indent="-228600" algn="ctr" eaLnBrk="0" fontAlgn="base" hangingPunct="0">
              <a:spcBef>
                <a:spcPct val="0"/>
              </a:spcBef>
              <a:spcAft>
                <a:spcPct val="0"/>
              </a:spcAft>
              <a:defRPr sz="1400">
                <a:solidFill>
                  <a:schemeClr val="tx1"/>
                </a:solidFill>
                <a:latin typeface="Arial" pitchFamily="34" charset="0"/>
                <a:ea typeface="ヒラギノ角ゴ Pro W3" pitchFamily="124" charset="-128"/>
              </a:defRPr>
            </a:lvl6pPr>
            <a:lvl7pPr marL="2971800" indent="-228600" algn="ctr" eaLnBrk="0" fontAlgn="base" hangingPunct="0">
              <a:spcBef>
                <a:spcPct val="0"/>
              </a:spcBef>
              <a:spcAft>
                <a:spcPct val="0"/>
              </a:spcAft>
              <a:defRPr sz="1400">
                <a:solidFill>
                  <a:schemeClr val="tx1"/>
                </a:solidFill>
                <a:latin typeface="Arial" pitchFamily="34" charset="0"/>
                <a:ea typeface="ヒラギノ角ゴ Pro W3" pitchFamily="124" charset="-128"/>
              </a:defRPr>
            </a:lvl7pPr>
            <a:lvl8pPr marL="3429000" indent="-228600" algn="ctr" eaLnBrk="0" fontAlgn="base" hangingPunct="0">
              <a:spcBef>
                <a:spcPct val="0"/>
              </a:spcBef>
              <a:spcAft>
                <a:spcPct val="0"/>
              </a:spcAft>
              <a:defRPr sz="1400">
                <a:solidFill>
                  <a:schemeClr val="tx1"/>
                </a:solidFill>
                <a:latin typeface="Arial" pitchFamily="34" charset="0"/>
                <a:ea typeface="ヒラギノ角ゴ Pro W3" pitchFamily="124" charset="-128"/>
              </a:defRPr>
            </a:lvl8pPr>
            <a:lvl9pPr marL="3886200" indent="-228600" algn="ctr" eaLnBrk="0" fontAlgn="base" hangingPunct="0">
              <a:spcBef>
                <a:spcPct val="0"/>
              </a:spcBef>
              <a:spcAft>
                <a:spcPct val="0"/>
              </a:spcAft>
              <a:defRPr sz="1400">
                <a:solidFill>
                  <a:schemeClr val="tx1"/>
                </a:solidFill>
                <a:latin typeface="Arial" pitchFamily="34" charset="0"/>
                <a:ea typeface="ヒラギノ角ゴ Pro W3" pitchFamily="124" charset="-128"/>
              </a:defRPr>
            </a:lvl9pPr>
          </a:lstStyle>
          <a:p>
            <a:pPr marL="0" marR="0" lvl="0" indent="0" algn="r" defTabSz="40082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iti Sans Text"/>
                <a:ea typeface="ヒラギノ角ゴ Pro W3" pitchFamily="124" charset="-128"/>
                <a:cs typeface="+mn-cs"/>
              </a:rPr>
              <a:t>Citi Banking &amp; International | Public Sector Banking</a:t>
            </a:r>
          </a:p>
        </p:txBody>
      </p:sp>
      <p:sp>
        <p:nvSpPr>
          <p:cNvPr id="5" name="TextBox 4">
            <a:extLst>
              <a:ext uri="{FF2B5EF4-FFF2-40B4-BE49-F238E27FC236}">
                <a16:creationId xmlns:a16="http://schemas.microsoft.com/office/drawing/2014/main" id="{11E1CEA1-CF90-FD21-DD57-4B34163D05C0}"/>
              </a:ext>
            </a:extLst>
          </p:cNvPr>
          <p:cNvSpPr txBox="1"/>
          <p:nvPr/>
        </p:nvSpPr>
        <p:spPr>
          <a:xfrm>
            <a:off x="4732867" y="5020733"/>
            <a:ext cx="829733" cy="279400"/>
          </a:xfrm>
          <a:prstGeom prst="rect">
            <a:avLst/>
          </a:prstGeom>
          <a:noFill/>
        </p:spPr>
        <p:txBody>
          <a:bodyPr wrap="square" lIns="0" tIns="0" rIns="0" bIns="0" rtlCol="0">
            <a:noAutofit/>
          </a:bodyPr>
          <a:lstStyle/>
          <a:p>
            <a:pPr algn="l">
              <a:spcBef>
                <a:spcPts val="500"/>
              </a:spcBef>
              <a:spcAft>
                <a:spcPts val="500"/>
              </a:spcAft>
            </a:pPr>
            <a:endParaRPr lang="en-GB" sz="1200" dirty="0" err="1"/>
          </a:p>
        </p:txBody>
      </p:sp>
    </p:spTree>
    <p:custDataLst>
      <p:tags r:id="rId1"/>
    </p:custDataLst>
    <p:extLst>
      <p:ext uri="{BB962C8B-B14F-4D97-AF65-F5344CB8AC3E}">
        <p14:creationId xmlns:p14="http://schemas.microsoft.com/office/powerpoint/2010/main" val="399837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4A04D68-C81E-D28C-A9AC-A01549E06682}"/>
              </a:ext>
            </a:extLst>
          </p:cNvPr>
          <p:cNvSpPr>
            <a:spLocks noGrp="1"/>
          </p:cNvSpPr>
          <p:nvPr>
            <p:ph type="title"/>
            <p:custDataLst>
              <p:tags r:id="rId2"/>
            </p:custDataLst>
          </p:nvPr>
        </p:nvSpPr>
        <p:spPr bwMode="gray">
          <a:xfrm>
            <a:off x="273050" y="224563"/>
            <a:ext cx="9359900" cy="720000"/>
          </a:xfrm>
        </p:spPr>
        <p:txBody>
          <a:bodyPr anchor="t"/>
          <a:lstStyle/>
          <a:p>
            <a:r>
              <a:rPr lang="en-GB" dirty="0"/>
              <a:t>Competitive Advantage: Machines Marching Forward</a:t>
            </a:r>
          </a:p>
        </p:txBody>
      </p:sp>
      <p:sp>
        <p:nvSpPr>
          <p:cNvPr id="31" name="Footer Placeholder 1">
            <a:extLst>
              <a:ext uri="{FF2B5EF4-FFF2-40B4-BE49-F238E27FC236}">
                <a16:creationId xmlns:a16="http://schemas.microsoft.com/office/drawing/2014/main" id="{03F54425-5659-F361-FC96-AE0139C9B8DE}"/>
              </a:ext>
            </a:extLst>
          </p:cNvPr>
          <p:cNvSpPr>
            <a:spLocks noGrp="1"/>
          </p:cNvSpPr>
          <p:nvPr>
            <p:ph type="ftr" sz="quarter" idx="10"/>
          </p:nvPr>
        </p:nvSpPr>
        <p:spPr bwMode="gray">
          <a:xfrm>
            <a:off x="273051" y="6236018"/>
            <a:ext cx="8293100" cy="492443"/>
          </a:xfrm>
        </p:spPr>
        <p:txBody>
          <a:bodyPr wrap="square">
            <a:spAutoFit/>
          </a:bodyPr>
          <a:lstStyle/>
          <a:p>
            <a:r>
              <a:rPr lang="en-US" noProof="0" dirty="0"/>
              <a:t>Source: </a:t>
            </a:r>
            <a:r>
              <a:rPr lang="en-US" dirty="0"/>
              <a:t>Citi GPS Report, </a:t>
            </a:r>
            <a:r>
              <a:rPr lang="en-GB" dirty="0"/>
              <a:t>US Dept of Commerce, </a:t>
            </a:r>
            <a:r>
              <a:rPr lang="en-GB" dirty="0" err="1"/>
              <a:t>ContextualA</a:t>
            </a:r>
            <a:endParaRPr lang="en-US" dirty="0"/>
          </a:p>
          <a:p>
            <a:r>
              <a:rPr lang="en-US" dirty="0"/>
              <a:t>Notes: (1) For each benchmark, the maximally performing baseline reported in the benchmark paper is taken as the “starting point”, which is set at 0%. Human performance number is set at 100%. Handwriting recognition = MNIST, Language understanding = GLUE, Image recognition = ImageNet, Reading comprehension = </a:t>
            </a:r>
            <a:r>
              <a:rPr lang="en-US" dirty="0" err="1"/>
              <a:t>SQuAD</a:t>
            </a:r>
            <a:r>
              <a:rPr lang="en-US" dirty="0"/>
              <a:t> 1.1, Reading comprehension = </a:t>
            </a:r>
            <a:r>
              <a:rPr lang="en-US" dirty="0" err="1"/>
              <a:t>SQuAD</a:t>
            </a:r>
            <a:r>
              <a:rPr lang="en-US" dirty="0"/>
              <a:t> 2.0, Speech recognition = Switchboard, Grade school math = GSK8k, Common sense completion = </a:t>
            </a:r>
            <a:r>
              <a:rPr lang="en-US" dirty="0" err="1"/>
              <a:t>HellaSwag</a:t>
            </a:r>
            <a:r>
              <a:rPr lang="en-US" dirty="0"/>
              <a:t>, Code generation = </a:t>
            </a:r>
            <a:r>
              <a:rPr lang="en-US" dirty="0" err="1"/>
              <a:t>HumanEval</a:t>
            </a:r>
            <a:r>
              <a:rPr lang="en-US" dirty="0"/>
              <a:t>.</a:t>
            </a:r>
          </a:p>
        </p:txBody>
      </p:sp>
      <p:sp>
        <p:nvSpPr>
          <p:cNvPr id="11" name="Content Placeholder 17">
            <a:extLst>
              <a:ext uri="{FF2B5EF4-FFF2-40B4-BE49-F238E27FC236}">
                <a16:creationId xmlns:a16="http://schemas.microsoft.com/office/drawing/2014/main" id="{3904EE64-9F89-F96C-C77B-493BF80D4B28}"/>
              </a:ext>
            </a:extLst>
          </p:cNvPr>
          <p:cNvSpPr txBox="1">
            <a:spLocks/>
          </p:cNvSpPr>
          <p:nvPr>
            <p:custDataLst>
              <p:tags r:id="rId3"/>
            </p:custDataLst>
          </p:nvPr>
        </p:nvSpPr>
        <p:spPr bwMode="gray">
          <a:xfrm>
            <a:off x="273050" y="708379"/>
            <a:ext cx="4180197" cy="469866"/>
          </a:xfrm>
          <a:prstGeom prst="roundRect">
            <a:avLst>
              <a:gd name="adj" fmla="val 42037"/>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100" dirty="0"/>
              <a:t>Horses fall victim of automation and are eventually replaced by tractors on US farms …</a:t>
            </a:r>
          </a:p>
          <a:p>
            <a:pPr>
              <a:spcBef>
                <a:spcPts val="0"/>
              </a:spcBef>
            </a:pPr>
            <a:r>
              <a:rPr lang="en-GB" sz="900" b="0" dirty="0">
                <a:solidFill>
                  <a:schemeClr val="accent3"/>
                </a:solidFill>
              </a:rPr>
              <a:t>(1910 – 1960, respective populations in 1,000s)</a:t>
            </a:r>
            <a:endParaRPr lang="en-US" sz="900" b="0" dirty="0">
              <a:solidFill>
                <a:schemeClr val="accent3"/>
              </a:solidFill>
            </a:endParaRPr>
          </a:p>
        </p:txBody>
      </p:sp>
      <p:sp>
        <p:nvSpPr>
          <p:cNvPr id="12" name="Content Placeholder 17">
            <a:extLst>
              <a:ext uri="{FF2B5EF4-FFF2-40B4-BE49-F238E27FC236}">
                <a16:creationId xmlns:a16="http://schemas.microsoft.com/office/drawing/2014/main" id="{18CD3948-579E-C1EE-528D-C26531C82635}"/>
              </a:ext>
            </a:extLst>
          </p:cNvPr>
          <p:cNvSpPr txBox="1">
            <a:spLocks/>
          </p:cNvSpPr>
          <p:nvPr>
            <p:custDataLst>
              <p:tags r:id="rId4"/>
            </p:custDataLst>
          </p:nvPr>
        </p:nvSpPr>
        <p:spPr bwMode="gray">
          <a:xfrm>
            <a:off x="4724319" y="708379"/>
            <a:ext cx="4755051" cy="469866"/>
          </a:xfrm>
          <a:prstGeom prst="roundRect">
            <a:avLst>
              <a:gd name="adj" fmla="val 42037"/>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100" dirty="0"/>
              <a:t>… Whilst humans adapted away from farm work to manufacturing in the 60s, the increasing skillset of AI is now a threat to humans </a:t>
            </a:r>
          </a:p>
          <a:p>
            <a:pPr>
              <a:spcBef>
                <a:spcPts val="0"/>
              </a:spcBef>
            </a:pPr>
            <a:r>
              <a:rPr lang="en-GB" sz="900" b="0" dirty="0">
                <a:solidFill>
                  <a:schemeClr val="accent3"/>
                </a:solidFill>
              </a:rPr>
              <a:t>(State-of-the-art AI performance on benchmarks, relative to human performance)</a:t>
            </a:r>
            <a:endParaRPr lang="en-US" sz="900" b="0" dirty="0">
              <a:solidFill>
                <a:schemeClr val="accent3"/>
              </a:solidFill>
            </a:endParaRPr>
          </a:p>
        </p:txBody>
      </p:sp>
      <p:sp>
        <p:nvSpPr>
          <p:cNvPr id="23" name="Content Placeholder 17">
            <a:extLst>
              <a:ext uri="{FF2B5EF4-FFF2-40B4-BE49-F238E27FC236}">
                <a16:creationId xmlns:a16="http://schemas.microsoft.com/office/drawing/2014/main" id="{05135965-3BB7-F39E-927B-C146E4D50F02}"/>
              </a:ext>
            </a:extLst>
          </p:cNvPr>
          <p:cNvSpPr txBox="1">
            <a:spLocks/>
          </p:cNvSpPr>
          <p:nvPr>
            <p:custDataLst>
              <p:tags r:id="rId5"/>
            </p:custDataLst>
          </p:nvPr>
        </p:nvSpPr>
        <p:spPr bwMode="gray">
          <a:xfrm>
            <a:off x="245820" y="4616667"/>
            <a:ext cx="8880400" cy="287005"/>
          </a:xfrm>
          <a:prstGeom prst="roundRect">
            <a:avLst>
              <a:gd name="adj" fmla="val 61470"/>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Computer vs Humans: Areas where Computers are Already or will Eventually Exceed Humans </a:t>
            </a:r>
            <a:endParaRPr lang="en-US" sz="1100" b="0" dirty="0"/>
          </a:p>
        </p:txBody>
      </p:sp>
      <p:graphicFrame>
        <p:nvGraphicFramePr>
          <p:cNvPr id="24" name="Table 23">
            <a:extLst>
              <a:ext uri="{FF2B5EF4-FFF2-40B4-BE49-F238E27FC236}">
                <a16:creationId xmlns:a16="http://schemas.microsoft.com/office/drawing/2014/main" id="{5A801496-C05A-CB96-3A68-CC8D4666B261}"/>
              </a:ext>
            </a:extLst>
          </p:cNvPr>
          <p:cNvGraphicFramePr>
            <a:graphicFrameLocks noGrp="1"/>
          </p:cNvGraphicFramePr>
          <p:nvPr>
            <p:extLst>
              <p:ext uri="{D42A27DB-BD31-4B8C-83A1-F6EECF244321}">
                <p14:modId xmlns:p14="http://schemas.microsoft.com/office/powerpoint/2010/main" val="3189661098"/>
              </p:ext>
            </p:extLst>
          </p:nvPr>
        </p:nvGraphicFramePr>
        <p:xfrm>
          <a:off x="203461" y="5016139"/>
          <a:ext cx="9499079" cy="792480"/>
        </p:xfrm>
        <a:graphic>
          <a:graphicData uri="http://schemas.openxmlformats.org/drawingml/2006/table">
            <a:tbl>
              <a:tblPr firstRow="1" bandRow="1">
                <a:tableStyleId>{5C22544A-7EE6-4342-B048-85BDC9FD1C3A}</a:tableStyleId>
              </a:tblPr>
              <a:tblGrid>
                <a:gridCol w="637523">
                  <a:extLst>
                    <a:ext uri="{9D8B030D-6E8A-4147-A177-3AD203B41FA5}">
                      <a16:colId xmlns:a16="http://schemas.microsoft.com/office/drawing/2014/main" val="1159329758"/>
                    </a:ext>
                  </a:extLst>
                </a:gridCol>
                <a:gridCol w="805596">
                  <a:extLst>
                    <a:ext uri="{9D8B030D-6E8A-4147-A177-3AD203B41FA5}">
                      <a16:colId xmlns:a16="http://schemas.microsoft.com/office/drawing/2014/main" val="2742796657"/>
                    </a:ext>
                  </a:extLst>
                </a:gridCol>
                <a:gridCol w="805596">
                  <a:extLst>
                    <a:ext uri="{9D8B030D-6E8A-4147-A177-3AD203B41FA5}">
                      <a16:colId xmlns:a16="http://schemas.microsoft.com/office/drawing/2014/main" val="3281430687"/>
                    </a:ext>
                  </a:extLst>
                </a:gridCol>
                <a:gridCol w="805596">
                  <a:extLst>
                    <a:ext uri="{9D8B030D-6E8A-4147-A177-3AD203B41FA5}">
                      <a16:colId xmlns:a16="http://schemas.microsoft.com/office/drawing/2014/main" val="319869420"/>
                    </a:ext>
                  </a:extLst>
                </a:gridCol>
                <a:gridCol w="805596">
                  <a:extLst>
                    <a:ext uri="{9D8B030D-6E8A-4147-A177-3AD203B41FA5}">
                      <a16:colId xmlns:a16="http://schemas.microsoft.com/office/drawing/2014/main" val="3726538153"/>
                    </a:ext>
                  </a:extLst>
                </a:gridCol>
                <a:gridCol w="805596">
                  <a:extLst>
                    <a:ext uri="{9D8B030D-6E8A-4147-A177-3AD203B41FA5}">
                      <a16:colId xmlns:a16="http://schemas.microsoft.com/office/drawing/2014/main" val="2798363235"/>
                    </a:ext>
                  </a:extLst>
                </a:gridCol>
                <a:gridCol w="805596">
                  <a:extLst>
                    <a:ext uri="{9D8B030D-6E8A-4147-A177-3AD203B41FA5}">
                      <a16:colId xmlns:a16="http://schemas.microsoft.com/office/drawing/2014/main" val="411510547"/>
                    </a:ext>
                  </a:extLst>
                </a:gridCol>
                <a:gridCol w="805596">
                  <a:extLst>
                    <a:ext uri="{9D8B030D-6E8A-4147-A177-3AD203B41FA5}">
                      <a16:colId xmlns:a16="http://schemas.microsoft.com/office/drawing/2014/main" val="609040540"/>
                    </a:ext>
                  </a:extLst>
                </a:gridCol>
                <a:gridCol w="805596">
                  <a:extLst>
                    <a:ext uri="{9D8B030D-6E8A-4147-A177-3AD203B41FA5}">
                      <a16:colId xmlns:a16="http://schemas.microsoft.com/office/drawing/2014/main" val="2593700200"/>
                    </a:ext>
                  </a:extLst>
                </a:gridCol>
                <a:gridCol w="805596">
                  <a:extLst>
                    <a:ext uri="{9D8B030D-6E8A-4147-A177-3AD203B41FA5}">
                      <a16:colId xmlns:a16="http://schemas.microsoft.com/office/drawing/2014/main" val="1819414272"/>
                    </a:ext>
                  </a:extLst>
                </a:gridCol>
                <a:gridCol w="805596">
                  <a:extLst>
                    <a:ext uri="{9D8B030D-6E8A-4147-A177-3AD203B41FA5}">
                      <a16:colId xmlns:a16="http://schemas.microsoft.com/office/drawing/2014/main" val="2928657207"/>
                    </a:ext>
                  </a:extLst>
                </a:gridCol>
                <a:gridCol w="805596">
                  <a:extLst>
                    <a:ext uri="{9D8B030D-6E8A-4147-A177-3AD203B41FA5}">
                      <a16:colId xmlns:a16="http://schemas.microsoft.com/office/drawing/2014/main" val="3200682935"/>
                    </a:ext>
                  </a:extLst>
                </a:gridCol>
              </a:tblGrid>
              <a:tr h="211444">
                <a:tc>
                  <a:txBody>
                    <a:bodyPr/>
                    <a:lstStyle/>
                    <a:p>
                      <a:pPr algn="ctr"/>
                      <a:r>
                        <a:rPr lang="en-GB" sz="800" b="1" dirty="0"/>
                        <a:t>Discipline </a:t>
                      </a:r>
                    </a:p>
                  </a:txBody>
                  <a:tcPr marL="3600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Processing Power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Data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Speed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Endurance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Access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Memory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Knowledge Sharing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Upgradable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Bias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Multi-tasking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a:t>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1281999"/>
                  </a:ext>
                </a:extLst>
              </a:tr>
              <a:tr h="365222">
                <a:tc>
                  <a:txBody>
                    <a:bodyPr/>
                    <a:lstStyle/>
                    <a:p>
                      <a:pPr algn="ctr"/>
                      <a:r>
                        <a:rPr lang="en-GB" sz="800" b="1" dirty="0">
                          <a:solidFill>
                            <a:schemeClr val="accent1"/>
                          </a:solidFill>
                        </a:rPr>
                        <a:t>Status </a:t>
                      </a:r>
                    </a:p>
                  </a:txBody>
                  <a:tcPr marL="3600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could win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will win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tc>
                  <a:txBody>
                    <a:bodyPr/>
                    <a:lstStyle/>
                    <a:p>
                      <a:pPr algn="ctr"/>
                      <a:endParaRPr lang="en-GB" sz="800" dirty="0"/>
                    </a:p>
                    <a:p>
                      <a:pPr algn="ctr"/>
                      <a:r>
                        <a:rPr lang="en-GB" sz="800" dirty="0"/>
                        <a:t>Computers win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155735142"/>
                  </a:ext>
                </a:extLst>
              </a:tr>
            </a:tbl>
          </a:graphicData>
        </a:graphic>
      </p:graphicFrame>
      <p:pic>
        <p:nvPicPr>
          <p:cNvPr id="8" name="Picture 7">
            <a:extLst>
              <a:ext uri="{FF2B5EF4-FFF2-40B4-BE49-F238E27FC236}">
                <a16:creationId xmlns:a16="http://schemas.microsoft.com/office/drawing/2014/main" id="{894FB473-5E6C-EE66-E2C3-991F595E7E8E}"/>
              </a:ext>
            </a:extLst>
          </p:cNvPr>
          <p:cNvPicPr>
            <a:picLocks noChangeAspect="1"/>
          </p:cNvPicPr>
          <p:nvPr/>
        </p:nvPicPr>
        <p:blipFill>
          <a:blip r:embed="rId8"/>
          <a:stretch>
            <a:fillRect/>
          </a:stretch>
        </p:blipFill>
        <p:spPr>
          <a:xfrm>
            <a:off x="4891603" y="1503980"/>
            <a:ext cx="4420482" cy="2984388"/>
          </a:xfrm>
          <a:prstGeom prst="rect">
            <a:avLst/>
          </a:prstGeom>
        </p:spPr>
      </p:pic>
      <p:graphicFrame>
        <p:nvGraphicFramePr>
          <p:cNvPr id="9" name="COLLN-5145698032">
            <a:extLst>
              <a:ext uri="{FF2B5EF4-FFF2-40B4-BE49-F238E27FC236}">
                <a16:creationId xmlns:a16="http://schemas.microsoft.com/office/drawing/2014/main" id="{55A203A7-42FF-4156-A199-BC0A85BA89E2}"/>
              </a:ext>
            </a:extLst>
          </p:cNvPr>
          <p:cNvGraphicFramePr>
            <a:graphicFrameLocks/>
          </p:cNvGraphicFramePr>
          <p:nvPr>
            <p:extLst>
              <p:ext uri="{D42A27DB-BD31-4B8C-83A1-F6EECF244321}">
                <p14:modId xmlns:p14="http://schemas.microsoft.com/office/powerpoint/2010/main" val="3648529468"/>
              </p:ext>
            </p:extLst>
          </p:nvPr>
        </p:nvGraphicFramePr>
        <p:xfrm>
          <a:off x="223748" y="1503980"/>
          <a:ext cx="4462272" cy="2807208"/>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1"/>
    </p:custDataLst>
    <p:extLst>
      <p:ext uri="{BB962C8B-B14F-4D97-AF65-F5344CB8AC3E}">
        <p14:creationId xmlns:p14="http://schemas.microsoft.com/office/powerpoint/2010/main" val="185657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4A04D68-C81E-D28C-A9AC-A01549E06682}"/>
              </a:ext>
            </a:extLst>
          </p:cNvPr>
          <p:cNvSpPr>
            <a:spLocks noGrp="1"/>
          </p:cNvSpPr>
          <p:nvPr>
            <p:ph type="title"/>
            <p:custDataLst>
              <p:tags r:id="rId2"/>
            </p:custDataLst>
          </p:nvPr>
        </p:nvSpPr>
        <p:spPr bwMode="gray">
          <a:xfrm>
            <a:off x="273050" y="224563"/>
            <a:ext cx="9359900" cy="720000"/>
          </a:xfrm>
        </p:spPr>
        <p:txBody>
          <a:bodyPr anchor="t"/>
          <a:lstStyle/>
          <a:p>
            <a:r>
              <a:rPr lang="en-GB" dirty="0"/>
              <a:t>The Half-Life of Knowledge and Declining Skill Performance</a:t>
            </a:r>
          </a:p>
        </p:txBody>
      </p:sp>
      <p:sp>
        <p:nvSpPr>
          <p:cNvPr id="31" name="Footer Placeholder 1">
            <a:extLst>
              <a:ext uri="{FF2B5EF4-FFF2-40B4-BE49-F238E27FC236}">
                <a16:creationId xmlns:a16="http://schemas.microsoft.com/office/drawing/2014/main" id="{03F54425-5659-F361-FC96-AE0139C9B8DE}"/>
              </a:ext>
            </a:extLst>
          </p:cNvPr>
          <p:cNvSpPr>
            <a:spLocks noGrp="1"/>
          </p:cNvSpPr>
          <p:nvPr>
            <p:ph type="ftr" sz="quarter" idx="10"/>
          </p:nvPr>
        </p:nvSpPr>
        <p:spPr bwMode="gray">
          <a:xfrm>
            <a:off x="273051" y="6482239"/>
            <a:ext cx="8213724" cy="246221"/>
          </a:xfrm>
        </p:spPr>
        <p:txBody>
          <a:bodyPr wrap="square">
            <a:spAutoFit/>
          </a:bodyPr>
          <a:lstStyle/>
          <a:p>
            <a:r>
              <a:rPr lang="en-US" noProof="0" dirty="0"/>
              <a:t>Source: Citi GPS Report</a:t>
            </a:r>
          </a:p>
          <a:p>
            <a:r>
              <a:rPr lang="en-US" noProof="0" dirty="0"/>
              <a:t>Notes: (1) Citi interviewed 28 experts from a combination of public and private roles across a variety of sectors about future skills.(2) Difference compared with the percentage for total interviewees.  </a:t>
            </a:r>
          </a:p>
        </p:txBody>
      </p:sp>
      <p:sp>
        <p:nvSpPr>
          <p:cNvPr id="7" name="Content Placeholder 17">
            <a:extLst>
              <a:ext uri="{FF2B5EF4-FFF2-40B4-BE49-F238E27FC236}">
                <a16:creationId xmlns:a16="http://schemas.microsoft.com/office/drawing/2014/main" id="{7D04C039-7665-81E4-45F7-7D4CA432BEFC}"/>
              </a:ext>
            </a:extLst>
          </p:cNvPr>
          <p:cNvSpPr txBox="1">
            <a:spLocks/>
          </p:cNvSpPr>
          <p:nvPr>
            <p:custDataLst>
              <p:tags r:id="rId3"/>
            </p:custDataLst>
          </p:nvPr>
        </p:nvSpPr>
        <p:spPr bwMode="gray">
          <a:xfrm>
            <a:off x="190499" y="707171"/>
            <a:ext cx="4755051" cy="489249"/>
          </a:xfrm>
          <a:prstGeom prst="roundRect">
            <a:avLst>
              <a:gd name="adj" fmla="val 36060"/>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100" dirty="0"/>
              <a:t>Humans struggle to recall new knowledge, with a proven half-life of knowledge… an area where we could be surpassed by AI…</a:t>
            </a:r>
          </a:p>
        </p:txBody>
      </p:sp>
      <p:sp>
        <p:nvSpPr>
          <p:cNvPr id="8" name="Content Placeholder 17">
            <a:extLst>
              <a:ext uri="{FF2B5EF4-FFF2-40B4-BE49-F238E27FC236}">
                <a16:creationId xmlns:a16="http://schemas.microsoft.com/office/drawing/2014/main" id="{7A62DFF7-CF2A-BCFF-12A4-205E93024A1F}"/>
              </a:ext>
            </a:extLst>
          </p:cNvPr>
          <p:cNvSpPr txBox="1">
            <a:spLocks/>
          </p:cNvSpPr>
          <p:nvPr>
            <p:custDataLst>
              <p:tags r:id="rId4"/>
            </p:custDataLst>
          </p:nvPr>
        </p:nvSpPr>
        <p:spPr bwMode="gray">
          <a:xfrm>
            <a:off x="5134202" y="707171"/>
            <a:ext cx="4755051" cy="489249"/>
          </a:xfrm>
          <a:prstGeom prst="roundRect">
            <a:avLst>
              <a:gd name="adj" fmla="val 36060"/>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100" dirty="0"/>
              <a:t>… Moreover, it is proven that retention of existing knowledge and performance across disciplines, deteriorates with human age</a:t>
            </a:r>
          </a:p>
        </p:txBody>
      </p:sp>
      <p:grpSp>
        <p:nvGrpSpPr>
          <p:cNvPr id="5" name="Group 4">
            <a:extLst>
              <a:ext uri="{FF2B5EF4-FFF2-40B4-BE49-F238E27FC236}">
                <a16:creationId xmlns:a16="http://schemas.microsoft.com/office/drawing/2014/main" id="{A8582308-70E4-EE97-FC96-68E41FA8B9DF}"/>
              </a:ext>
            </a:extLst>
          </p:cNvPr>
          <p:cNvGrpSpPr/>
          <p:nvPr/>
        </p:nvGrpSpPr>
        <p:grpSpPr>
          <a:xfrm rot="479251" flipV="1">
            <a:off x="-356137" y="4169645"/>
            <a:ext cx="10880359" cy="1118498"/>
            <a:chOff x="-1" y="8806248"/>
            <a:chExt cx="24383987" cy="4909752"/>
          </a:xfrm>
        </p:grpSpPr>
        <p:sp>
          <p:nvSpPr>
            <p:cNvPr id="6" name="Freeform 1">
              <a:extLst>
                <a:ext uri="{FF2B5EF4-FFF2-40B4-BE49-F238E27FC236}">
                  <a16:creationId xmlns:a16="http://schemas.microsoft.com/office/drawing/2014/main" id="{D515334B-8AB2-2BDE-8034-040BDE42C694}"/>
                </a:ext>
              </a:extLst>
            </p:cNvPr>
            <p:cNvSpPr>
              <a:spLocks noChangeArrowheads="1"/>
            </p:cNvSpPr>
            <p:nvPr/>
          </p:nvSpPr>
          <p:spPr bwMode="auto">
            <a:xfrm>
              <a:off x="-1" y="9157729"/>
              <a:ext cx="24378493" cy="4311134"/>
            </a:xfrm>
            <a:custGeom>
              <a:avLst/>
              <a:gdLst>
                <a:gd name="T0" fmla="*/ 19575 w 19576"/>
                <a:gd name="T1" fmla="*/ 2715 h 3461"/>
                <a:gd name="T2" fmla="*/ 19411 w 19576"/>
                <a:gd name="T3" fmla="*/ 2752 h 3461"/>
                <a:gd name="T4" fmla="*/ 19012 w 19576"/>
                <a:gd name="T5" fmla="*/ 2838 h 3461"/>
                <a:gd name="T6" fmla="*/ 15986 w 19576"/>
                <a:gd name="T7" fmla="*/ 3320 h 3461"/>
                <a:gd name="T8" fmla="*/ 14592 w 19576"/>
                <a:gd name="T9" fmla="*/ 3429 h 3461"/>
                <a:gd name="T10" fmla="*/ 13288 w 19576"/>
                <a:gd name="T11" fmla="*/ 3454 h 3461"/>
                <a:gd name="T12" fmla="*/ 8967 w 19576"/>
                <a:gd name="T13" fmla="*/ 2871 h 3461"/>
                <a:gd name="T14" fmla="*/ 8745 w 19576"/>
                <a:gd name="T15" fmla="*/ 2801 h 3461"/>
                <a:gd name="T16" fmla="*/ 8527 w 19576"/>
                <a:gd name="T17" fmla="*/ 2730 h 3461"/>
                <a:gd name="T18" fmla="*/ 8121 w 19576"/>
                <a:gd name="T19" fmla="*/ 2582 h 3461"/>
                <a:gd name="T20" fmla="*/ 7404 w 19576"/>
                <a:gd name="T21" fmla="*/ 2287 h 3461"/>
                <a:gd name="T22" fmla="*/ 6785 w 19576"/>
                <a:gd name="T23" fmla="*/ 2023 h 3461"/>
                <a:gd name="T24" fmla="*/ 6503 w 19576"/>
                <a:gd name="T25" fmla="*/ 1912 h 3461"/>
                <a:gd name="T26" fmla="*/ 6231 w 19576"/>
                <a:gd name="T27" fmla="*/ 1814 h 3461"/>
                <a:gd name="T28" fmla="*/ 4138 w 19576"/>
                <a:gd name="T29" fmla="*/ 1391 h 3461"/>
                <a:gd name="T30" fmla="*/ 2311 w 19576"/>
                <a:gd name="T31" fmla="*/ 1455 h 3461"/>
                <a:gd name="T32" fmla="*/ 780 w 19576"/>
                <a:gd name="T33" fmla="*/ 1815 h 3461"/>
                <a:gd name="T34" fmla="*/ 0 w 19576"/>
                <a:gd name="T35" fmla="*/ 934 h 3461"/>
                <a:gd name="T36" fmla="*/ 462 w 19576"/>
                <a:gd name="T37" fmla="*/ 742 h 3461"/>
                <a:gd name="T38" fmla="*/ 2132 w 19576"/>
                <a:gd name="T39" fmla="*/ 239 h 3461"/>
                <a:gd name="T40" fmla="*/ 4263 w 19576"/>
                <a:gd name="T41" fmla="*/ 30 h 3461"/>
                <a:gd name="T42" fmla="*/ 6913 w 19576"/>
                <a:gd name="T43" fmla="*/ 396 h 3461"/>
                <a:gd name="T44" fmla="*/ 7277 w 19576"/>
                <a:gd name="T45" fmla="*/ 501 h 3461"/>
                <a:gd name="T46" fmla="*/ 7637 w 19576"/>
                <a:gd name="T47" fmla="*/ 618 h 3461"/>
                <a:gd name="T48" fmla="*/ 8335 w 19576"/>
                <a:gd name="T49" fmla="*/ 865 h 3461"/>
                <a:gd name="T50" fmla="*/ 9014 w 19576"/>
                <a:gd name="T51" fmla="*/ 1096 h 3461"/>
                <a:gd name="T52" fmla="*/ 9350 w 19576"/>
                <a:gd name="T53" fmla="*/ 1195 h 3461"/>
                <a:gd name="T54" fmla="*/ 9519 w 19576"/>
                <a:gd name="T55" fmla="*/ 1239 h 3461"/>
                <a:gd name="T56" fmla="*/ 9692 w 19576"/>
                <a:gd name="T57" fmla="*/ 1281 h 3461"/>
                <a:gd name="T58" fmla="*/ 13013 w 19576"/>
                <a:gd name="T59" fmla="*/ 1514 h 3461"/>
                <a:gd name="T60" fmla="*/ 13995 w 19576"/>
                <a:gd name="T61" fmla="*/ 1431 h 3461"/>
                <a:gd name="T62" fmla="*/ 15028 w 19576"/>
                <a:gd name="T63" fmla="*/ 1281 h 3461"/>
                <a:gd name="T64" fmla="*/ 17251 w 19576"/>
                <a:gd name="T65" fmla="*/ 775 h 3461"/>
                <a:gd name="T66" fmla="*/ 17542 w 19576"/>
                <a:gd name="T67" fmla="*/ 691 h 3461"/>
                <a:gd name="T68" fmla="*/ 18132 w 19576"/>
                <a:gd name="T69" fmla="*/ 509 h 3461"/>
                <a:gd name="T70" fmla="*/ 18431 w 19576"/>
                <a:gd name="T71" fmla="*/ 412 h 3461"/>
                <a:gd name="T72" fmla="*/ 18733 w 19576"/>
                <a:gd name="T73" fmla="*/ 309 h 3461"/>
                <a:gd name="T74" fmla="*/ 19036 w 19576"/>
                <a:gd name="T75" fmla="*/ 201 h 3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76" h="3461">
                  <a:moveTo>
                    <a:pt x="19575" y="0"/>
                  </a:moveTo>
                  <a:lnTo>
                    <a:pt x="19575" y="2715"/>
                  </a:lnTo>
                  <a:lnTo>
                    <a:pt x="19411" y="2752"/>
                  </a:lnTo>
                  <a:lnTo>
                    <a:pt x="19411" y="2752"/>
                  </a:lnTo>
                  <a:cubicBezTo>
                    <a:pt x="19278" y="2782"/>
                    <a:pt x="19146" y="2812"/>
                    <a:pt x="19012" y="2838"/>
                  </a:cubicBezTo>
                  <a:lnTo>
                    <a:pt x="19012" y="2838"/>
                  </a:lnTo>
                  <a:cubicBezTo>
                    <a:pt x="17982" y="3054"/>
                    <a:pt x="16971" y="3218"/>
                    <a:pt x="15986" y="3320"/>
                  </a:cubicBezTo>
                  <a:lnTo>
                    <a:pt x="15986" y="3320"/>
                  </a:lnTo>
                  <a:cubicBezTo>
                    <a:pt x="15517" y="3373"/>
                    <a:pt x="15047" y="3404"/>
                    <a:pt x="14592" y="3429"/>
                  </a:cubicBezTo>
                  <a:lnTo>
                    <a:pt x="14592" y="3429"/>
                  </a:lnTo>
                  <a:cubicBezTo>
                    <a:pt x="14147" y="3447"/>
                    <a:pt x="13714" y="3460"/>
                    <a:pt x="13288" y="3454"/>
                  </a:cubicBezTo>
                  <a:lnTo>
                    <a:pt x="13288" y="3454"/>
                  </a:lnTo>
                  <a:cubicBezTo>
                    <a:pt x="11700" y="3441"/>
                    <a:pt x="10229" y="3245"/>
                    <a:pt x="8967" y="2871"/>
                  </a:cubicBezTo>
                  <a:lnTo>
                    <a:pt x="8967" y="2871"/>
                  </a:lnTo>
                  <a:cubicBezTo>
                    <a:pt x="8892" y="2850"/>
                    <a:pt x="8818" y="2825"/>
                    <a:pt x="8745" y="2801"/>
                  </a:cubicBezTo>
                  <a:lnTo>
                    <a:pt x="8745" y="2801"/>
                  </a:lnTo>
                  <a:cubicBezTo>
                    <a:pt x="8672" y="2778"/>
                    <a:pt x="8597" y="2756"/>
                    <a:pt x="8527" y="2730"/>
                  </a:cubicBezTo>
                  <a:lnTo>
                    <a:pt x="8527" y="2730"/>
                  </a:lnTo>
                  <a:cubicBezTo>
                    <a:pt x="8386" y="2682"/>
                    <a:pt x="8252" y="2632"/>
                    <a:pt x="8121" y="2582"/>
                  </a:cubicBezTo>
                  <a:lnTo>
                    <a:pt x="8121" y="2582"/>
                  </a:lnTo>
                  <a:cubicBezTo>
                    <a:pt x="7864" y="2483"/>
                    <a:pt x="7627" y="2382"/>
                    <a:pt x="7404" y="2287"/>
                  </a:cubicBezTo>
                  <a:lnTo>
                    <a:pt x="7404" y="2287"/>
                  </a:lnTo>
                  <a:cubicBezTo>
                    <a:pt x="7186" y="2194"/>
                    <a:pt x="6980" y="2104"/>
                    <a:pt x="6785" y="2023"/>
                  </a:cubicBezTo>
                  <a:lnTo>
                    <a:pt x="6785" y="2023"/>
                  </a:lnTo>
                  <a:cubicBezTo>
                    <a:pt x="6690" y="1984"/>
                    <a:pt x="6595" y="1947"/>
                    <a:pt x="6503" y="1912"/>
                  </a:cubicBezTo>
                  <a:lnTo>
                    <a:pt x="6503" y="1912"/>
                  </a:lnTo>
                  <a:cubicBezTo>
                    <a:pt x="6412" y="1878"/>
                    <a:pt x="6321" y="1847"/>
                    <a:pt x="6231" y="1814"/>
                  </a:cubicBezTo>
                  <a:lnTo>
                    <a:pt x="6231" y="1814"/>
                  </a:lnTo>
                  <a:cubicBezTo>
                    <a:pt x="5528" y="1576"/>
                    <a:pt x="4819" y="1441"/>
                    <a:pt x="4138" y="1391"/>
                  </a:cubicBezTo>
                  <a:lnTo>
                    <a:pt x="4138" y="1391"/>
                  </a:lnTo>
                  <a:cubicBezTo>
                    <a:pt x="3498" y="1345"/>
                    <a:pt x="2885" y="1372"/>
                    <a:pt x="2311" y="1455"/>
                  </a:cubicBezTo>
                  <a:lnTo>
                    <a:pt x="2311" y="1455"/>
                  </a:lnTo>
                  <a:cubicBezTo>
                    <a:pt x="1768" y="1533"/>
                    <a:pt x="1258" y="1661"/>
                    <a:pt x="780" y="1815"/>
                  </a:cubicBezTo>
                  <a:lnTo>
                    <a:pt x="780" y="1815"/>
                  </a:lnTo>
                  <a:cubicBezTo>
                    <a:pt x="511" y="1902"/>
                    <a:pt x="251" y="1999"/>
                    <a:pt x="0" y="2101"/>
                  </a:cubicBezTo>
                  <a:lnTo>
                    <a:pt x="0" y="934"/>
                  </a:lnTo>
                  <a:lnTo>
                    <a:pt x="0" y="934"/>
                  </a:lnTo>
                  <a:cubicBezTo>
                    <a:pt x="150" y="868"/>
                    <a:pt x="304" y="804"/>
                    <a:pt x="462" y="742"/>
                  </a:cubicBezTo>
                  <a:lnTo>
                    <a:pt x="462" y="742"/>
                  </a:lnTo>
                  <a:cubicBezTo>
                    <a:pt x="969" y="543"/>
                    <a:pt x="1524" y="366"/>
                    <a:pt x="2132" y="239"/>
                  </a:cubicBezTo>
                  <a:lnTo>
                    <a:pt x="2132" y="239"/>
                  </a:lnTo>
                  <a:cubicBezTo>
                    <a:pt x="2782" y="103"/>
                    <a:pt x="3495" y="23"/>
                    <a:pt x="4263" y="30"/>
                  </a:cubicBezTo>
                  <a:lnTo>
                    <a:pt x="4263" y="30"/>
                  </a:lnTo>
                  <a:cubicBezTo>
                    <a:pt x="5090" y="36"/>
                    <a:pt x="5987" y="144"/>
                    <a:pt x="6913" y="396"/>
                  </a:cubicBezTo>
                  <a:lnTo>
                    <a:pt x="6913" y="396"/>
                  </a:lnTo>
                  <a:cubicBezTo>
                    <a:pt x="7033" y="430"/>
                    <a:pt x="7155" y="464"/>
                    <a:pt x="7277" y="501"/>
                  </a:cubicBezTo>
                  <a:lnTo>
                    <a:pt x="7277" y="501"/>
                  </a:lnTo>
                  <a:cubicBezTo>
                    <a:pt x="7400" y="539"/>
                    <a:pt x="7519" y="578"/>
                    <a:pt x="7637" y="618"/>
                  </a:cubicBezTo>
                  <a:lnTo>
                    <a:pt x="7637" y="618"/>
                  </a:lnTo>
                  <a:cubicBezTo>
                    <a:pt x="7877" y="699"/>
                    <a:pt x="8107" y="783"/>
                    <a:pt x="8335" y="865"/>
                  </a:cubicBezTo>
                  <a:lnTo>
                    <a:pt x="8335" y="865"/>
                  </a:lnTo>
                  <a:cubicBezTo>
                    <a:pt x="8566" y="947"/>
                    <a:pt x="8791" y="1025"/>
                    <a:pt x="9014" y="1096"/>
                  </a:cubicBezTo>
                  <a:lnTo>
                    <a:pt x="9014" y="1096"/>
                  </a:lnTo>
                  <a:cubicBezTo>
                    <a:pt x="9126" y="1130"/>
                    <a:pt x="9239" y="1165"/>
                    <a:pt x="9350" y="1195"/>
                  </a:cubicBezTo>
                  <a:lnTo>
                    <a:pt x="9350" y="1195"/>
                  </a:lnTo>
                  <a:cubicBezTo>
                    <a:pt x="9407" y="1212"/>
                    <a:pt x="9463" y="1224"/>
                    <a:pt x="9519" y="1239"/>
                  </a:cubicBezTo>
                  <a:lnTo>
                    <a:pt x="9519" y="1239"/>
                  </a:lnTo>
                  <a:cubicBezTo>
                    <a:pt x="9577" y="1253"/>
                    <a:pt x="9633" y="1269"/>
                    <a:pt x="9692" y="1281"/>
                  </a:cubicBezTo>
                  <a:lnTo>
                    <a:pt x="9692" y="1281"/>
                  </a:lnTo>
                  <a:cubicBezTo>
                    <a:pt x="10657" y="1501"/>
                    <a:pt x="11792" y="1583"/>
                    <a:pt x="13013" y="1514"/>
                  </a:cubicBezTo>
                  <a:lnTo>
                    <a:pt x="13013" y="1514"/>
                  </a:lnTo>
                  <a:cubicBezTo>
                    <a:pt x="13335" y="1499"/>
                    <a:pt x="13662" y="1466"/>
                    <a:pt x="13995" y="1431"/>
                  </a:cubicBezTo>
                  <a:lnTo>
                    <a:pt x="13995" y="1431"/>
                  </a:lnTo>
                  <a:cubicBezTo>
                    <a:pt x="14334" y="1389"/>
                    <a:pt x="14679" y="1344"/>
                    <a:pt x="15028" y="1281"/>
                  </a:cubicBezTo>
                  <a:lnTo>
                    <a:pt x="15028" y="1281"/>
                  </a:lnTo>
                  <a:cubicBezTo>
                    <a:pt x="15753" y="1159"/>
                    <a:pt x="16495" y="987"/>
                    <a:pt x="17251" y="775"/>
                  </a:cubicBezTo>
                  <a:lnTo>
                    <a:pt x="17251" y="775"/>
                  </a:lnTo>
                  <a:cubicBezTo>
                    <a:pt x="17348" y="749"/>
                    <a:pt x="17445" y="720"/>
                    <a:pt x="17542" y="691"/>
                  </a:cubicBezTo>
                  <a:lnTo>
                    <a:pt x="17837" y="603"/>
                  </a:lnTo>
                  <a:lnTo>
                    <a:pt x="18132" y="509"/>
                  </a:lnTo>
                  <a:lnTo>
                    <a:pt x="18132" y="509"/>
                  </a:lnTo>
                  <a:cubicBezTo>
                    <a:pt x="18232" y="478"/>
                    <a:pt x="18332" y="446"/>
                    <a:pt x="18431" y="412"/>
                  </a:cubicBezTo>
                  <a:lnTo>
                    <a:pt x="18733" y="309"/>
                  </a:lnTo>
                  <a:lnTo>
                    <a:pt x="18733" y="309"/>
                  </a:lnTo>
                  <a:cubicBezTo>
                    <a:pt x="18834" y="275"/>
                    <a:pt x="18934" y="237"/>
                    <a:pt x="19036" y="201"/>
                  </a:cubicBezTo>
                  <a:lnTo>
                    <a:pt x="19036" y="201"/>
                  </a:lnTo>
                  <a:cubicBezTo>
                    <a:pt x="19217" y="138"/>
                    <a:pt x="19394" y="69"/>
                    <a:pt x="19575" y="0"/>
                  </a:cubicBezTo>
                </a:path>
              </a:pathLst>
            </a:custGeom>
            <a:solidFill>
              <a:srgbClr val="D3DADD"/>
            </a:solidFill>
            <a:ln>
              <a:noFill/>
            </a:ln>
            <a:effectLst/>
          </p:spPr>
          <p:txBody>
            <a:bodyPr wrap="none" anchor="ctr"/>
            <a:lstStyle/>
            <a:p>
              <a:endParaRPr lang="en-US" sz="1200" dirty="0">
                <a:latin typeface="+mn-lt"/>
              </a:endParaRPr>
            </a:p>
          </p:txBody>
        </p:sp>
        <p:sp>
          <p:nvSpPr>
            <p:cNvPr id="9" name="Freeform 2">
              <a:extLst>
                <a:ext uri="{FF2B5EF4-FFF2-40B4-BE49-F238E27FC236}">
                  <a16:creationId xmlns:a16="http://schemas.microsoft.com/office/drawing/2014/main" id="{DA317ECB-8768-F0CE-94DA-98EB5CD17DE1}"/>
                </a:ext>
              </a:extLst>
            </p:cNvPr>
            <p:cNvSpPr>
              <a:spLocks noChangeArrowheads="1"/>
            </p:cNvSpPr>
            <p:nvPr/>
          </p:nvSpPr>
          <p:spPr bwMode="auto">
            <a:xfrm>
              <a:off x="-1" y="8806248"/>
              <a:ext cx="24378493" cy="2323069"/>
            </a:xfrm>
            <a:custGeom>
              <a:avLst/>
              <a:gdLst>
                <a:gd name="T0" fmla="*/ 19575 w 19576"/>
                <a:gd name="T1" fmla="*/ 281 h 1865"/>
                <a:gd name="T2" fmla="*/ 19036 w 19576"/>
                <a:gd name="T3" fmla="*/ 482 h 1865"/>
                <a:gd name="T4" fmla="*/ 18733 w 19576"/>
                <a:gd name="T5" fmla="*/ 590 h 1865"/>
                <a:gd name="T6" fmla="*/ 18431 w 19576"/>
                <a:gd name="T7" fmla="*/ 693 h 1865"/>
                <a:gd name="T8" fmla="*/ 17837 w 19576"/>
                <a:gd name="T9" fmla="*/ 884 h 1865"/>
                <a:gd name="T10" fmla="*/ 17542 w 19576"/>
                <a:gd name="T11" fmla="*/ 972 h 1865"/>
                <a:gd name="T12" fmla="*/ 17251 w 19576"/>
                <a:gd name="T13" fmla="*/ 1056 h 1865"/>
                <a:gd name="T14" fmla="*/ 15028 w 19576"/>
                <a:gd name="T15" fmla="*/ 1562 h 1865"/>
                <a:gd name="T16" fmla="*/ 13995 w 19576"/>
                <a:gd name="T17" fmla="*/ 1712 h 1865"/>
                <a:gd name="T18" fmla="*/ 13013 w 19576"/>
                <a:gd name="T19" fmla="*/ 1795 h 1865"/>
                <a:gd name="T20" fmla="*/ 9692 w 19576"/>
                <a:gd name="T21" fmla="*/ 1562 h 1865"/>
                <a:gd name="T22" fmla="*/ 9519 w 19576"/>
                <a:gd name="T23" fmla="*/ 1520 h 1865"/>
                <a:gd name="T24" fmla="*/ 9350 w 19576"/>
                <a:gd name="T25" fmla="*/ 1476 h 1865"/>
                <a:gd name="T26" fmla="*/ 9014 w 19576"/>
                <a:gd name="T27" fmla="*/ 1377 h 1865"/>
                <a:gd name="T28" fmla="*/ 8335 w 19576"/>
                <a:gd name="T29" fmla="*/ 1146 h 1865"/>
                <a:gd name="T30" fmla="*/ 7637 w 19576"/>
                <a:gd name="T31" fmla="*/ 899 h 1865"/>
                <a:gd name="T32" fmla="*/ 7277 w 19576"/>
                <a:gd name="T33" fmla="*/ 782 h 1865"/>
                <a:gd name="T34" fmla="*/ 6913 w 19576"/>
                <a:gd name="T35" fmla="*/ 677 h 1865"/>
                <a:gd name="T36" fmla="*/ 4263 w 19576"/>
                <a:gd name="T37" fmla="*/ 311 h 1865"/>
                <a:gd name="T38" fmla="*/ 2132 w 19576"/>
                <a:gd name="T39" fmla="*/ 520 h 1865"/>
                <a:gd name="T40" fmla="*/ 462 w 19576"/>
                <a:gd name="T41" fmla="*/ 1023 h 1865"/>
                <a:gd name="T42" fmla="*/ 0 w 19576"/>
                <a:gd name="T43" fmla="*/ 1099 h 1865"/>
                <a:gd name="T44" fmla="*/ 431 w 19576"/>
                <a:gd name="T45" fmla="*/ 917 h 1865"/>
                <a:gd name="T46" fmla="*/ 2114 w 19576"/>
                <a:gd name="T47" fmla="*/ 400 h 1865"/>
                <a:gd name="T48" fmla="*/ 4275 w 19576"/>
                <a:gd name="T49" fmla="*/ 173 h 1865"/>
                <a:gd name="T50" fmla="*/ 6984 w 19576"/>
                <a:gd name="T51" fmla="*/ 530 h 1865"/>
                <a:gd name="T52" fmla="*/ 7357 w 19576"/>
                <a:gd name="T53" fmla="*/ 635 h 1865"/>
                <a:gd name="T54" fmla="*/ 7726 w 19576"/>
                <a:gd name="T55" fmla="*/ 752 h 1865"/>
                <a:gd name="T56" fmla="*/ 8432 w 19576"/>
                <a:gd name="T57" fmla="*/ 997 h 1865"/>
                <a:gd name="T58" fmla="*/ 9107 w 19576"/>
                <a:gd name="T59" fmla="*/ 1222 h 1865"/>
                <a:gd name="T60" fmla="*/ 9435 w 19576"/>
                <a:gd name="T61" fmla="*/ 1317 h 1865"/>
                <a:gd name="T62" fmla="*/ 9600 w 19576"/>
                <a:gd name="T63" fmla="*/ 1358 h 1865"/>
                <a:gd name="T64" fmla="*/ 9767 w 19576"/>
                <a:gd name="T65" fmla="*/ 1398 h 1865"/>
                <a:gd name="T66" fmla="*/ 12985 w 19576"/>
                <a:gd name="T67" fmla="*/ 1602 h 1865"/>
                <a:gd name="T68" fmla="*/ 13936 w 19576"/>
                <a:gd name="T69" fmla="*/ 1517 h 1865"/>
                <a:gd name="T70" fmla="*/ 14936 w 19576"/>
                <a:gd name="T71" fmla="*/ 1365 h 1865"/>
                <a:gd name="T72" fmla="*/ 17085 w 19576"/>
                <a:gd name="T73" fmla="*/ 861 h 1865"/>
                <a:gd name="T74" fmla="*/ 17365 w 19576"/>
                <a:gd name="T75" fmla="*/ 777 h 1865"/>
                <a:gd name="T76" fmla="*/ 17936 w 19576"/>
                <a:gd name="T77" fmla="*/ 598 h 1865"/>
                <a:gd name="T78" fmla="*/ 18224 w 19576"/>
                <a:gd name="T79" fmla="*/ 501 h 1865"/>
                <a:gd name="T80" fmla="*/ 18516 w 19576"/>
                <a:gd name="T81" fmla="*/ 401 h 1865"/>
                <a:gd name="T82" fmla="*/ 18809 w 19576"/>
                <a:gd name="T83" fmla="*/ 294 h 1865"/>
                <a:gd name="T84" fmla="*/ 19402 w 19576"/>
                <a:gd name="T85" fmla="*/ 68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76" h="1865">
                  <a:moveTo>
                    <a:pt x="19575" y="0"/>
                  </a:moveTo>
                  <a:lnTo>
                    <a:pt x="19575" y="281"/>
                  </a:lnTo>
                  <a:lnTo>
                    <a:pt x="19575" y="281"/>
                  </a:lnTo>
                  <a:cubicBezTo>
                    <a:pt x="19394" y="350"/>
                    <a:pt x="19217" y="419"/>
                    <a:pt x="19036" y="482"/>
                  </a:cubicBezTo>
                  <a:lnTo>
                    <a:pt x="19036" y="482"/>
                  </a:lnTo>
                  <a:cubicBezTo>
                    <a:pt x="18934" y="518"/>
                    <a:pt x="18834" y="556"/>
                    <a:pt x="18733" y="590"/>
                  </a:cubicBezTo>
                  <a:lnTo>
                    <a:pt x="18431" y="693"/>
                  </a:lnTo>
                  <a:lnTo>
                    <a:pt x="18431" y="693"/>
                  </a:lnTo>
                  <a:cubicBezTo>
                    <a:pt x="18332" y="727"/>
                    <a:pt x="18232" y="759"/>
                    <a:pt x="18132" y="790"/>
                  </a:cubicBezTo>
                  <a:lnTo>
                    <a:pt x="17837" y="884"/>
                  </a:lnTo>
                  <a:lnTo>
                    <a:pt x="17542" y="972"/>
                  </a:lnTo>
                  <a:lnTo>
                    <a:pt x="17542" y="972"/>
                  </a:lnTo>
                  <a:cubicBezTo>
                    <a:pt x="17445" y="1001"/>
                    <a:pt x="17348" y="1030"/>
                    <a:pt x="17251" y="1056"/>
                  </a:cubicBezTo>
                  <a:lnTo>
                    <a:pt x="17251" y="1056"/>
                  </a:lnTo>
                  <a:cubicBezTo>
                    <a:pt x="16495" y="1268"/>
                    <a:pt x="15753" y="1440"/>
                    <a:pt x="15028" y="1562"/>
                  </a:cubicBezTo>
                  <a:lnTo>
                    <a:pt x="15028" y="1562"/>
                  </a:lnTo>
                  <a:cubicBezTo>
                    <a:pt x="14679" y="1625"/>
                    <a:pt x="14334" y="1670"/>
                    <a:pt x="13995" y="1712"/>
                  </a:cubicBezTo>
                  <a:lnTo>
                    <a:pt x="13995" y="1712"/>
                  </a:lnTo>
                  <a:cubicBezTo>
                    <a:pt x="13662" y="1747"/>
                    <a:pt x="13335" y="1780"/>
                    <a:pt x="13013" y="1795"/>
                  </a:cubicBezTo>
                  <a:lnTo>
                    <a:pt x="13013" y="1795"/>
                  </a:lnTo>
                  <a:cubicBezTo>
                    <a:pt x="11792" y="1864"/>
                    <a:pt x="10657" y="1782"/>
                    <a:pt x="9692" y="1562"/>
                  </a:cubicBezTo>
                  <a:lnTo>
                    <a:pt x="9692" y="1562"/>
                  </a:lnTo>
                  <a:cubicBezTo>
                    <a:pt x="9633" y="1550"/>
                    <a:pt x="9577" y="1534"/>
                    <a:pt x="9519" y="1520"/>
                  </a:cubicBezTo>
                  <a:lnTo>
                    <a:pt x="9519" y="1520"/>
                  </a:lnTo>
                  <a:cubicBezTo>
                    <a:pt x="9463" y="1505"/>
                    <a:pt x="9407" y="1493"/>
                    <a:pt x="9350" y="1476"/>
                  </a:cubicBezTo>
                  <a:lnTo>
                    <a:pt x="9350" y="1476"/>
                  </a:lnTo>
                  <a:cubicBezTo>
                    <a:pt x="9239" y="1446"/>
                    <a:pt x="9126" y="1411"/>
                    <a:pt x="9014" y="1377"/>
                  </a:cubicBezTo>
                  <a:lnTo>
                    <a:pt x="9014" y="1377"/>
                  </a:lnTo>
                  <a:cubicBezTo>
                    <a:pt x="8791" y="1306"/>
                    <a:pt x="8566" y="1228"/>
                    <a:pt x="8335" y="1146"/>
                  </a:cubicBezTo>
                  <a:lnTo>
                    <a:pt x="8335" y="1146"/>
                  </a:lnTo>
                  <a:cubicBezTo>
                    <a:pt x="8107" y="1064"/>
                    <a:pt x="7877" y="980"/>
                    <a:pt x="7637" y="899"/>
                  </a:cubicBezTo>
                  <a:lnTo>
                    <a:pt x="7637" y="899"/>
                  </a:lnTo>
                  <a:cubicBezTo>
                    <a:pt x="7519" y="859"/>
                    <a:pt x="7400" y="820"/>
                    <a:pt x="7277" y="782"/>
                  </a:cubicBezTo>
                  <a:lnTo>
                    <a:pt x="7277" y="782"/>
                  </a:lnTo>
                  <a:cubicBezTo>
                    <a:pt x="7155" y="745"/>
                    <a:pt x="7033" y="711"/>
                    <a:pt x="6913" y="677"/>
                  </a:cubicBezTo>
                  <a:lnTo>
                    <a:pt x="6913" y="677"/>
                  </a:lnTo>
                  <a:cubicBezTo>
                    <a:pt x="5987" y="425"/>
                    <a:pt x="5090" y="317"/>
                    <a:pt x="4263" y="311"/>
                  </a:cubicBezTo>
                  <a:lnTo>
                    <a:pt x="4263" y="311"/>
                  </a:lnTo>
                  <a:cubicBezTo>
                    <a:pt x="3495" y="304"/>
                    <a:pt x="2782" y="384"/>
                    <a:pt x="2132" y="520"/>
                  </a:cubicBezTo>
                  <a:lnTo>
                    <a:pt x="2132" y="520"/>
                  </a:lnTo>
                  <a:cubicBezTo>
                    <a:pt x="1524" y="647"/>
                    <a:pt x="969" y="824"/>
                    <a:pt x="462" y="1023"/>
                  </a:cubicBezTo>
                  <a:lnTo>
                    <a:pt x="462" y="1023"/>
                  </a:lnTo>
                  <a:cubicBezTo>
                    <a:pt x="304" y="1085"/>
                    <a:pt x="150" y="1149"/>
                    <a:pt x="0" y="1215"/>
                  </a:cubicBezTo>
                  <a:lnTo>
                    <a:pt x="0" y="1099"/>
                  </a:lnTo>
                  <a:lnTo>
                    <a:pt x="0" y="1099"/>
                  </a:lnTo>
                  <a:cubicBezTo>
                    <a:pt x="140" y="1037"/>
                    <a:pt x="284" y="976"/>
                    <a:pt x="431" y="917"/>
                  </a:cubicBezTo>
                  <a:lnTo>
                    <a:pt x="431" y="917"/>
                  </a:lnTo>
                  <a:cubicBezTo>
                    <a:pt x="940" y="714"/>
                    <a:pt x="1500" y="533"/>
                    <a:pt x="2114" y="400"/>
                  </a:cubicBezTo>
                  <a:lnTo>
                    <a:pt x="2114" y="400"/>
                  </a:lnTo>
                  <a:cubicBezTo>
                    <a:pt x="2772" y="258"/>
                    <a:pt x="3495" y="172"/>
                    <a:pt x="4275" y="173"/>
                  </a:cubicBezTo>
                  <a:lnTo>
                    <a:pt x="4275" y="173"/>
                  </a:lnTo>
                  <a:cubicBezTo>
                    <a:pt x="5117" y="175"/>
                    <a:pt x="6034" y="279"/>
                    <a:pt x="6984" y="530"/>
                  </a:cubicBezTo>
                  <a:lnTo>
                    <a:pt x="6984" y="530"/>
                  </a:lnTo>
                  <a:cubicBezTo>
                    <a:pt x="7107" y="565"/>
                    <a:pt x="7232" y="599"/>
                    <a:pt x="7357" y="635"/>
                  </a:cubicBezTo>
                  <a:lnTo>
                    <a:pt x="7357" y="635"/>
                  </a:lnTo>
                  <a:cubicBezTo>
                    <a:pt x="7483" y="673"/>
                    <a:pt x="7605" y="713"/>
                    <a:pt x="7726" y="752"/>
                  </a:cubicBezTo>
                  <a:lnTo>
                    <a:pt x="7726" y="752"/>
                  </a:lnTo>
                  <a:cubicBezTo>
                    <a:pt x="7971" y="834"/>
                    <a:pt x="8204" y="917"/>
                    <a:pt x="8432" y="997"/>
                  </a:cubicBezTo>
                  <a:lnTo>
                    <a:pt x="8432" y="997"/>
                  </a:lnTo>
                  <a:cubicBezTo>
                    <a:pt x="8663" y="1078"/>
                    <a:pt x="8888" y="1155"/>
                    <a:pt x="9107" y="1222"/>
                  </a:cubicBezTo>
                  <a:lnTo>
                    <a:pt x="9107" y="1222"/>
                  </a:lnTo>
                  <a:cubicBezTo>
                    <a:pt x="9217" y="1256"/>
                    <a:pt x="9328" y="1289"/>
                    <a:pt x="9435" y="1317"/>
                  </a:cubicBezTo>
                  <a:lnTo>
                    <a:pt x="9435" y="1317"/>
                  </a:lnTo>
                  <a:cubicBezTo>
                    <a:pt x="9491" y="1333"/>
                    <a:pt x="9545" y="1344"/>
                    <a:pt x="9600" y="1358"/>
                  </a:cubicBezTo>
                  <a:lnTo>
                    <a:pt x="9600" y="1358"/>
                  </a:lnTo>
                  <a:cubicBezTo>
                    <a:pt x="9655" y="1371"/>
                    <a:pt x="9710" y="1387"/>
                    <a:pt x="9767" y="1398"/>
                  </a:cubicBezTo>
                  <a:lnTo>
                    <a:pt x="9767" y="1398"/>
                  </a:lnTo>
                  <a:cubicBezTo>
                    <a:pt x="10700" y="1605"/>
                    <a:pt x="11801" y="1677"/>
                    <a:pt x="12985" y="1602"/>
                  </a:cubicBezTo>
                  <a:lnTo>
                    <a:pt x="12985" y="1602"/>
                  </a:lnTo>
                  <a:cubicBezTo>
                    <a:pt x="13297" y="1586"/>
                    <a:pt x="13614" y="1552"/>
                    <a:pt x="13936" y="1517"/>
                  </a:cubicBezTo>
                  <a:lnTo>
                    <a:pt x="13936" y="1517"/>
                  </a:lnTo>
                  <a:cubicBezTo>
                    <a:pt x="14265" y="1474"/>
                    <a:pt x="14597" y="1429"/>
                    <a:pt x="14936" y="1365"/>
                  </a:cubicBezTo>
                  <a:lnTo>
                    <a:pt x="14936" y="1365"/>
                  </a:lnTo>
                  <a:cubicBezTo>
                    <a:pt x="15636" y="1242"/>
                    <a:pt x="16354" y="1070"/>
                    <a:pt x="17085" y="861"/>
                  </a:cubicBezTo>
                  <a:lnTo>
                    <a:pt x="17085" y="861"/>
                  </a:lnTo>
                  <a:cubicBezTo>
                    <a:pt x="17179" y="834"/>
                    <a:pt x="17272" y="806"/>
                    <a:pt x="17365" y="777"/>
                  </a:cubicBezTo>
                  <a:lnTo>
                    <a:pt x="17650" y="691"/>
                  </a:lnTo>
                  <a:lnTo>
                    <a:pt x="17936" y="598"/>
                  </a:lnTo>
                  <a:lnTo>
                    <a:pt x="17936" y="598"/>
                  </a:lnTo>
                  <a:cubicBezTo>
                    <a:pt x="18033" y="567"/>
                    <a:pt x="18129" y="535"/>
                    <a:pt x="18224" y="501"/>
                  </a:cubicBezTo>
                  <a:lnTo>
                    <a:pt x="18516" y="401"/>
                  </a:lnTo>
                  <a:lnTo>
                    <a:pt x="18516" y="401"/>
                  </a:lnTo>
                  <a:cubicBezTo>
                    <a:pt x="18614" y="366"/>
                    <a:pt x="18710" y="329"/>
                    <a:pt x="18809" y="294"/>
                  </a:cubicBezTo>
                  <a:lnTo>
                    <a:pt x="18809" y="294"/>
                  </a:lnTo>
                  <a:cubicBezTo>
                    <a:pt x="19008" y="223"/>
                    <a:pt x="19203" y="145"/>
                    <a:pt x="19402" y="68"/>
                  </a:cubicBezTo>
                  <a:lnTo>
                    <a:pt x="19402" y="68"/>
                  </a:lnTo>
                  <a:cubicBezTo>
                    <a:pt x="19460" y="45"/>
                    <a:pt x="19518" y="22"/>
                    <a:pt x="19575" y="0"/>
                  </a:cubicBezTo>
                </a:path>
              </a:pathLst>
            </a:custGeom>
            <a:solidFill>
              <a:schemeClr val="bg1"/>
            </a:solidFill>
            <a:ln>
              <a:noFill/>
            </a:ln>
            <a:effectLst/>
          </p:spPr>
          <p:txBody>
            <a:bodyPr wrap="none" anchor="ctr"/>
            <a:lstStyle/>
            <a:p>
              <a:endParaRPr lang="en-US" sz="1200" dirty="0">
                <a:latin typeface="+mn-lt"/>
              </a:endParaRPr>
            </a:p>
          </p:txBody>
        </p:sp>
        <p:sp>
          <p:nvSpPr>
            <p:cNvPr id="10" name="Freeform 3">
              <a:extLst>
                <a:ext uri="{FF2B5EF4-FFF2-40B4-BE49-F238E27FC236}">
                  <a16:creationId xmlns:a16="http://schemas.microsoft.com/office/drawing/2014/main" id="{8DAC3916-903C-EF84-F90E-527C00A191AF}"/>
                </a:ext>
              </a:extLst>
            </p:cNvPr>
            <p:cNvSpPr>
              <a:spLocks noChangeArrowheads="1"/>
            </p:cNvSpPr>
            <p:nvPr/>
          </p:nvSpPr>
          <p:spPr bwMode="auto">
            <a:xfrm>
              <a:off x="-1" y="10832755"/>
              <a:ext cx="24378493" cy="2883245"/>
            </a:xfrm>
            <a:custGeom>
              <a:avLst/>
              <a:gdLst>
                <a:gd name="T0" fmla="*/ 19575 w 19576"/>
                <a:gd name="T1" fmla="*/ 1633 h 2316"/>
                <a:gd name="T2" fmla="*/ 19198 w 19576"/>
                <a:gd name="T3" fmla="*/ 1711 h 2316"/>
                <a:gd name="T4" fmla="*/ 16085 w 19576"/>
                <a:gd name="T5" fmla="*/ 2185 h 2316"/>
                <a:gd name="T6" fmla="*/ 14653 w 19576"/>
                <a:gd name="T7" fmla="*/ 2288 h 2316"/>
                <a:gd name="T8" fmla="*/ 13315 w 19576"/>
                <a:gd name="T9" fmla="*/ 2305 h 2316"/>
                <a:gd name="T10" fmla="*/ 8896 w 19576"/>
                <a:gd name="T11" fmla="*/ 1680 h 2316"/>
                <a:gd name="T12" fmla="*/ 8670 w 19576"/>
                <a:gd name="T13" fmla="*/ 1608 h 2316"/>
                <a:gd name="T14" fmla="*/ 8448 w 19576"/>
                <a:gd name="T15" fmla="*/ 1534 h 2316"/>
                <a:gd name="T16" fmla="*/ 8035 w 19576"/>
                <a:gd name="T17" fmla="*/ 1380 h 2316"/>
                <a:gd name="T18" fmla="*/ 7315 w 19576"/>
                <a:gd name="T19" fmla="*/ 1078 h 2316"/>
                <a:gd name="T20" fmla="*/ 6704 w 19576"/>
                <a:gd name="T21" fmla="*/ 814 h 2316"/>
                <a:gd name="T22" fmla="*/ 6429 w 19576"/>
                <a:gd name="T23" fmla="*/ 703 h 2316"/>
                <a:gd name="T24" fmla="*/ 6165 w 19576"/>
                <a:gd name="T25" fmla="*/ 606 h 2316"/>
                <a:gd name="T26" fmla="*/ 4125 w 19576"/>
                <a:gd name="T27" fmla="*/ 182 h 2316"/>
                <a:gd name="T28" fmla="*/ 2330 w 19576"/>
                <a:gd name="T29" fmla="*/ 233 h 2316"/>
                <a:gd name="T30" fmla="*/ 812 w 19576"/>
                <a:gd name="T31" fmla="*/ 579 h 2316"/>
                <a:gd name="T32" fmla="*/ 0 w 19576"/>
                <a:gd name="T33" fmla="*/ 873 h 2316"/>
                <a:gd name="T34" fmla="*/ 0 w 19576"/>
                <a:gd name="T35" fmla="*/ 756 h 2316"/>
                <a:gd name="T36" fmla="*/ 780 w 19576"/>
                <a:gd name="T37" fmla="*/ 470 h 2316"/>
                <a:gd name="T38" fmla="*/ 2311 w 19576"/>
                <a:gd name="T39" fmla="*/ 110 h 2316"/>
                <a:gd name="T40" fmla="*/ 4138 w 19576"/>
                <a:gd name="T41" fmla="*/ 46 h 2316"/>
                <a:gd name="T42" fmla="*/ 6231 w 19576"/>
                <a:gd name="T43" fmla="*/ 469 h 2316"/>
                <a:gd name="T44" fmla="*/ 6503 w 19576"/>
                <a:gd name="T45" fmla="*/ 567 h 2316"/>
                <a:gd name="T46" fmla="*/ 6785 w 19576"/>
                <a:gd name="T47" fmla="*/ 678 h 2316"/>
                <a:gd name="T48" fmla="*/ 7404 w 19576"/>
                <a:gd name="T49" fmla="*/ 942 h 2316"/>
                <a:gd name="T50" fmla="*/ 8121 w 19576"/>
                <a:gd name="T51" fmla="*/ 1237 h 2316"/>
                <a:gd name="T52" fmla="*/ 8527 w 19576"/>
                <a:gd name="T53" fmla="*/ 1385 h 2316"/>
                <a:gd name="T54" fmla="*/ 8745 w 19576"/>
                <a:gd name="T55" fmla="*/ 1456 h 2316"/>
                <a:gd name="T56" fmla="*/ 8967 w 19576"/>
                <a:gd name="T57" fmla="*/ 1526 h 2316"/>
                <a:gd name="T58" fmla="*/ 13288 w 19576"/>
                <a:gd name="T59" fmla="*/ 2109 h 2316"/>
                <a:gd name="T60" fmla="*/ 14592 w 19576"/>
                <a:gd name="T61" fmla="*/ 2084 h 2316"/>
                <a:gd name="T62" fmla="*/ 15986 w 19576"/>
                <a:gd name="T63" fmla="*/ 1975 h 2316"/>
                <a:gd name="T64" fmla="*/ 19012 w 19576"/>
                <a:gd name="T65" fmla="*/ 1493 h 2316"/>
                <a:gd name="T66" fmla="*/ 19575 w 19576"/>
                <a:gd name="T67" fmla="*/ 1370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76" h="2316">
                  <a:moveTo>
                    <a:pt x="19575" y="1370"/>
                  </a:moveTo>
                  <a:lnTo>
                    <a:pt x="19575" y="1633"/>
                  </a:lnTo>
                  <a:lnTo>
                    <a:pt x="19575" y="1633"/>
                  </a:lnTo>
                  <a:cubicBezTo>
                    <a:pt x="19450" y="1660"/>
                    <a:pt x="19325" y="1687"/>
                    <a:pt x="19198" y="1711"/>
                  </a:cubicBezTo>
                  <a:lnTo>
                    <a:pt x="19198" y="1711"/>
                  </a:lnTo>
                  <a:cubicBezTo>
                    <a:pt x="18138" y="1926"/>
                    <a:pt x="17098" y="2088"/>
                    <a:pt x="16085" y="2185"/>
                  </a:cubicBezTo>
                  <a:lnTo>
                    <a:pt x="16085" y="2185"/>
                  </a:lnTo>
                  <a:cubicBezTo>
                    <a:pt x="15602" y="2236"/>
                    <a:pt x="15120" y="2265"/>
                    <a:pt x="14653" y="2288"/>
                  </a:cubicBezTo>
                  <a:lnTo>
                    <a:pt x="14653" y="2288"/>
                  </a:lnTo>
                  <a:cubicBezTo>
                    <a:pt x="14197" y="2304"/>
                    <a:pt x="13753" y="2315"/>
                    <a:pt x="13315" y="2305"/>
                  </a:cubicBezTo>
                  <a:lnTo>
                    <a:pt x="13315" y="2305"/>
                  </a:lnTo>
                  <a:cubicBezTo>
                    <a:pt x="11690" y="2281"/>
                    <a:pt x="10187" y="2072"/>
                    <a:pt x="8896" y="1680"/>
                  </a:cubicBezTo>
                  <a:lnTo>
                    <a:pt x="8896" y="1680"/>
                  </a:lnTo>
                  <a:cubicBezTo>
                    <a:pt x="8819" y="1658"/>
                    <a:pt x="8745" y="1632"/>
                    <a:pt x="8670" y="1608"/>
                  </a:cubicBezTo>
                  <a:lnTo>
                    <a:pt x="8670" y="1608"/>
                  </a:lnTo>
                  <a:cubicBezTo>
                    <a:pt x="8595" y="1583"/>
                    <a:pt x="8519" y="1560"/>
                    <a:pt x="8448" y="1534"/>
                  </a:cubicBezTo>
                  <a:lnTo>
                    <a:pt x="8448" y="1534"/>
                  </a:lnTo>
                  <a:cubicBezTo>
                    <a:pt x="8304" y="1484"/>
                    <a:pt x="8167" y="1431"/>
                    <a:pt x="8035" y="1380"/>
                  </a:cubicBezTo>
                  <a:lnTo>
                    <a:pt x="8035" y="1380"/>
                  </a:lnTo>
                  <a:cubicBezTo>
                    <a:pt x="7776" y="1277"/>
                    <a:pt x="7537" y="1175"/>
                    <a:pt x="7315" y="1078"/>
                  </a:cubicBezTo>
                  <a:lnTo>
                    <a:pt x="7315" y="1078"/>
                  </a:lnTo>
                  <a:cubicBezTo>
                    <a:pt x="7098" y="984"/>
                    <a:pt x="6895" y="894"/>
                    <a:pt x="6704" y="814"/>
                  </a:cubicBezTo>
                  <a:lnTo>
                    <a:pt x="6704" y="814"/>
                  </a:lnTo>
                  <a:cubicBezTo>
                    <a:pt x="6609" y="775"/>
                    <a:pt x="6518" y="737"/>
                    <a:pt x="6429" y="703"/>
                  </a:cubicBezTo>
                  <a:lnTo>
                    <a:pt x="6429" y="703"/>
                  </a:lnTo>
                  <a:cubicBezTo>
                    <a:pt x="6340" y="670"/>
                    <a:pt x="6252" y="639"/>
                    <a:pt x="6165" y="606"/>
                  </a:cubicBezTo>
                  <a:lnTo>
                    <a:pt x="6165" y="606"/>
                  </a:lnTo>
                  <a:cubicBezTo>
                    <a:pt x="5484" y="370"/>
                    <a:pt x="4792" y="235"/>
                    <a:pt x="4125" y="182"/>
                  </a:cubicBezTo>
                  <a:lnTo>
                    <a:pt x="4125" y="182"/>
                  </a:lnTo>
                  <a:cubicBezTo>
                    <a:pt x="3499" y="132"/>
                    <a:pt x="2895" y="155"/>
                    <a:pt x="2330" y="233"/>
                  </a:cubicBezTo>
                  <a:lnTo>
                    <a:pt x="2330" y="233"/>
                  </a:lnTo>
                  <a:cubicBezTo>
                    <a:pt x="1794" y="307"/>
                    <a:pt x="1288" y="428"/>
                    <a:pt x="812" y="579"/>
                  </a:cubicBezTo>
                  <a:lnTo>
                    <a:pt x="812" y="579"/>
                  </a:lnTo>
                  <a:cubicBezTo>
                    <a:pt x="532" y="668"/>
                    <a:pt x="261" y="768"/>
                    <a:pt x="0" y="873"/>
                  </a:cubicBezTo>
                  <a:lnTo>
                    <a:pt x="0" y="756"/>
                  </a:lnTo>
                  <a:lnTo>
                    <a:pt x="0" y="756"/>
                  </a:lnTo>
                  <a:cubicBezTo>
                    <a:pt x="251" y="654"/>
                    <a:pt x="511" y="557"/>
                    <a:pt x="780" y="470"/>
                  </a:cubicBezTo>
                  <a:lnTo>
                    <a:pt x="780" y="470"/>
                  </a:lnTo>
                  <a:cubicBezTo>
                    <a:pt x="1258" y="316"/>
                    <a:pt x="1768" y="188"/>
                    <a:pt x="2311" y="110"/>
                  </a:cubicBezTo>
                  <a:lnTo>
                    <a:pt x="2311" y="110"/>
                  </a:lnTo>
                  <a:cubicBezTo>
                    <a:pt x="2885" y="27"/>
                    <a:pt x="3498" y="0"/>
                    <a:pt x="4138" y="46"/>
                  </a:cubicBezTo>
                  <a:lnTo>
                    <a:pt x="4138" y="46"/>
                  </a:lnTo>
                  <a:cubicBezTo>
                    <a:pt x="4819" y="96"/>
                    <a:pt x="5528" y="231"/>
                    <a:pt x="6231" y="469"/>
                  </a:cubicBezTo>
                  <a:lnTo>
                    <a:pt x="6231" y="469"/>
                  </a:lnTo>
                  <a:cubicBezTo>
                    <a:pt x="6321" y="502"/>
                    <a:pt x="6412" y="533"/>
                    <a:pt x="6503" y="567"/>
                  </a:cubicBezTo>
                  <a:lnTo>
                    <a:pt x="6503" y="567"/>
                  </a:lnTo>
                  <a:cubicBezTo>
                    <a:pt x="6595" y="602"/>
                    <a:pt x="6690" y="639"/>
                    <a:pt x="6785" y="678"/>
                  </a:cubicBezTo>
                  <a:lnTo>
                    <a:pt x="6785" y="678"/>
                  </a:lnTo>
                  <a:cubicBezTo>
                    <a:pt x="6980" y="759"/>
                    <a:pt x="7186" y="849"/>
                    <a:pt x="7404" y="942"/>
                  </a:cubicBezTo>
                  <a:lnTo>
                    <a:pt x="7404" y="942"/>
                  </a:lnTo>
                  <a:cubicBezTo>
                    <a:pt x="7627" y="1037"/>
                    <a:pt x="7864" y="1138"/>
                    <a:pt x="8121" y="1237"/>
                  </a:cubicBezTo>
                  <a:lnTo>
                    <a:pt x="8121" y="1237"/>
                  </a:lnTo>
                  <a:cubicBezTo>
                    <a:pt x="8252" y="1287"/>
                    <a:pt x="8386" y="1337"/>
                    <a:pt x="8527" y="1385"/>
                  </a:cubicBezTo>
                  <a:lnTo>
                    <a:pt x="8527" y="1385"/>
                  </a:lnTo>
                  <a:cubicBezTo>
                    <a:pt x="8597" y="1411"/>
                    <a:pt x="8672" y="1433"/>
                    <a:pt x="8745" y="1456"/>
                  </a:cubicBezTo>
                  <a:lnTo>
                    <a:pt x="8745" y="1456"/>
                  </a:lnTo>
                  <a:cubicBezTo>
                    <a:pt x="8818" y="1480"/>
                    <a:pt x="8892" y="1505"/>
                    <a:pt x="8967" y="1526"/>
                  </a:cubicBezTo>
                  <a:lnTo>
                    <a:pt x="8967" y="1526"/>
                  </a:lnTo>
                  <a:cubicBezTo>
                    <a:pt x="10229" y="1900"/>
                    <a:pt x="11700" y="2096"/>
                    <a:pt x="13288" y="2109"/>
                  </a:cubicBezTo>
                  <a:lnTo>
                    <a:pt x="13288" y="2109"/>
                  </a:lnTo>
                  <a:cubicBezTo>
                    <a:pt x="13714" y="2115"/>
                    <a:pt x="14147" y="2102"/>
                    <a:pt x="14592" y="2084"/>
                  </a:cubicBezTo>
                  <a:lnTo>
                    <a:pt x="14592" y="2084"/>
                  </a:lnTo>
                  <a:cubicBezTo>
                    <a:pt x="15047" y="2059"/>
                    <a:pt x="15517" y="2028"/>
                    <a:pt x="15986" y="1975"/>
                  </a:cubicBezTo>
                  <a:lnTo>
                    <a:pt x="15986" y="1975"/>
                  </a:lnTo>
                  <a:cubicBezTo>
                    <a:pt x="16971" y="1873"/>
                    <a:pt x="17982" y="1709"/>
                    <a:pt x="19012" y="1493"/>
                  </a:cubicBezTo>
                  <a:lnTo>
                    <a:pt x="19012" y="1493"/>
                  </a:lnTo>
                  <a:cubicBezTo>
                    <a:pt x="19146" y="1467"/>
                    <a:pt x="19278" y="1437"/>
                    <a:pt x="19411" y="1407"/>
                  </a:cubicBezTo>
                  <a:lnTo>
                    <a:pt x="19575" y="1370"/>
                  </a:lnTo>
                </a:path>
              </a:pathLst>
            </a:custGeom>
            <a:solidFill>
              <a:schemeClr val="bg1"/>
            </a:solidFill>
            <a:ln>
              <a:noFill/>
            </a:ln>
            <a:effectLst/>
          </p:spPr>
          <p:txBody>
            <a:bodyPr wrap="none" anchor="ctr"/>
            <a:lstStyle/>
            <a:p>
              <a:endParaRPr lang="en-US" sz="1200" dirty="0">
                <a:latin typeface="+mn-lt"/>
              </a:endParaRPr>
            </a:p>
          </p:txBody>
        </p:sp>
        <p:sp>
          <p:nvSpPr>
            <p:cNvPr id="11" name="Freeform 4">
              <a:extLst>
                <a:ext uri="{FF2B5EF4-FFF2-40B4-BE49-F238E27FC236}">
                  <a16:creationId xmlns:a16="http://schemas.microsoft.com/office/drawing/2014/main" id="{8F05454E-C5B5-5FB6-AEE6-EA45E5BFE7B5}"/>
                </a:ext>
              </a:extLst>
            </p:cNvPr>
            <p:cNvSpPr>
              <a:spLocks noChangeArrowheads="1"/>
            </p:cNvSpPr>
            <p:nvPr/>
          </p:nvSpPr>
          <p:spPr bwMode="auto">
            <a:xfrm>
              <a:off x="-1" y="11008495"/>
              <a:ext cx="38441" cy="120822"/>
            </a:xfrm>
            <a:custGeom>
              <a:avLst/>
              <a:gdLst>
                <a:gd name="T0" fmla="*/ 28 w 29"/>
                <a:gd name="T1" fmla="*/ 84 h 97"/>
                <a:gd name="T2" fmla="*/ 0 w 29"/>
                <a:gd name="T3" fmla="*/ 96 h 97"/>
                <a:gd name="T4" fmla="*/ 0 w 29"/>
                <a:gd name="T5" fmla="*/ 0 h 97"/>
                <a:gd name="T6" fmla="*/ 28 w 29"/>
                <a:gd name="T7" fmla="*/ 84 h 97"/>
              </a:gdLst>
              <a:ahLst/>
              <a:cxnLst>
                <a:cxn ang="0">
                  <a:pos x="T0" y="T1"/>
                </a:cxn>
                <a:cxn ang="0">
                  <a:pos x="T2" y="T3"/>
                </a:cxn>
                <a:cxn ang="0">
                  <a:pos x="T4" y="T5"/>
                </a:cxn>
                <a:cxn ang="0">
                  <a:pos x="T6" y="T7"/>
                </a:cxn>
              </a:cxnLst>
              <a:rect l="0" t="0" r="r" b="b"/>
              <a:pathLst>
                <a:path w="29" h="97">
                  <a:moveTo>
                    <a:pt x="28" y="84"/>
                  </a:moveTo>
                  <a:lnTo>
                    <a:pt x="0" y="96"/>
                  </a:lnTo>
                  <a:lnTo>
                    <a:pt x="0" y="0"/>
                  </a:lnTo>
                  <a:lnTo>
                    <a:pt x="28" y="84"/>
                  </a:lnTo>
                </a:path>
              </a:pathLst>
            </a:custGeom>
            <a:solidFill>
              <a:schemeClr val="bg1"/>
            </a:solidFill>
            <a:ln>
              <a:noFill/>
            </a:ln>
            <a:effectLst/>
          </p:spPr>
          <p:txBody>
            <a:bodyPr wrap="none" anchor="ctr"/>
            <a:lstStyle/>
            <a:p>
              <a:endParaRPr lang="en-US" sz="1200" dirty="0">
                <a:latin typeface="+mn-lt"/>
              </a:endParaRPr>
            </a:p>
          </p:txBody>
        </p:sp>
        <p:sp>
          <p:nvSpPr>
            <p:cNvPr id="14" name="Freeform 5">
              <a:extLst>
                <a:ext uri="{FF2B5EF4-FFF2-40B4-BE49-F238E27FC236}">
                  <a16:creationId xmlns:a16="http://schemas.microsoft.com/office/drawing/2014/main" id="{57510F01-5932-7395-19C1-49BB21734A5B}"/>
                </a:ext>
              </a:extLst>
            </p:cNvPr>
            <p:cNvSpPr>
              <a:spLocks noChangeArrowheads="1"/>
            </p:cNvSpPr>
            <p:nvPr/>
          </p:nvSpPr>
          <p:spPr bwMode="auto">
            <a:xfrm>
              <a:off x="549188" y="10393403"/>
              <a:ext cx="1076410" cy="499764"/>
            </a:xfrm>
            <a:custGeom>
              <a:avLst/>
              <a:gdLst>
                <a:gd name="T0" fmla="*/ 862 w 863"/>
                <a:gd name="T1" fmla="*/ 132 h 402"/>
                <a:gd name="T2" fmla="*/ 862 w 863"/>
                <a:gd name="T3" fmla="*/ 132 h 402"/>
                <a:gd name="T4" fmla="*/ 38 w 863"/>
                <a:gd name="T5" fmla="*/ 401 h 402"/>
                <a:gd name="T6" fmla="*/ 0 w 863"/>
                <a:gd name="T7" fmla="*/ 277 h 402"/>
                <a:gd name="T8" fmla="*/ 0 w 863"/>
                <a:gd name="T9" fmla="*/ 277 h 402"/>
                <a:gd name="T10" fmla="*/ 831 w 863"/>
                <a:gd name="T11" fmla="*/ 0 h 402"/>
                <a:gd name="T12" fmla="*/ 862 w 863"/>
                <a:gd name="T13" fmla="*/ 132 h 402"/>
              </a:gdLst>
              <a:ahLst/>
              <a:cxnLst>
                <a:cxn ang="0">
                  <a:pos x="T0" y="T1"/>
                </a:cxn>
                <a:cxn ang="0">
                  <a:pos x="T2" y="T3"/>
                </a:cxn>
                <a:cxn ang="0">
                  <a:pos x="T4" y="T5"/>
                </a:cxn>
                <a:cxn ang="0">
                  <a:pos x="T6" y="T7"/>
                </a:cxn>
                <a:cxn ang="0">
                  <a:pos x="T8" y="T9"/>
                </a:cxn>
                <a:cxn ang="0">
                  <a:pos x="T10" y="T11"/>
                </a:cxn>
                <a:cxn ang="0">
                  <a:pos x="T12" y="T13"/>
                </a:cxn>
              </a:cxnLst>
              <a:rect l="0" t="0" r="r" b="b"/>
              <a:pathLst>
                <a:path w="863" h="402">
                  <a:moveTo>
                    <a:pt x="862" y="132"/>
                  </a:moveTo>
                  <a:lnTo>
                    <a:pt x="862" y="132"/>
                  </a:lnTo>
                  <a:cubicBezTo>
                    <a:pt x="576" y="211"/>
                    <a:pt x="301" y="302"/>
                    <a:pt x="38" y="401"/>
                  </a:cubicBezTo>
                  <a:lnTo>
                    <a:pt x="0" y="277"/>
                  </a:lnTo>
                  <a:lnTo>
                    <a:pt x="0" y="277"/>
                  </a:lnTo>
                  <a:cubicBezTo>
                    <a:pt x="265" y="176"/>
                    <a:pt x="542" y="84"/>
                    <a:pt x="831" y="0"/>
                  </a:cubicBezTo>
                  <a:lnTo>
                    <a:pt x="862" y="132"/>
                  </a:lnTo>
                </a:path>
              </a:pathLst>
            </a:custGeom>
            <a:solidFill>
              <a:schemeClr val="bg1"/>
            </a:solidFill>
            <a:ln>
              <a:noFill/>
            </a:ln>
            <a:effectLst/>
          </p:spPr>
          <p:txBody>
            <a:bodyPr wrap="none" anchor="ctr"/>
            <a:lstStyle/>
            <a:p>
              <a:endParaRPr lang="en-US" sz="1200" dirty="0">
                <a:latin typeface="+mn-lt"/>
              </a:endParaRPr>
            </a:p>
          </p:txBody>
        </p:sp>
        <p:sp>
          <p:nvSpPr>
            <p:cNvPr id="15" name="Freeform 6">
              <a:extLst>
                <a:ext uri="{FF2B5EF4-FFF2-40B4-BE49-F238E27FC236}">
                  <a16:creationId xmlns:a16="http://schemas.microsoft.com/office/drawing/2014/main" id="{949A51CE-1EE8-31C0-B581-E19A09057E6D}"/>
                </a:ext>
              </a:extLst>
            </p:cNvPr>
            <p:cNvSpPr>
              <a:spLocks noChangeArrowheads="1"/>
            </p:cNvSpPr>
            <p:nvPr/>
          </p:nvSpPr>
          <p:spPr bwMode="auto">
            <a:xfrm>
              <a:off x="2268147" y="10008971"/>
              <a:ext cx="1268628" cy="384432"/>
            </a:xfrm>
            <a:custGeom>
              <a:avLst/>
              <a:gdLst>
                <a:gd name="T0" fmla="*/ 1019 w 1020"/>
                <a:gd name="T1" fmla="*/ 146 h 307"/>
                <a:gd name="T2" fmla="*/ 1019 w 1020"/>
                <a:gd name="T3" fmla="*/ 146 h 307"/>
                <a:gd name="T4" fmla="*/ 26 w 1020"/>
                <a:gd name="T5" fmla="*/ 306 h 307"/>
                <a:gd name="T6" fmla="*/ 0 w 1020"/>
                <a:gd name="T7" fmla="*/ 169 h 307"/>
                <a:gd name="T8" fmla="*/ 0 w 1020"/>
                <a:gd name="T9" fmla="*/ 169 h 307"/>
                <a:gd name="T10" fmla="*/ 1008 w 1020"/>
                <a:gd name="T11" fmla="*/ 0 h 307"/>
                <a:gd name="T12" fmla="*/ 1019 w 1020"/>
                <a:gd name="T13" fmla="*/ 146 h 307"/>
              </a:gdLst>
              <a:ahLst/>
              <a:cxnLst>
                <a:cxn ang="0">
                  <a:pos x="T0" y="T1"/>
                </a:cxn>
                <a:cxn ang="0">
                  <a:pos x="T2" y="T3"/>
                </a:cxn>
                <a:cxn ang="0">
                  <a:pos x="T4" y="T5"/>
                </a:cxn>
                <a:cxn ang="0">
                  <a:pos x="T6" y="T7"/>
                </a:cxn>
                <a:cxn ang="0">
                  <a:pos x="T8" y="T9"/>
                </a:cxn>
                <a:cxn ang="0">
                  <a:pos x="T10" y="T11"/>
                </a:cxn>
                <a:cxn ang="0">
                  <a:pos x="T12" y="T13"/>
                </a:cxn>
              </a:cxnLst>
              <a:rect l="0" t="0" r="r" b="b"/>
              <a:pathLst>
                <a:path w="1020" h="307">
                  <a:moveTo>
                    <a:pt x="1019" y="146"/>
                  </a:moveTo>
                  <a:lnTo>
                    <a:pt x="1019" y="146"/>
                  </a:lnTo>
                  <a:cubicBezTo>
                    <a:pt x="675" y="182"/>
                    <a:pt x="343" y="237"/>
                    <a:pt x="26" y="306"/>
                  </a:cubicBezTo>
                  <a:lnTo>
                    <a:pt x="0" y="169"/>
                  </a:lnTo>
                  <a:lnTo>
                    <a:pt x="0" y="169"/>
                  </a:lnTo>
                  <a:cubicBezTo>
                    <a:pt x="321" y="96"/>
                    <a:pt x="657" y="38"/>
                    <a:pt x="1008" y="0"/>
                  </a:cubicBezTo>
                  <a:lnTo>
                    <a:pt x="1019" y="146"/>
                  </a:lnTo>
                </a:path>
              </a:pathLst>
            </a:custGeom>
            <a:solidFill>
              <a:schemeClr val="bg1"/>
            </a:solidFill>
            <a:ln>
              <a:noFill/>
            </a:ln>
            <a:effectLst/>
          </p:spPr>
          <p:txBody>
            <a:bodyPr wrap="none" anchor="ctr"/>
            <a:lstStyle/>
            <a:p>
              <a:endParaRPr lang="en-US" sz="1200" dirty="0">
                <a:latin typeface="+mn-lt"/>
              </a:endParaRPr>
            </a:p>
          </p:txBody>
        </p:sp>
        <p:sp>
          <p:nvSpPr>
            <p:cNvPr id="16" name="Freeform 7">
              <a:extLst>
                <a:ext uri="{FF2B5EF4-FFF2-40B4-BE49-F238E27FC236}">
                  <a16:creationId xmlns:a16="http://schemas.microsoft.com/office/drawing/2014/main" id="{BDFFCC70-C9F4-A7AC-2F75-45A2F8B9CD55}"/>
                </a:ext>
              </a:extLst>
            </p:cNvPr>
            <p:cNvSpPr>
              <a:spLocks noChangeArrowheads="1"/>
            </p:cNvSpPr>
            <p:nvPr/>
          </p:nvSpPr>
          <p:spPr bwMode="auto">
            <a:xfrm>
              <a:off x="4355065" y="9926594"/>
              <a:ext cx="1510271" cy="258117"/>
            </a:xfrm>
            <a:custGeom>
              <a:avLst/>
              <a:gdLst>
                <a:gd name="T0" fmla="*/ 1186 w 1212"/>
                <a:gd name="T1" fmla="*/ 206 h 207"/>
                <a:gd name="T2" fmla="*/ 1186 w 1212"/>
                <a:gd name="T3" fmla="*/ 206 h 207"/>
                <a:gd name="T4" fmla="*/ 0 w 1212"/>
                <a:gd name="T5" fmla="*/ 168 h 207"/>
                <a:gd name="T6" fmla="*/ 0 w 1212"/>
                <a:gd name="T7" fmla="*/ 15 h 207"/>
                <a:gd name="T8" fmla="*/ 0 w 1212"/>
                <a:gd name="T9" fmla="*/ 15 h 207"/>
                <a:gd name="T10" fmla="*/ 1211 w 1212"/>
                <a:gd name="T11" fmla="*/ 45 h 207"/>
                <a:gd name="T12" fmla="*/ 1186 w 1212"/>
                <a:gd name="T13" fmla="*/ 206 h 207"/>
              </a:gdLst>
              <a:ahLst/>
              <a:cxnLst>
                <a:cxn ang="0">
                  <a:pos x="T0" y="T1"/>
                </a:cxn>
                <a:cxn ang="0">
                  <a:pos x="T2" y="T3"/>
                </a:cxn>
                <a:cxn ang="0">
                  <a:pos x="T4" y="T5"/>
                </a:cxn>
                <a:cxn ang="0">
                  <a:pos x="T6" y="T7"/>
                </a:cxn>
                <a:cxn ang="0">
                  <a:pos x="T8" y="T9"/>
                </a:cxn>
                <a:cxn ang="0">
                  <a:pos x="T10" y="T11"/>
                </a:cxn>
                <a:cxn ang="0">
                  <a:pos x="T12" y="T13"/>
                </a:cxn>
              </a:cxnLst>
              <a:rect l="0" t="0" r="r" b="b"/>
              <a:pathLst>
                <a:path w="1212" h="207">
                  <a:moveTo>
                    <a:pt x="1186" y="206"/>
                  </a:moveTo>
                  <a:lnTo>
                    <a:pt x="1186" y="206"/>
                  </a:lnTo>
                  <a:cubicBezTo>
                    <a:pt x="778" y="167"/>
                    <a:pt x="381" y="156"/>
                    <a:pt x="0" y="168"/>
                  </a:cubicBezTo>
                  <a:lnTo>
                    <a:pt x="0" y="15"/>
                  </a:lnTo>
                  <a:lnTo>
                    <a:pt x="0" y="15"/>
                  </a:lnTo>
                  <a:cubicBezTo>
                    <a:pt x="389" y="0"/>
                    <a:pt x="794" y="7"/>
                    <a:pt x="1211" y="45"/>
                  </a:cubicBezTo>
                  <a:lnTo>
                    <a:pt x="1186" y="206"/>
                  </a:lnTo>
                </a:path>
              </a:pathLst>
            </a:custGeom>
            <a:solidFill>
              <a:schemeClr val="bg1"/>
            </a:solidFill>
            <a:ln>
              <a:noFill/>
            </a:ln>
            <a:effectLst/>
          </p:spPr>
          <p:txBody>
            <a:bodyPr wrap="none" anchor="ctr"/>
            <a:lstStyle/>
            <a:p>
              <a:endParaRPr lang="en-US" sz="1200" dirty="0">
                <a:latin typeface="+mn-lt"/>
              </a:endParaRPr>
            </a:p>
          </p:txBody>
        </p:sp>
        <p:sp>
          <p:nvSpPr>
            <p:cNvPr id="18" name="Freeform 8">
              <a:extLst>
                <a:ext uri="{FF2B5EF4-FFF2-40B4-BE49-F238E27FC236}">
                  <a16:creationId xmlns:a16="http://schemas.microsoft.com/office/drawing/2014/main" id="{5E0A0E02-DF8B-DF68-6512-8641758159DC}"/>
                </a:ext>
              </a:extLst>
            </p:cNvPr>
            <p:cNvSpPr>
              <a:spLocks noChangeArrowheads="1"/>
            </p:cNvSpPr>
            <p:nvPr/>
          </p:nvSpPr>
          <p:spPr bwMode="auto">
            <a:xfrm>
              <a:off x="6782480" y="10113318"/>
              <a:ext cx="1795849" cy="648043"/>
            </a:xfrm>
            <a:custGeom>
              <a:avLst/>
              <a:gdLst>
                <a:gd name="T0" fmla="*/ 1354 w 1443"/>
                <a:gd name="T1" fmla="*/ 518 h 519"/>
                <a:gd name="T2" fmla="*/ 1354 w 1443"/>
                <a:gd name="T3" fmla="*/ 518 h 519"/>
                <a:gd name="T4" fmla="*/ 0 w 1443"/>
                <a:gd name="T5" fmla="*/ 164 h 519"/>
                <a:gd name="T6" fmla="*/ 46 w 1443"/>
                <a:gd name="T7" fmla="*/ 0 h 519"/>
                <a:gd name="T8" fmla="*/ 46 w 1443"/>
                <a:gd name="T9" fmla="*/ 0 h 519"/>
                <a:gd name="T10" fmla="*/ 1442 w 1443"/>
                <a:gd name="T11" fmla="*/ 354 h 519"/>
                <a:gd name="T12" fmla="*/ 1354 w 1443"/>
                <a:gd name="T13" fmla="*/ 518 h 519"/>
              </a:gdLst>
              <a:ahLst/>
              <a:cxnLst>
                <a:cxn ang="0">
                  <a:pos x="T0" y="T1"/>
                </a:cxn>
                <a:cxn ang="0">
                  <a:pos x="T2" y="T3"/>
                </a:cxn>
                <a:cxn ang="0">
                  <a:pos x="T4" y="T5"/>
                </a:cxn>
                <a:cxn ang="0">
                  <a:pos x="T6" y="T7"/>
                </a:cxn>
                <a:cxn ang="0">
                  <a:pos x="T8" y="T9"/>
                </a:cxn>
                <a:cxn ang="0">
                  <a:pos x="T10" y="T11"/>
                </a:cxn>
                <a:cxn ang="0">
                  <a:pos x="T12" y="T13"/>
                </a:cxn>
              </a:cxnLst>
              <a:rect l="0" t="0" r="r" b="b"/>
              <a:pathLst>
                <a:path w="1443" h="519">
                  <a:moveTo>
                    <a:pt x="1354" y="518"/>
                  </a:moveTo>
                  <a:lnTo>
                    <a:pt x="1354" y="518"/>
                  </a:lnTo>
                  <a:cubicBezTo>
                    <a:pt x="900" y="361"/>
                    <a:pt x="445" y="245"/>
                    <a:pt x="0" y="164"/>
                  </a:cubicBezTo>
                  <a:lnTo>
                    <a:pt x="46" y="0"/>
                  </a:lnTo>
                  <a:lnTo>
                    <a:pt x="46" y="0"/>
                  </a:lnTo>
                  <a:cubicBezTo>
                    <a:pt x="504" y="80"/>
                    <a:pt x="973" y="197"/>
                    <a:pt x="1442" y="354"/>
                  </a:cubicBezTo>
                  <a:lnTo>
                    <a:pt x="1354" y="518"/>
                  </a:lnTo>
                </a:path>
              </a:pathLst>
            </a:custGeom>
            <a:solidFill>
              <a:schemeClr val="bg1"/>
            </a:solidFill>
            <a:ln>
              <a:noFill/>
            </a:ln>
            <a:effectLst/>
          </p:spPr>
          <p:txBody>
            <a:bodyPr wrap="none" anchor="ctr"/>
            <a:lstStyle/>
            <a:p>
              <a:endParaRPr lang="en-US" sz="1200" dirty="0">
                <a:latin typeface="+mn-lt"/>
              </a:endParaRPr>
            </a:p>
          </p:txBody>
        </p:sp>
        <p:sp>
          <p:nvSpPr>
            <p:cNvPr id="19" name="Freeform 9">
              <a:extLst>
                <a:ext uri="{FF2B5EF4-FFF2-40B4-BE49-F238E27FC236}">
                  <a16:creationId xmlns:a16="http://schemas.microsoft.com/office/drawing/2014/main" id="{A0E353EE-BB4C-5164-BF0F-F192AA7932EA}"/>
                </a:ext>
              </a:extLst>
            </p:cNvPr>
            <p:cNvSpPr>
              <a:spLocks noChangeArrowheads="1"/>
            </p:cNvSpPr>
            <p:nvPr/>
          </p:nvSpPr>
          <p:spPr bwMode="auto">
            <a:xfrm>
              <a:off x="9533918" y="10959070"/>
              <a:ext cx="2125359" cy="911654"/>
            </a:xfrm>
            <a:custGeom>
              <a:avLst/>
              <a:gdLst>
                <a:gd name="T0" fmla="*/ 1622 w 1707"/>
                <a:gd name="T1" fmla="*/ 730 h 731"/>
                <a:gd name="T2" fmla="*/ 1622 w 1707"/>
                <a:gd name="T3" fmla="*/ 730 h 731"/>
                <a:gd name="T4" fmla="*/ 0 w 1707"/>
                <a:gd name="T5" fmla="*/ 164 h 731"/>
                <a:gd name="T6" fmla="*/ 107 w 1707"/>
                <a:gd name="T7" fmla="*/ 0 h 731"/>
                <a:gd name="T8" fmla="*/ 107 w 1707"/>
                <a:gd name="T9" fmla="*/ 0 h 731"/>
                <a:gd name="T10" fmla="*/ 1706 w 1707"/>
                <a:gd name="T11" fmla="*/ 545 h 731"/>
                <a:gd name="T12" fmla="*/ 1622 w 1707"/>
                <a:gd name="T13" fmla="*/ 730 h 731"/>
              </a:gdLst>
              <a:ahLst/>
              <a:cxnLst>
                <a:cxn ang="0">
                  <a:pos x="T0" y="T1"/>
                </a:cxn>
                <a:cxn ang="0">
                  <a:pos x="T2" y="T3"/>
                </a:cxn>
                <a:cxn ang="0">
                  <a:pos x="T4" y="T5"/>
                </a:cxn>
                <a:cxn ang="0">
                  <a:pos x="T6" y="T7"/>
                </a:cxn>
                <a:cxn ang="0">
                  <a:pos x="T8" y="T9"/>
                </a:cxn>
                <a:cxn ang="0">
                  <a:pos x="T10" y="T11"/>
                </a:cxn>
                <a:cxn ang="0">
                  <a:pos x="T12" y="T13"/>
                </a:cxn>
              </a:cxnLst>
              <a:rect l="0" t="0" r="r" b="b"/>
              <a:pathLst>
                <a:path w="1707" h="731">
                  <a:moveTo>
                    <a:pt x="1622" y="730"/>
                  </a:moveTo>
                  <a:lnTo>
                    <a:pt x="1622" y="730"/>
                  </a:lnTo>
                  <a:cubicBezTo>
                    <a:pt x="1030" y="573"/>
                    <a:pt x="500" y="362"/>
                    <a:pt x="0" y="164"/>
                  </a:cubicBezTo>
                  <a:lnTo>
                    <a:pt x="107" y="0"/>
                  </a:lnTo>
                  <a:lnTo>
                    <a:pt x="107" y="0"/>
                  </a:lnTo>
                  <a:cubicBezTo>
                    <a:pt x="611" y="197"/>
                    <a:pt x="1133" y="399"/>
                    <a:pt x="1706" y="545"/>
                  </a:cubicBezTo>
                  <a:lnTo>
                    <a:pt x="1622" y="730"/>
                  </a:lnTo>
                </a:path>
              </a:pathLst>
            </a:custGeom>
            <a:solidFill>
              <a:schemeClr val="bg1"/>
            </a:solidFill>
            <a:ln>
              <a:noFill/>
            </a:ln>
            <a:effectLst/>
          </p:spPr>
          <p:txBody>
            <a:bodyPr wrap="none" anchor="ctr"/>
            <a:lstStyle/>
            <a:p>
              <a:endParaRPr lang="en-US" sz="1200" dirty="0">
                <a:latin typeface="+mn-lt"/>
              </a:endParaRPr>
            </a:p>
          </p:txBody>
        </p:sp>
        <p:sp>
          <p:nvSpPr>
            <p:cNvPr id="20" name="Freeform 10">
              <a:extLst>
                <a:ext uri="{FF2B5EF4-FFF2-40B4-BE49-F238E27FC236}">
                  <a16:creationId xmlns:a16="http://schemas.microsoft.com/office/drawing/2014/main" id="{771E723D-7781-563A-7388-E0A7FE2DBC06}"/>
                </a:ext>
              </a:extLst>
            </p:cNvPr>
            <p:cNvSpPr>
              <a:spLocks noChangeArrowheads="1"/>
            </p:cNvSpPr>
            <p:nvPr/>
          </p:nvSpPr>
          <p:spPr bwMode="auto">
            <a:xfrm>
              <a:off x="12993808" y="11920149"/>
              <a:ext cx="2784386" cy="466813"/>
            </a:xfrm>
            <a:custGeom>
              <a:avLst/>
              <a:gdLst>
                <a:gd name="T0" fmla="*/ 2233 w 2234"/>
                <a:gd name="T1" fmla="*/ 376 h 377"/>
                <a:gd name="T2" fmla="*/ 2233 w 2234"/>
                <a:gd name="T3" fmla="*/ 376 h 377"/>
                <a:gd name="T4" fmla="*/ 1070 w 2234"/>
                <a:gd name="T5" fmla="*/ 325 h 377"/>
                <a:gd name="T6" fmla="*/ 930 w 2234"/>
                <a:gd name="T7" fmla="*/ 315 h 377"/>
                <a:gd name="T8" fmla="*/ 930 w 2234"/>
                <a:gd name="T9" fmla="*/ 315 h 377"/>
                <a:gd name="T10" fmla="*/ 794 w 2234"/>
                <a:gd name="T11" fmla="*/ 301 h 377"/>
                <a:gd name="T12" fmla="*/ 523 w 2234"/>
                <a:gd name="T13" fmla="*/ 273 h 377"/>
                <a:gd name="T14" fmla="*/ 523 w 2234"/>
                <a:gd name="T15" fmla="*/ 273 h 377"/>
                <a:gd name="T16" fmla="*/ 0 w 2234"/>
                <a:gd name="T17" fmla="*/ 200 h 377"/>
                <a:gd name="T18" fmla="*/ 51 w 2234"/>
                <a:gd name="T19" fmla="*/ 0 h 377"/>
                <a:gd name="T20" fmla="*/ 51 w 2234"/>
                <a:gd name="T21" fmla="*/ 0 h 377"/>
                <a:gd name="T22" fmla="*/ 558 w 2234"/>
                <a:gd name="T23" fmla="*/ 67 h 377"/>
                <a:gd name="T24" fmla="*/ 820 w 2234"/>
                <a:gd name="T25" fmla="*/ 92 h 377"/>
                <a:gd name="T26" fmla="*/ 820 w 2234"/>
                <a:gd name="T27" fmla="*/ 92 h 377"/>
                <a:gd name="T28" fmla="*/ 954 w 2234"/>
                <a:gd name="T29" fmla="*/ 105 h 377"/>
                <a:gd name="T30" fmla="*/ 1088 w 2234"/>
                <a:gd name="T31" fmla="*/ 114 h 377"/>
                <a:gd name="T32" fmla="*/ 1088 w 2234"/>
                <a:gd name="T33" fmla="*/ 114 h 377"/>
                <a:gd name="T34" fmla="*/ 2217 w 2234"/>
                <a:gd name="T35" fmla="*/ 154 h 377"/>
                <a:gd name="T36" fmla="*/ 2233 w 2234"/>
                <a:gd name="T37" fmla="*/ 37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4" h="377">
                  <a:moveTo>
                    <a:pt x="2233" y="376"/>
                  </a:moveTo>
                  <a:lnTo>
                    <a:pt x="2233" y="376"/>
                  </a:lnTo>
                  <a:cubicBezTo>
                    <a:pt x="1835" y="371"/>
                    <a:pt x="1447" y="358"/>
                    <a:pt x="1070" y="325"/>
                  </a:cubicBezTo>
                  <a:lnTo>
                    <a:pt x="930" y="315"/>
                  </a:lnTo>
                  <a:lnTo>
                    <a:pt x="930" y="315"/>
                  </a:lnTo>
                  <a:cubicBezTo>
                    <a:pt x="885" y="311"/>
                    <a:pt x="839" y="305"/>
                    <a:pt x="794" y="301"/>
                  </a:cubicBezTo>
                  <a:lnTo>
                    <a:pt x="523" y="273"/>
                  </a:lnTo>
                  <a:lnTo>
                    <a:pt x="523" y="273"/>
                  </a:lnTo>
                  <a:cubicBezTo>
                    <a:pt x="346" y="249"/>
                    <a:pt x="171" y="230"/>
                    <a:pt x="0" y="200"/>
                  </a:cubicBezTo>
                  <a:lnTo>
                    <a:pt x="51" y="0"/>
                  </a:lnTo>
                  <a:lnTo>
                    <a:pt x="51" y="0"/>
                  </a:lnTo>
                  <a:cubicBezTo>
                    <a:pt x="217" y="27"/>
                    <a:pt x="386" y="45"/>
                    <a:pt x="558" y="67"/>
                  </a:cubicBezTo>
                  <a:lnTo>
                    <a:pt x="820" y="92"/>
                  </a:lnTo>
                  <a:lnTo>
                    <a:pt x="820" y="92"/>
                  </a:lnTo>
                  <a:cubicBezTo>
                    <a:pt x="865" y="96"/>
                    <a:pt x="909" y="101"/>
                    <a:pt x="954" y="105"/>
                  </a:cubicBezTo>
                  <a:lnTo>
                    <a:pt x="1088" y="114"/>
                  </a:lnTo>
                  <a:lnTo>
                    <a:pt x="1088" y="114"/>
                  </a:lnTo>
                  <a:cubicBezTo>
                    <a:pt x="1454" y="142"/>
                    <a:pt x="1831" y="153"/>
                    <a:pt x="2217" y="154"/>
                  </a:cubicBezTo>
                  <a:lnTo>
                    <a:pt x="2233" y="376"/>
                  </a:lnTo>
                </a:path>
              </a:pathLst>
            </a:custGeom>
            <a:solidFill>
              <a:schemeClr val="bg1"/>
            </a:solidFill>
            <a:ln>
              <a:noFill/>
            </a:ln>
            <a:effectLst/>
          </p:spPr>
          <p:txBody>
            <a:bodyPr wrap="none" anchor="ctr"/>
            <a:lstStyle/>
            <a:p>
              <a:endParaRPr lang="en-US" sz="1200" dirty="0">
                <a:latin typeface="+mn-lt"/>
              </a:endParaRPr>
            </a:p>
          </p:txBody>
        </p:sp>
        <p:sp>
          <p:nvSpPr>
            <p:cNvPr id="21" name="Freeform 11">
              <a:extLst>
                <a:ext uri="{FF2B5EF4-FFF2-40B4-BE49-F238E27FC236}">
                  <a16:creationId xmlns:a16="http://schemas.microsoft.com/office/drawing/2014/main" id="{E1AD950B-F63E-ACF2-278A-326B714E0913}"/>
                </a:ext>
              </a:extLst>
            </p:cNvPr>
            <p:cNvSpPr>
              <a:spLocks noChangeArrowheads="1"/>
            </p:cNvSpPr>
            <p:nvPr/>
          </p:nvSpPr>
          <p:spPr bwMode="auto">
            <a:xfrm>
              <a:off x="17585027" y="11557684"/>
              <a:ext cx="3575218" cy="768865"/>
            </a:xfrm>
            <a:custGeom>
              <a:avLst/>
              <a:gdLst>
                <a:gd name="T0" fmla="*/ 2870 w 2871"/>
                <a:gd name="T1" fmla="*/ 239 h 619"/>
                <a:gd name="T2" fmla="*/ 2685 w 2871"/>
                <a:gd name="T3" fmla="*/ 276 h 619"/>
                <a:gd name="T4" fmla="*/ 2685 w 2871"/>
                <a:gd name="T5" fmla="*/ 276 h 619"/>
                <a:gd name="T6" fmla="*/ 2501 w 2871"/>
                <a:gd name="T7" fmla="*/ 309 h 619"/>
                <a:gd name="T8" fmla="*/ 2138 w 2871"/>
                <a:gd name="T9" fmla="*/ 372 h 619"/>
                <a:gd name="T10" fmla="*/ 2138 w 2871"/>
                <a:gd name="T11" fmla="*/ 372 h 619"/>
                <a:gd name="T12" fmla="*/ 1426 w 2871"/>
                <a:gd name="T13" fmla="*/ 477 h 619"/>
                <a:gd name="T14" fmla="*/ 1426 w 2871"/>
                <a:gd name="T15" fmla="*/ 477 h 619"/>
                <a:gd name="T16" fmla="*/ 735 w 2871"/>
                <a:gd name="T17" fmla="*/ 560 h 619"/>
                <a:gd name="T18" fmla="*/ 735 w 2871"/>
                <a:gd name="T19" fmla="*/ 560 h 619"/>
                <a:gd name="T20" fmla="*/ 396 w 2871"/>
                <a:gd name="T21" fmla="*/ 592 h 619"/>
                <a:gd name="T22" fmla="*/ 230 w 2871"/>
                <a:gd name="T23" fmla="*/ 606 h 619"/>
                <a:gd name="T24" fmla="*/ 230 w 2871"/>
                <a:gd name="T25" fmla="*/ 606 h 619"/>
                <a:gd name="T26" fmla="*/ 65 w 2871"/>
                <a:gd name="T27" fmla="*/ 618 h 619"/>
                <a:gd name="T28" fmla="*/ 0 w 2871"/>
                <a:gd name="T29" fmla="*/ 387 h 619"/>
                <a:gd name="T30" fmla="*/ 0 w 2871"/>
                <a:gd name="T31" fmla="*/ 387 h 619"/>
                <a:gd name="T32" fmla="*/ 160 w 2871"/>
                <a:gd name="T33" fmla="*/ 374 h 619"/>
                <a:gd name="T34" fmla="*/ 321 w 2871"/>
                <a:gd name="T35" fmla="*/ 358 h 619"/>
                <a:gd name="T36" fmla="*/ 321 w 2871"/>
                <a:gd name="T37" fmla="*/ 358 h 619"/>
                <a:gd name="T38" fmla="*/ 648 w 2871"/>
                <a:gd name="T39" fmla="*/ 326 h 619"/>
                <a:gd name="T40" fmla="*/ 648 w 2871"/>
                <a:gd name="T41" fmla="*/ 326 h 619"/>
                <a:gd name="T42" fmla="*/ 1315 w 2871"/>
                <a:gd name="T43" fmla="*/ 241 h 619"/>
                <a:gd name="T44" fmla="*/ 1315 w 2871"/>
                <a:gd name="T45" fmla="*/ 241 h 619"/>
                <a:gd name="T46" fmla="*/ 2003 w 2871"/>
                <a:gd name="T47" fmla="*/ 134 h 619"/>
                <a:gd name="T48" fmla="*/ 2354 w 2871"/>
                <a:gd name="T49" fmla="*/ 70 h 619"/>
                <a:gd name="T50" fmla="*/ 2354 w 2871"/>
                <a:gd name="T51" fmla="*/ 70 h 619"/>
                <a:gd name="T52" fmla="*/ 2531 w 2871"/>
                <a:gd name="T53" fmla="*/ 37 h 619"/>
                <a:gd name="T54" fmla="*/ 2709 w 2871"/>
                <a:gd name="T55" fmla="*/ 0 h 619"/>
                <a:gd name="T56" fmla="*/ 2870 w 2871"/>
                <a:gd name="T57" fmla="*/ 23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1" h="619">
                  <a:moveTo>
                    <a:pt x="2870" y="239"/>
                  </a:moveTo>
                  <a:lnTo>
                    <a:pt x="2685" y="276"/>
                  </a:lnTo>
                  <a:lnTo>
                    <a:pt x="2685" y="276"/>
                  </a:lnTo>
                  <a:cubicBezTo>
                    <a:pt x="2624" y="287"/>
                    <a:pt x="2562" y="297"/>
                    <a:pt x="2501" y="309"/>
                  </a:cubicBezTo>
                  <a:lnTo>
                    <a:pt x="2138" y="372"/>
                  </a:lnTo>
                  <a:lnTo>
                    <a:pt x="2138" y="372"/>
                  </a:lnTo>
                  <a:cubicBezTo>
                    <a:pt x="1898" y="408"/>
                    <a:pt x="1663" y="448"/>
                    <a:pt x="1426" y="477"/>
                  </a:cubicBezTo>
                  <a:lnTo>
                    <a:pt x="1426" y="477"/>
                  </a:lnTo>
                  <a:cubicBezTo>
                    <a:pt x="1194" y="510"/>
                    <a:pt x="963" y="535"/>
                    <a:pt x="735" y="560"/>
                  </a:cubicBezTo>
                  <a:lnTo>
                    <a:pt x="735" y="560"/>
                  </a:lnTo>
                  <a:cubicBezTo>
                    <a:pt x="622" y="572"/>
                    <a:pt x="509" y="581"/>
                    <a:pt x="396" y="592"/>
                  </a:cubicBezTo>
                  <a:lnTo>
                    <a:pt x="230" y="606"/>
                  </a:lnTo>
                  <a:lnTo>
                    <a:pt x="230" y="606"/>
                  </a:lnTo>
                  <a:cubicBezTo>
                    <a:pt x="175" y="611"/>
                    <a:pt x="119" y="614"/>
                    <a:pt x="65" y="618"/>
                  </a:cubicBezTo>
                  <a:lnTo>
                    <a:pt x="0" y="387"/>
                  </a:lnTo>
                  <a:lnTo>
                    <a:pt x="0" y="387"/>
                  </a:lnTo>
                  <a:cubicBezTo>
                    <a:pt x="53" y="383"/>
                    <a:pt x="107" y="379"/>
                    <a:pt x="160" y="374"/>
                  </a:cubicBezTo>
                  <a:lnTo>
                    <a:pt x="321" y="358"/>
                  </a:lnTo>
                  <a:lnTo>
                    <a:pt x="321" y="358"/>
                  </a:lnTo>
                  <a:cubicBezTo>
                    <a:pt x="429" y="348"/>
                    <a:pt x="539" y="338"/>
                    <a:pt x="648" y="326"/>
                  </a:cubicBezTo>
                  <a:lnTo>
                    <a:pt x="648" y="326"/>
                  </a:lnTo>
                  <a:cubicBezTo>
                    <a:pt x="868" y="300"/>
                    <a:pt x="1092" y="275"/>
                    <a:pt x="1315" y="241"/>
                  </a:cubicBezTo>
                  <a:lnTo>
                    <a:pt x="1315" y="241"/>
                  </a:lnTo>
                  <a:cubicBezTo>
                    <a:pt x="1544" y="211"/>
                    <a:pt x="1771" y="171"/>
                    <a:pt x="2003" y="134"/>
                  </a:cubicBezTo>
                  <a:lnTo>
                    <a:pt x="2354" y="70"/>
                  </a:lnTo>
                  <a:lnTo>
                    <a:pt x="2354" y="70"/>
                  </a:lnTo>
                  <a:cubicBezTo>
                    <a:pt x="2413" y="59"/>
                    <a:pt x="2472" y="49"/>
                    <a:pt x="2531" y="37"/>
                  </a:cubicBezTo>
                  <a:lnTo>
                    <a:pt x="2709" y="0"/>
                  </a:lnTo>
                  <a:lnTo>
                    <a:pt x="2870" y="239"/>
                  </a:lnTo>
                </a:path>
              </a:pathLst>
            </a:custGeom>
            <a:solidFill>
              <a:schemeClr val="bg1"/>
            </a:solidFill>
            <a:ln>
              <a:noFill/>
            </a:ln>
            <a:effectLst/>
          </p:spPr>
          <p:txBody>
            <a:bodyPr wrap="none" anchor="ctr"/>
            <a:lstStyle/>
            <a:p>
              <a:endParaRPr lang="en-US" sz="1200" dirty="0">
                <a:latin typeface="+mn-lt"/>
              </a:endParaRPr>
            </a:p>
          </p:txBody>
        </p:sp>
        <p:sp>
          <p:nvSpPr>
            <p:cNvPr id="22" name="Freeform 12">
              <a:extLst>
                <a:ext uri="{FF2B5EF4-FFF2-40B4-BE49-F238E27FC236}">
                  <a16:creationId xmlns:a16="http://schemas.microsoft.com/office/drawing/2014/main" id="{AE812344-FD1A-BEB4-4246-2201E8BFDA19}"/>
                </a:ext>
              </a:extLst>
            </p:cNvPr>
            <p:cNvSpPr>
              <a:spLocks noChangeArrowheads="1"/>
            </p:cNvSpPr>
            <p:nvPr/>
          </p:nvSpPr>
          <p:spPr bwMode="auto">
            <a:xfrm>
              <a:off x="23159293" y="10678982"/>
              <a:ext cx="1224693" cy="653537"/>
            </a:xfrm>
            <a:custGeom>
              <a:avLst/>
              <a:gdLst>
                <a:gd name="T0" fmla="*/ 981 w 982"/>
                <a:gd name="T1" fmla="*/ 0 h 525"/>
                <a:gd name="T2" fmla="*/ 981 w 982"/>
                <a:gd name="T3" fmla="*/ 314 h 525"/>
                <a:gd name="T4" fmla="*/ 981 w 982"/>
                <a:gd name="T5" fmla="*/ 314 h 525"/>
                <a:gd name="T6" fmla="*/ 226 w 982"/>
                <a:gd name="T7" fmla="*/ 524 h 525"/>
                <a:gd name="T8" fmla="*/ 0 w 982"/>
                <a:gd name="T9" fmla="*/ 286 h 525"/>
                <a:gd name="T10" fmla="*/ 0 w 982"/>
                <a:gd name="T11" fmla="*/ 286 h 525"/>
                <a:gd name="T12" fmla="*/ 981 w 982"/>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982" h="525">
                  <a:moveTo>
                    <a:pt x="981" y="0"/>
                  </a:moveTo>
                  <a:lnTo>
                    <a:pt x="981" y="314"/>
                  </a:lnTo>
                  <a:lnTo>
                    <a:pt x="981" y="314"/>
                  </a:lnTo>
                  <a:cubicBezTo>
                    <a:pt x="728" y="388"/>
                    <a:pt x="477" y="458"/>
                    <a:pt x="226" y="524"/>
                  </a:cubicBezTo>
                  <a:lnTo>
                    <a:pt x="0" y="286"/>
                  </a:lnTo>
                  <a:lnTo>
                    <a:pt x="0" y="286"/>
                  </a:lnTo>
                  <a:cubicBezTo>
                    <a:pt x="325" y="197"/>
                    <a:pt x="653" y="102"/>
                    <a:pt x="981" y="0"/>
                  </a:cubicBezTo>
                </a:path>
              </a:pathLst>
            </a:custGeom>
            <a:solidFill>
              <a:schemeClr val="bg1"/>
            </a:solidFill>
            <a:ln>
              <a:noFill/>
            </a:ln>
            <a:effectLst/>
          </p:spPr>
          <p:txBody>
            <a:bodyPr wrap="none" anchor="ctr"/>
            <a:lstStyle/>
            <a:p>
              <a:endParaRPr lang="en-US" sz="1200" dirty="0">
                <a:latin typeface="+mn-lt"/>
              </a:endParaRPr>
            </a:p>
          </p:txBody>
        </p:sp>
      </p:grpSp>
      <p:sp>
        <p:nvSpPr>
          <p:cNvPr id="39" name="Rectangle 38">
            <a:extLst>
              <a:ext uri="{FF2B5EF4-FFF2-40B4-BE49-F238E27FC236}">
                <a16:creationId xmlns:a16="http://schemas.microsoft.com/office/drawing/2014/main" id="{1DC411F4-EF7B-7841-A055-B238AC5EFF83}"/>
              </a:ext>
            </a:extLst>
          </p:cNvPr>
          <p:cNvSpPr/>
          <p:nvPr/>
        </p:nvSpPr>
        <p:spPr bwMode="auto">
          <a:xfrm>
            <a:off x="9914159" y="4914137"/>
            <a:ext cx="1279855" cy="2589843"/>
          </a:xfrm>
          <a:prstGeom prst="rect">
            <a:avLst/>
          </a:prstGeom>
          <a:solidFill>
            <a:srgbClr val="E6E6E6"/>
          </a:solidFill>
          <a:ln w="6350" cap="flat" cmpd="sng" algn="ctr">
            <a:no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914400" fontAlgn="base">
              <a:spcBef>
                <a:spcPct val="0"/>
              </a:spcBef>
              <a:spcAft>
                <a:spcPct val="0"/>
              </a:spcAft>
            </a:pPr>
            <a:endParaRPr lang="en-GB" sz="1200" dirty="0">
              <a:solidFill>
                <a:schemeClr val="bg1"/>
              </a:solidFill>
            </a:endParaRPr>
          </a:p>
        </p:txBody>
      </p:sp>
      <p:sp>
        <p:nvSpPr>
          <p:cNvPr id="40" name="Rectangle 39">
            <a:extLst>
              <a:ext uri="{FF2B5EF4-FFF2-40B4-BE49-F238E27FC236}">
                <a16:creationId xmlns:a16="http://schemas.microsoft.com/office/drawing/2014/main" id="{5D691188-89FF-4FD5-5096-3FBAB69191A3}"/>
              </a:ext>
            </a:extLst>
          </p:cNvPr>
          <p:cNvSpPr/>
          <p:nvPr/>
        </p:nvSpPr>
        <p:spPr bwMode="auto">
          <a:xfrm>
            <a:off x="-1293861" y="3273078"/>
            <a:ext cx="1279855" cy="2589843"/>
          </a:xfrm>
          <a:prstGeom prst="rect">
            <a:avLst/>
          </a:prstGeom>
          <a:solidFill>
            <a:srgbClr val="E6E6E6"/>
          </a:solidFill>
          <a:ln w="6350" cap="flat" cmpd="sng" algn="ctr">
            <a:no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914400" fontAlgn="base">
              <a:spcBef>
                <a:spcPct val="0"/>
              </a:spcBef>
              <a:spcAft>
                <a:spcPct val="0"/>
              </a:spcAft>
            </a:pPr>
            <a:endParaRPr lang="en-GB" sz="1200" dirty="0">
              <a:solidFill>
                <a:schemeClr val="bg1"/>
              </a:solidFill>
            </a:endParaRPr>
          </a:p>
        </p:txBody>
      </p:sp>
      <p:sp>
        <p:nvSpPr>
          <p:cNvPr id="42" name="TextBox 41">
            <a:extLst>
              <a:ext uri="{FF2B5EF4-FFF2-40B4-BE49-F238E27FC236}">
                <a16:creationId xmlns:a16="http://schemas.microsoft.com/office/drawing/2014/main" id="{EA01B119-1494-D09E-157F-7A8F07030E2D}"/>
              </a:ext>
            </a:extLst>
          </p:cNvPr>
          <p:cNvSpPr txBox="1"/>
          <p:nvPr/>
        </p:nvSpPr>
        <p:spPr>
          <a:xfrm>
            <a:off x="1080695" y="5521982"/>
            <a:ext cx="2264598" cy="754053"/>
          </a:xfrm>
          <a:prstGeom prst="rect">
            <a:avLst/>
          </a:prstGeom>
          <a:noFill/>
        </p:spPr>
        <p:txBody>
          <a:bodyPr wrap="square">
            <a:spAutoFit/>
          </a:bodyPr>
          <a:lstStyle/>
          <a:p>
            <a:r>
              <a:rPr lang="en-GB" sz="1050" b="1" dirty="0">
                <a:solidFill>
                  <a:srgbClr val="768C96"/>
                </a:solidFill>
              </a:rPr>
              <a:t>If your chosen career is to be a </a:t>
            </a:r>
            <a:r>
              <a:rPr lang="en-GB" sz="1100" b="1" dirty="0">
                <a:solidFill>
                  <a:schemeClr val="accent1"/>
                </a:solidFill>
              </a:rPr>
              <a:t>sprinter</a:t>
            </a:r>
            <a:r>
              <a:rPr lang="en-GB" sz="1050" b="1" dirty="0">
                <a:solidFill>
                  <a:srgbClr val="768C96"/>
                </a:solidFill>
              </a:rPr>
              <a:t>, your </a:t>
            </a:r>
            <a:r>
              <a:rPr lang="en-GB" sz="1100" b="1" dirty="0">
                <a:solidFill>
                  <a:schemeClr val="accent1"/>
                </a:solidFill>
              </a:rPr>
              <a:t>peak performance is aged 20-27</a:t>
            </a:r>
            <a:r>
              <a:rPr lang="en-GB" sz="1050" b="1" dirty="0">
                <a:solidFill>
                  <a:srgbClr val="768C96"/>
                </a:solidFill>
              </a:rPr>
              <a:t>. Statistically speaking its downhill after that. </a:t>
            </a:r>
          </a:p>
        </p:txBody>
      </p:sp>
      <p:grpSp>
        <p:nvGrpSpPr>
          <p:cNvPr id="23" name="Group 22">
            <a:extLst>
              <a:ext uri="{FF2B5EF4-FFF2-40B4-BE49-F238E27FC236}">
                <a16:creationId xmlns:a16="http://schemas.microsoft.com/office/drawing/2014/main" id="{EB5FE3C5-AF27-05FD-6A69-95B7807E6105}"/>
              </a:ext>
            </a:extLst>
          </p:cNvPr>
          <p:cNvGrpSpPr/>
          <p:nvPr/>
        </p:nvGrpSpPr>
        <p:grpSpPr>
          <a:xfrm rot="10800000">
            <a:off x="289633" y="4686726"/>
            <a:ext cx="822280" cy="822279"/>
            <a:chOff x="599926" y="3350351"/>
            <a:chExt cx="994959" cy="994958"/>
          </a:xfrm>
        </p:grpSpPr>
        <p:sp>
          <p:nvSpPr>
            <p:cNvPr id="24" name="Teardrop 23">
              <a:extLst>
                <a:ext uri="{FF2B5EF4-FFF2-40B4-BE49-F238E27FC236}">
                  <a16:creationId xmlns:a16="http://schemas.microsoft.com/office/drawing/2014/main" id="{58934D52-AB65-88BA-2E65-29190C94C4A2}"/>
                </a:ext>
              </a:extLst>
            </p:cNvPr>
            <p:cNvSpPr/>
            <p:nvPr/>
          </p:nvSpPr>
          <p:spPr>
            <a:xfrm rot="8100000">
              <a:off x="599926" y="3350351"/>
              <a:ext cx="994959" cy="994958"/>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Oval 24">
              <a:extLst>
                <a:ext uri="{FF2B5EF4-FFF2-40B4-BE49-F238E27FC236}">
                  <a16:creationId xmlns:a16="http://schemas.microsoft.com/office/drawing/2014/main" id="{75E72041-10DC-04E2-389E-21116D81088D}"/>
                </a:ext>
              </a:extLst>
            </p:cNvPr>
            <p:cNvSpPr/>
            <p:nvPr/>
          </p:nvSpPr>
          <p:spPr>
            <a:xfrm>
              <a:off x="718379" y="3467002"/>
              <a:ext cx="758052" cy="7580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dirty="0">
                <a:solidFill>
                  <a:schemeClr val="accent1"/>
                </a:solidFill>
                <a:ea typeface="League Spartan" charset="0"/>
                <a:cs typeface="Poppins" pitchFamily="2" charset="77"/>
              </a:endParaRPr>
            </a:p>
          </p:txBody>
        </p:sp>
      </p:grpSp>
      <p:sp>
        <p:nvSpPr>
          <p:cNvPr id="46" name="TextBox 45">
            <a:extLst>
              <a:ext uri="{FF2B5EF4-FFF2-40B4-BE49-F238E27FC236}">
                <a16:creationId xmlns:a16="http://schemas.microsoft.com/office/drawing/2014/main" id="{6BE97D1D-CEB8-8A16-A979-65DB155815CC}"/>
              </a:ext>
            </a:extLst>
          </p:cNvPr>
          <p:cNvSpPr txBox="1"/>
          <p:nvPr/>
        </p:nvSpPr>
        <p:spPr>
          <a:xfrm>
            <a:off x="6038850" y="5775477"/>
            <a:ext cx="2356106" cy="592470"/>
          </a:xfrm>
          <a:prstGeom prst="rect">
            <a:avLst/>
          </a:prstGeom>
          <a:noFill/>
        </p:spPr>
        <p:txBody>
          <a:bodyPr wrap="square">
            <a:spAutoFit/>
          </a:bodyPr>
          <a:lstStyle/>
          <a:p>
            <a:r>
              <a:rPr lang="en-GB" sz="1050" b="1" dirty="0">
                <a:solidFill>
                  <a:srgbClr val="768C96"/>
                </a:solidFill>
              </a:rPr>
              <a:t>Recognizing the risk of decline, the mandatory </a:t>
            </a:r>
            <a:r>
              <a:rPr lang="en-GB" sz="1100" b="1" dirty="0">
                <a:solidFill>
                  <a:schemeClr val="accent3"/>
                </a:solidFill>
              </a:rPr>
              <a:t>retirement age </a:t>
            </a:r>
            <a:r>
              <a:rPr lang="en-GB" sz="1050" b="1" dirty="0">
                <a:solidFill>
                  <a:srgbClr val="768C96"/>
                </a:solidFill>
              </a:rPr>
              <a:t>for </a:t>
            </a:r>
            <a:r>
              <a:rPr lang="en-GB" sz="1100" b="1" dirty="0">
                <a:solidFill>
                  <a:schemeClr val="accent3"/>
                </a:solidFill>
              </a:rPr>
              <a:t>air</a:t>
            </a:r>
            <a:r>
              <a:rPr lang="en-GB" sz="1050" b="1" dirty="0">
                <a:solidFill>
                  <a:schemeClr val="accent1"/>
                </a:solidFill>
              </a:rPr>
              <a:t> </a:t>
            </a:r>
            <a:r>
              <a:rPr lang="en-GB" sz="1100" b="1" dirty="0">
                <a:solidFill>
                  <a:schemeClr val="accent3"/>
                </a:solidFill>
              </a:rPr>
              <a:t>traffic controllers </a:t>
            </a:r>
            <a:r>
              <a:rPr lang="en-GB" sz="1050" b="1" dirty="0">
                <a:solidFill>
                  <a:srgbClr val="768C96"/>
                </a:solidFill>
              </a:rPr>
              <a:t>in the US is </a:t>
            </a:r>
            <a:r>
              <a:rPr lang="en-GB" sz="1100" b="1" dirty="0">
                <a:solidFill>
                  <a:schemeClr val="accent3"/>
                </a:solidFill>
              </a:rPr>
              <a:t>56</a:t>
            </a:r>
            <a:r>
              <a:rPr lang="en-GB" sz="1050" b="1" dirty="0">
                <a:solidFill>
                  <a:srgbClr val="768C96"/>
                </a:solidFill>
              </a:rPr>
              <a:t>. </a:t>
            </a:r>
          </a:p>
        </p:txBody>
      </p:sp>
      <p:grpSp>
        <p:nvGrpSpPr>
          <p:cNvPr id="32" name="Group 31">
            <a:extLst>
              <a:ext uri="{FF2B5EF4-FFF2-40B4-BE49-F238E27FC236}">
                <a16:creationId xmlns:a16="http://schemas.microsoft.com/office/drawing/2014/main" id="{89F82A80-C537-8AAD-97CC-2EDEF14C3718}"/>
              </a:ext>
            </a:extLst>
          </p:cNvPr>
          <p:cNvGrpSpPr/>
          <p:nvPr/>
        </p:nvGrpSpPr>
        <p:grpSpPr>
          <a:xfrm rot="10800000">
            <a:off x="8305819" y="5455920"/>
            <a:ext cx="822280" cy="822279"/>
            <a:chOff x="6461232" y="4071462"/>
            <a:chExt cx="994959" cy="994958"/>
          </a:xfrm>
        </p:grpSpPr>
        <p:sp>
          <p:nvSpPr>
            <p:cNvPr id="33" name="Teardrop 32">
              <a:extLst>
                <a:ext uri="{FF2B5EF4-FFF2-40B4-BE49-F238E27FC236}">
                  <a16:creationId xmlns:a16="http://schemas.microsoft.com/office/drawing/2014/main" id="{4001A40B-AB92-450F-9EFE-FAE7A41A9D67}"/>
                </a:ext>
              </a:extLst>
            </p:cNvPr>
            <p:cNvSpPr/>
            <p:nvPr/>
          </p:nvSpPr>
          <p:spPr>
            <a:xfrm rot="8100000">
              <a:off x="6461232" y="4071462"/>
              <a:ext cx="994959" cy="994958"/>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8B00"/>
                </a:solidFill>
              </a:endParaRPr>
            </a:p>
          </p:txBody>
        </p:sp>
        <p:sp useBgFill="1">
          <p:nvSpPr>
            <p:cNvPr id="34" name="Oval 33">
              <a:extLst>
                <a:ext uri="{FF2B5EF4-FFF2-40B4-BE49-F238E27FC236}">
                  <a16:creationId xmlns:a16="http://schemas.microsoft.com/office/drawing/2014/main" id="{ADAF03F3-ED18-2F88-3F8D-E3860737499E}"/>
                </a:ext>
              </a:extLst>
            </p:cNvPr>
            <p:cNvSpPr/>
            <p:nvPr/>
          </p:nvSpPr>
          <p:spPr>
            <a:xfrm>
              <a:off x="6579436" y="4188113"/>
              <a:ext cx="758052" cy="7580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dirty="0">
                <a:solidFill>
                  <a:schemeClr val="accent4"/>
                </a:solidFill>
                <a:ea typeface="League Spartan" charset="0"/>
                <a:cs typeface="Poppins" pitchFamily="2" charset="77"/>
              </a:endParaRPr>
            </a:p>
          </p:txBody>
        </p:sp>
      </p:grpSp>
      <p:sp>
        <p:nvSpPr>
          <p:cNvPr id="50" name="TextBox 49">
            <a:extLst>
              <a:ext uri="{FF2B5EF4-FFF2-40B4-BE49-F238E27FC236}">
                <a16:creationId xmlns:a16="http://schemas.microsoft.com/office/drawing/2014/main" id="{9A51A7FC-8933-F9F7-4753-6293A67FE101}"/>
              </a:ext>
            </a:extLst>
          </p:cNvPr>
          <p:cNvSpPr txBox="1"/>
          <p:nvPr/>
        </p:nvSpPr>
        <p:spPr>
          <a:xfrm>
            <a:off x="3498584" y="5864060"/>
            <a:ext cx="2456640" cy="430887"/>
          </a:xfrm>
          <a:prstGeom prst="rect">
            <a:avLst/>
          </a:prstGeom>
          <a:noFill/>
        </p:spPr>
        <p:txBody>
          <a:bodyPr wrap="square">
            <a:spAutoFit/>
          </a:bodyPr>
          <a:lstStyle/>
          <a:p>
            <a:r>
              <a:rPr lang="en-GB" sz="1100" b="1" dirty="0">
                <a:solidFill>
                  <a:schemeClr val="accent5"/>
                </a:solidFill>
              </a:rPr>
              <a:t>Scientists and writers peak </a:t>
            </a:r>
            <a:r>
              <a:rPr lang="en-GB" sz="1050" b="1" dirty="0">
                <a:solidFill>
                  <a:srgbClr val="768C96"/>
                </a:solidFill>
              </a:rPr>
              <a:t>in their </a:t>
            </a:r>
            <a:r>
              <a:rPr lang="en-GB" sz="1100" b="1" dirty="0">
                <a:solidFill>
                  <a:schemeClr val="accent5"/>
                </a:solidFill>
              </a:rPr>
              <a:t>30s and 40-55 </a:t>
            </a:r>
            <a:r>
              <a:rPr lang="en-GB" sz="1050" b="1" dirty="0">
                <a:solidFill>
                  <a:srgbClr val="768C96"/>
                </a:solidFill>
              </a:rPr>
              <a:t>respectively.</a:t>
            </a:r>
          </a:p>
        </p:txBody>
      </p:sp>
      <p:grpSp>
        <p:nvGrpSpPr>
          <p:cNvPr id="51" name="Group 50">
            <a:extLst>
              <a:ext uri="{FF2B5EF4-FFF2-40B4-BE49-F238E27FC236}">
                <a16:creationId xmlns:a16="http://schemas.microsoft.com/office/drawing/2014/main" id="{9F6641B4-54BC-D442-14AC-2CAA46CAC98A}"/>
              </a:ext>
            </a:extLst>
          </p:cNvPr>
          <p:cNvGrpSpPr/>
          <p:nvPr/>
        </p:nvGrpSpPr>
        <p:grpSpPr>
          <a:xfrm rot="10800000">
            <a:off x="4494235" y="4962279"/>
            <a:ext cx="822280" cy="822279"/>
            <a:chOff x="599926" y="3350351"/>
            <a:chExt cx="994959" cy="994958"/>
          </a:xfrm>
        </p:grpSpPr>
        <p:sp>
          <p:nvSpPr>
            <p:cNvPr id="52" name="Teardrop 51">
              <a:extLst>
                <a:ext uri="{FF2B5EF4-FFF2-40B4-BE49-F238E27FC236}">
                  <a16:creationId xmlns:a16="http://schemas.microsoft.com/office/drawing/2014/main" id="{0D7D7B03-4A6F-992F-29D2-F094326ADF4A}"/>
                </a:ext>
              </a:extLst>
            </p:cNvPr>
            <p:cNvSpPr/>
            <p:nvPr/>
          </p:nvSpPr>
          <p:spPr>
            <a:xfrm rot="8100000">
              <a:off x="599926" y="3350351"/>
              <a:ext cx="994959" cy="994958"/>
            </a:xfrm>
            <a:prstGeom prst="teardrop">
              <a:avLst>
                <a:gd name="adj" fmla="val 1183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3" name="Oval 52">
              <a:extLst>
                <a:ext uri="{FF2B5EF4-FFF2-40B4-BE49-F238E27FC236}">
                  <a16:creationId xmlns:a16="http://schemas.microsoft.com/office/drawing/2014/main" id="{7286A61A-0065-186F-516D-C3984D03DED0}"/>
                </a:ext>
              </a:extLst>
            </p:cNvPr>
            <p:cNvSpPr/>
            <p:nvPr/>
          </p:nvSpPr>
          <p:spPr>
            <a:xfrm>
              <a:off x="718379" y="3467002"/>
              <a:ext cx="758052" cy="7580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dirty="0">
                <a:solidFill>
                  <a:schemeClr val="accent1"/>
                </a:solidFill>
                <a:ea typeface="League Spartan" charset="0"/>
                <a:cs typeface="Poppins" pitchFamily="2" charset="77"/>
              </a:endParaRPr>
            </a:p>
          </p:txBody>
        </p:sp>
      </p:grpSp>
      <p:sp>
        <p:nvSpPr>
          <p:cNvPr id="61" name="Content Placeholder 17">
            <a:extLst>
              <a:ext uri="{FF2B5EF4-FFF2-40B4-BE49-F238E27FC236}">
                <a16:creationId xmlns:a16="http://schemas.microsoft.com/office/drawing/2014/main" id="{AE3350D7-868E-193F-C90B-F1B3C77C055D}"/>
              </a:ext>
            </a:extLst>
          </p:cNvPr>
          <p:cNvSpPr txBox="1">
            <a:spLocks/>
          </p:cNvSpPr>
          <p:nvPr>
            <p:custDataLst>
              <p:tags r:id="rId5"/>
            </p:custDataLst>
          </p:nvPr>
        </p:nvSpPr>
        <p:spPr bwMode="gray">
          <a:xfrm>
            <a:off x="3672837" y="3981177"/>
            <a:ext cx="2560327" cy="489249"/>
          </a:xfrm>
          <a:prstGeom prst="roundRect">
            <a:avLst>
              <a:gd name="adj" fmla="val 36060"/>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100" dirty="0"/>
              <a:t>Declining Performance Across Time</a:t>
            </a:r>
          </a:p>
        </p:txBody>
      </p:sp>
      <p:pic>
        <p:nvPicPr>
          <p:cNvPr id="36" name="Graphic 35">
            <a:extLst>
              <a:ext uri="{FF2B5EF4-FFF2-40B4-BE49-F238E27FC236}">
                <a16:creationId xmlns:a16="http://schemas.microsoft.com/office/drawing/2014/main" id="{39E36650-81AE-90EA-9849-637EF5A293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4872" y="4868056"/>
            <a:ext cx="453477" cy="453477"/>
          </a:xfrm>
          <a:prstGeom prst="rect">
            <a:avLst/>
          </a:prstGeom>
        </p:spPr>
      </p:pic>
      <p:pic>
        <p:nvPicPr>
          <p:cNvPr id="37" name="Graphic 36">
            <a:extLst>
              <a:ext uri="{FF2B5EF4-FFF2-40B4-BE49-F238E27FC236}">
                <a16:creationId xmlns:a16="http://schemas.microsoft.com/office/drawing/2014/main" id="{F1B6A4BF-B0D5-2F89-FA62-EA318F93EB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80395" y="5197648"/>
            <a:ext cx="451072" cy="367540"/>
          </a:xfrm>
          <a:prstGeom prst="rect">
            <a:avLst/>
          </a:prstGeom>
        </p:spPr>
      </p:pic>
      <p:pic>
        <p:nvPicPr>
          <p:cNvPr id="38" name="Graphic 37">
            <a:extLst>
              <a:ext uri="{FF2B5EF4-FFF2-40B4-BE49-F238E27FC236}">
                <a16:creationId xmlns:a16="http://schemas.microsoft.com/office/drawing/2014/main" id="{52E4179A-E13B-F33F-8BCA-A090550627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57746" y="5630876"/>
            <a:ext cx="306394" cy="488154"/>
          </a:xfrm>
          <a:prstGeom prst="rect">
            <a:avLst/>
          </a:prstGeom>
        </p:spPr>
      </p:pic>
      <p:pic>
        <p:nvPicPr>
          <p:cNvPr id="41" name="Picture 40">
            <a:extLst>
              <a:ext uri="{FF2B5EF4-FFF2-40B4-BE49-F238E27FC236}">
                <a16:creationId xmlns:a16="http://schemas.microsoft.com/office/drawing/2014/main" id="{5C22EF32-1505-5A5E-645E-E699431B19CD}"/>
              </a:ext>
            </a:extLst>
          </p:cNvPr>
          <p:cNvPicPr>
            <a:picLocks noChangeAspect="1"/>
          </p:cNvPicPr>
          <p:nvPr/>
        </p:nvPicPr>
        <p:blipFill>
          <a:blip r:embed="rId14"/>
          <a:stretch>
            <a:fillRect/>
          </a:stretch>
        </p:blipFill>
        <p:spPr>
          <a:xfrm>
            <a:off x="5169316" y="1169847"/>
            <a:ext cx="4636419" cy="2535863"/>
          </a:xfrm>
          <a:prstGeom prst="rect">
            <a:avLst/>
          </a:prstGeom>
        </p:spPr>
      </p:pic>
      <p:pic>
        <p:nvPicPr>
          <p:cNvPr id="43" name="Picture 42">
            <a:extLst>
              <a:ext uri="{FF2B5EF4-FFF2-40B4-BE49-F238E27FC236}">
                <a16:creationId xmlns:a16="http://schemas.microsoft.com/office/drawing/2014/main" id="{18125DE9-3A33-5F88-DDF2-1543D740B945}"/>
              </a:ext>
            </a:extLst>
          </p:cNvPr>
          <p:cNvPicPr>
            <a:picLocks noChangeAspect="1"/>
          </p:cNvPicPr>
          <p:nvPr/>
        </p:nvPicPr>
        <p:blipFill>
          <a:blip r:embed="rId15"/>
          <a:stretch>
            <a:fillRect/>
          </a:stretch>
        </p:blipFill>
        <p:spPr>
          <a:xfrm>
            <a:off x="245750" y="1474688"/>
            <a:ext cx="4707250" cy="2193664"/>
          </a:xfrm>
          <a:prstGeom prst="rect">
            <a:avLst/>
          </a:prstGeom>
        </p:spPr>
      </p:pic>
    </p:spTree>
    <p:custDataLst>
      <p:tags r:id="rId1"/>
    </p:custDataLst>
    <p:extLst>
      <p:ext uri="{BB962C8B-B14F-4D97-AF65-F5344CB8AC3E}">
        <p14:creationId xmlns:p14="http://schemas.microsoft.com/office/powerpoint/2010/main" val="343447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4A04D68-C81E-D28C-A9AC-A01549E06682}"/>
              </a:ext>
            </a:extLst>
          </p:cNvPr>
          <p:cNvSpPr>
            <a:spLocks noGrp="1"/>
          </p:cNvSpPr>
          <p:nvPr>
            <p:ph type="title"/>
            <p:custDataLst>
              <p:tags r:id="rId2"/>
            </p:custDataLst>
          </p:nvPr>
        </p:nvSpPr>
        <p:spPr bwMode="gray">
          <a:xfrm>
            <a:off x="273050" y="224563"/>
            <a:ext cx="9359900" cy="720000"/>
          </a:xfrm>
        </p:spPr>
        <p:txBody>
          <a:bodyPr anchor="t"/>
          <a:lstStyle/>
          <a:p>
            <a:r>
              <a:rPr lang="en-US" dirty="0"/>
              <a:t>Increased Focus on Skills that Complement the AI Transition</a:t>
            </a:r>
          </a:p>
        </p:txBody>
      </p:sp>
      <p:sp>
        <p:nvSpPr>
          <p:cNvPr id="10" name="Content Placeholder 17">
            <a:extLst>
              <a:ext uri="{FF2B5EF4-FFF2-40B4-BE49-F238E27FC236}">
                <a16:creationId xmlns:a16="http://schemas.microsoft.com/office/drawing/2014/main" id="{554A9AB1-1CD8-782F-C78C-FBEE71E3D0BC}"/>
              </a:ext>
            </a:extLst>
          </p:cNvPr>
          <p:cNvSpPr txBox="1">
            <a:spLocks/>
          </p:cNvSpPr>
          <p:nvPr>
            <p:custDataLst>
              <p:tags r:id="rId3"/>
            </p:custDataLst>
          </p:nvPr>
        </p:nvSpPr>
        <p:spPr bwMode="gray">
          <a:xfrm>
            <a:off x="190702" y="1370604"/>
            <a:ext cx="4541616" cy="347277"/>
          </a:xfrm>
          <a:prstGeom prst="roundRect">
            <a:avLst>
              <a:gd name="adj" fmla="val 50802"/>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Skillset of the Future: What competencies are on the rise and decline?</a:t>
            </a:r>
          </a:p>
        </p:txBody>
      </p:sp>
      <p:sp>
        <p:nvSpPr>
          <p:cNvPr id="60" name="Footer Placeholder 1">
            <a:extLst>
              <a:ext uri="{FF2B5EF4-FFF2-40B4-BE49-F238E27FC236}">
                <a16:creationId xmlns:a16="http://schemas.microsoft.com/office/drawing/2014/main" id="{9CA97D9B-703F-28EB-3FFC-CF84E091579C}"/>
              </a:ext>
            </a:extLst>
          </p:cNvPr>
          <p:cNvSpPr>
            <a:spLocks noGrp="1"/>
          </p:cNvSpPr>
          <p:nvPr>
            <p:ph type="ftr" sz="quarter" idx="10"/>
          </p:nvPr>
        </p:nvSpPr>
        <p:spPr bwMode="gray">
          <a:xfrm>
            <a:off x="273050" y="6608699"/>
            <a:ext cx="8145493" cy="123111"/>
          </a:xfrm>
        </p:spPr>
        <p:txBody>
          <a:bodyPr>
            <a:spAutoFit/>
          </a:bodyPr>
          <a:lstStyle/>
          <a:p>
            <a:r>
              <a:rPr lang="en-US" noProof="0" dirty="0"/>
              <a:t>Source: Citi GPS Report, World Economic Forum, * </a:t>
            </a:r>
            <a:r>
              <a:rPr lang="en-GB" noProof="0" dirty="0"/>
              <a:t>US college candidates are up over 60% since 2000</a:t>
            </a:r>
            <a:endParaRPr lang="en-US" noProof="0" dirty="0"/>
          </a:p>
        </p:txBody>
      </p:sp>
      <p:sp>
        <p:nvSpPr>
          <p:cNvPr id="48" name="TextBox 47">
            <a:extLst>
              <a:ext uri="{FF2B5EF4-FFF2-40B4-BE49-F238E27FC236}">
                <a16:creationId xmlns:a16="http://schemas.microsoft.com/office/drawing/2014/main" id="{3CE06440-AB4C-95CA-5CBD-5C78B6778558}"/>
              </a:ext>
            </a:extLst>
          </p:cNvPr>
          <p:cNvSpPr txBox="1"/>
          <p:nvPr/>
        </p:nvSpPr>
        <p:spPr>
          <a:xfrm>
            <a:off x="212910" y="680426"/>
            <a:ext cx="9480180" cy="430887"/>
          </a:xfrm>
          <a:prstGeom prst="rect">
            <a:avLst/>
          </a:prstGeom>
          <a:noFill/>
        </p:spPr>
        <p:txBody>
          <a:bodyPr wrap="square">
            <a:spAutoFit/>
          </a:bodyPr>
          <a:lstStyle/>
          <a:p>
            <a:r>
              <a:rPr lang="en-GB" sz="1100" b="1" dirty="0">
                <a:solidFill>
                  <a:schemeClr val="accent2"/>
                </a:solidFill>
              </a:rPr>
              <a:t>Whilst human retention of new and existing skillsets cannot compete with AI, there is a human advantage. These are skills that computers cannot master, such as interpersonal skills and multi-</a:t>
            </a:r>
            <a:r>
              <a:rPr lang="en-GB" sz="1100" b="1" dirty="0" err="1">
                <a:solidFill>
                  <a:schemeClr val="accent2"/>
                </a:solidFill>
              </a:rPr>
              <a:t>lingualism</a:t>
            </a:r>
            <a:r>
              <a:rPr lang="en-GB" sz="1100" b="1" dirty="0">
                <a:solidFill>
                  <a:schemeClr val="accent2"/>
                </a:solidFill>
              </a:rPr>
              <a:t>,  and we will need to focus on to complement the AI transition.</a:t>
            </a:r>
          </a:p>
        </p:txBody>
      </p:sp>
      <p:sp>
        <p:nvSpPr>
          <p:cNvPr id="2" name="Content Placeholder 17">
            <a:extLst>
              <a:ext uri="{FF2B5EF4-FFF2-40B4-BE49-F238E27FC236}">
                <a16:creationId xmlns:a16="http://schemas.microsoft.com/office/drawing/2014/main" id="{AA22BB86-B6CE-59A8-78D9-F2595BE94834}"/>
              </a:ext>
            </a:extLst>
          </p:cNvPr>
          <p:cNvSpPr txBox="1">
            <a:spLocks/>
          </p:cNvSpPr>
          <p:nvPr>
            <p:custDataLst>
              <p:tags r:id="rId4"/>
            </p:custDataLst>
          </p:nvPr>
        </p:nvSpPr>
        <p:spPr bwMode="gray">
          <a:xfrm>
            <a:off x="5013597" y="1370604"/>
            <a:ext cx="5680910" cy="347277"/>
          </a:xfrm>
          <a:prstGeom prst="roundRect">
            <a:avLst>
              <a:gd name="adj" fmla="val 50802"/>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Durable Human Skills are on the Rise</a:t>
            </a:r>
          </a:p>
        </p:txBody>
      </p:sp>
      <p:grpSp>
        <p:nvGrpSpPr>
          <p:cNvPr id="5" name="Group 4">
            <a:extLst>
              <a:ext uri="{FF2B5EF4-FFF2-40B4-BE49-F238E27FC236}">
                <a16:creationId xmlns:a16="http://schemas.microsoft.com/office/drawing/2014/main" id="{073F0CB5-1D80-9227-2507-934A9230F07C}"/>
              </a:ext>
            </a:extLst>
          </p:cNvPr>
          <p:cNvGrpSpPr/>
          <p:nvPr/>
        </p:nvGrpSpPr>
        <p:grpSpPr>
          <a:xfrm>
            <a:off x="295460" y="1583377"/>
            <a:ext cx="4613378" cy="4550211"/>
            <a:chOff x="372651" y="2075608"/>
            <a:chExt cx="4613378" cy="4065510"/>
          </a:xfrm>
        </p:grpSpPr>
        <p:sp>
          <p:nvSpPr>
            <p:cNvPr id="6" name="TextBox 5">
              <a:extLst>
                <a:ext uri="{FF2B5EF4-FFF2-40B4-BE49-F238E27FC236}">
                  <a16:creationId xmlns:a16="http://schemas.microsoft.com/office/drawing/2014/main" id="{29CFB7B7-2C16-B806-7B6B-FDBDDCE9674C}"/>
                </a:ext>
              </a:extLst>
            </p:cNvPr>
            <p:cNvSpPr txBox="1"/>
            <p:nvPr/>
          </p:nvSpPr>
          <p:spPr bwMode="gray">
            <a:xfrm>
              <a:off x="1093024" y="6018007"/>
              <a:ext cx="679673" cy="12311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F1632"/>
                  </a:solidFill>
                  <a:effectLst/>
                  <a:uLnTx/>
                  <a:uFillTx/>
                </a:rPr>
                <a:t>Net difference:</a:t>
              </a:r>
            </a:p>
          </p:txBody>
        </p:sp>
        <p:sp>
          <p:nvSpPr>
            <p:cNvPr id="7" name="TextBox 6">
              <a:extLst>
                <a:ext uri="{FF2B5EF4-FFF2-40B4-BE49-F238E27FC236}">
                  <a16:creationId xmlns:a16="http://schemas.microsoft.com/office/drawing/2014/main" id="{F9BA2E14-38D9-D219-8EC9-6AD4DF24AB66}"/>
                </a:ext>
              </a:extLst>
            </p:cNvPr>
            <p:cNvSpPr txBox="1"/>
            <p:nvPr/>
          </p:nvSpPr>
          <p:spPr bwMode="gray">
            <a:xfrm>
              <a:off x="1999757" y="6018007"/>
              <a:ext cx="1378583" cy="12311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F1632"/>
                  </a:solidFill>
                  <a:effectLst/>
                  <a:uLnTx/>
                  <a:uFillTx/>
                </a:rPr>
                <a:t>Skills, knowledge and abilities</a:t>
              </a:r>
            </a:p>
          </p:txBody>
        </p:sp>
        <p:sp>
          <p:nvSpPr>
            <p:cNvPr id="8" name="TextBox 7">
              <a:extLst>
                <a:ext uri="{FF2B5EF4-FFF2-40B4-BE49-F238E27FC236}">
                  <a16:creationId xmlns:a16="http://schemas.microsoft.com/office/drawing/2014/main" id="{4B0C409C-7660-509B-A043-9719C97B64E0}"/>
                </a:ext>
              </a:extLst>
            </p:cNvPr>
            <p:cNvSpPr txBox="1"/>
            <p:nvPr/>
          </p:nvSpPr>
          <p:spPr bwMode="gray">
            <a:xfrm>
              <a:off x="3703597" y="6018007"/>
              <a:ext cx="431208" cy="12311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F1632"/>
                  </a:solidFill>
                  <a:effectLst/>
                  <a:uLnTx/>
                  <a:uFillTx/>
                </a:rPr>
                <a:t>Attitudes</a:t>
              </a:r>
            </a:p>
          </p:txBody>
        </p:sp>
        <p:sp>
          <p:nvSpPr>
            <p:cNvPr id="9" name="Oval 8">
              <a:extLst>
                <a:ext uri="{FF2B5EF4-FFF2-40B4-BE49-F238E27FC236}">
                  <a16:creationId xmlns:a16="http://schemas.microsoft.com/office/drawing/2014/main" id="{35F75AA2-4B47-8F1D-0972-143202993389}"/>
                </a:ext>
              </a:extLst>
            </p:cNvPr>
            <p:cNvSpPr/>
            <p:nvPr/>
          </p:nvSpPr>
          <p:spPr bwMode="gray">
            <a:xfrm>
              <a:off x="3565413" y="6029271"/>
              <a:ext cx="98969" cy="100584"/>
            </a:xfrm>
            <a:prstGeom prst="ellipse">
              <a:avLst/>
            </a:prstGeom>
            <a:solidFill>
              <a:srgbClr val="73C2FC"/>
            </a:solidFill>
            <a:ln w="6350" cap="flat" cmpd="sng" algn="ctr">
              <a:no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FFFFFF"/>
                </a:solidFill>
                <a:effectLst/>
                <a:uLnTx/>
                <a:uFillTx/>
              </a:endParaRPr>
            </a:p>
          </p:txBody>
        </p:sp>
        <p:sp>
          <p:nvSpPr>
            <p:cNvPr id="18" name="TextBox 17">
              <a:extLst>
                <a:ext uri="{FF2B5EF4-FFF2-40B4-BE49-F238E27FC236}">
                  <a16:creationId xmlns:a16="http://schemas.microsoft.com/office/drawing/2014/main" id="{ACA34923-3978-2EFC-1562-C7BE92246661}"/>
                </a:ext>
              </a:extLst>
            </p:cNvPr>
            <p:cNvSpPr txBox="1"/>
            <p:nvPr/>
          </p:nvSpPr>
          <p:spPr bwMode="gray">
            <a:xfrm>
              <a:off x="1387656" y="5838771"/>
              <a:ext cx="1030731" cy="12311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F1632"/>
                  </a:solidFill>
                  <a:effectLst/>
                  <a:uLnTx/>
                  <a:uFillTx/>
                </a:rPr>
                <a:t>Increasing importance</a:t>
              </a:r>
            </a:p>
          </p:txBody>
        </p:sp>
        <p:sp>
          <p:nvSpPr>
            <p:cNvPr id="19" name="TextBox 18">
              <a:extLst>
                <a:ext uri="{FF2B5EF4-FFF2-40B4-BE49-F238E27FC236}">
                  <a16:creationId xmlns:a16="http://schemas.microsoft.com/office/drawing/2014/main" id="{4DA401E6-D923-11E5-9628-F24CFAD073C3}"/>
                </a:ext>
              </a:extLst>
            </p:cNvPr>
            <p:cNvSpPr txBox="1"/>
            <p:nvPr/>
          </p:nvSpPr>
          <p:spPr bwMode="gray">
            <a:xfrm>
              <a:off x="2968656" y="5838771"/>
              <a:ext cx="982641" cy="12311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F1632"/>
                  </a:solidFill>
                  <a:effectLst/>
                  <a:uLnTx/>
                  <a:uFillTx/>
                </a:rPr>
                <a:t>Declining importance</a:t>
              </a:r>
            </a:p>
          </p:txBody>
        </p:sp>
        <p:sp>
          <p:nvSpPr>
            <p:cNvPr id="20" name="Rectangle 19">
              <a:extLst>
                <a:ext uri="{FF2B5EF4-FFF2-40B4-BE49-F238E27FC236}">
                  <a16:creationId xmlns:a16="http://schemas.microsoft.com/office/drawing/2014/main" id="{E5BE4E65-C0CA-E757-8720-AB55A446EF26}"/>
                </a:ext>
              </a:extLst>
            </p:cNvPr>
            <p:cNvSpPr/>
            <p:nvPr/>
          </p:nvSpPr>
          <p:spPr bwMode="gray">
            <a:xfrm>
              <a:off x="1276531" y="5863750"/>
              <a:ext cx="73152" cy="73152"/>
            </a:xfrm>
            <a:prstGeom prst="rect">
              <a:avLst/>
            </a:prstGeom>
            <a:solidFill>
              <a:srgbClr val="255BE3"/>
            </a:solidFill>
            <a:ln w="6350" cap="flat" cmpd="sng" algn="ctr">
              <a:no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FFFFFF"/>
                </a:solidFill>
                <a:effectLst/>
                <a:uLnTx/>
                <a:uFillTx/>
              </a:endParaRPr>
            </a:p>
          </p:txBody>
        </p:sp>
        <p:sp>
          <p:nvSpPr>
            <p:cNvPr id="22" name="Rectangle 21">
              <a:extLst>
                <a:ext uri="{FF2B5EF4-FFF2-40B4-BE49-F238E27FC236}">
                  <a16:creationId xmlns:a16="http://schemas.microsoft.com/office/drawing/2014/main" id="{7D8B5399-676A-3005-1EB7-88E1C06B7945}"/>
                </a:ext>
              </a:extLst>
            </p:cNvPr>
            <p:cNvSpPr/>
            <p:nvPr/>
          </p:nvSpPr>
          <p:spPr bwMode="gray">
            <a:xfrm>
              <a:off x="2857531" y="5863750"/>
              <a:ext cx="73152" cy="73152"/>
            </a:xfrm>
            <a:prstGeom prst="rect">
              <a:avLst/>
            </a:prstGeom>
            <a:solidFill>
              <a:srgbClr val="A4ACAF">
                <a:lumMod val="75000"/>
              </a:srgbClr>
            </a:solidFill>
            <a:ln w="6350" cap="flat" cmpd="sng" algn="ctr">
              <a:no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FFFFFF"/>
                </a:solidFill>
                <a:effectLst/>
                <a:uLnTx/>
                <a:uFillTx/>
              </a:endParaRPr>
            </a:p>
          </p:txBody>
        </p:sp>
        <p:sp>
          <p:nvSpPr>
            <p:cNvPr id="23" name="Isosceles Triangle 22">
              <a:extLst>
                <a:ext uri="{FF2B5EF4-FFF2-40B4-BE49-F238E27FC236}">
                  <a16:creationId xmlns:a16="http://schemas.microsoft.com/office/drawing/2014/main" id="{00A79FC4-05EB-34E0-8707-B0DA94E26329}"/>
                </a:ext>
              </a:extLst>
            </p:cNvPr>
            <p:cNvSpPr/>
            <p:nvPr/>
          </p:nvSpPr>
          <p:spPr bwMode="auto">
            <a:xfrm flipH="1">
              <a:off x="1874840" y="6037483"/>
              <a:ext cx="84158" cy="84158"/>
            </a:xfrm>
            <a:prstGeom prst="triangle">
              <a:avLst/>
            </a:prstGeom>
            <a:solidFill>
              <a:srgbClr val="0F1632"/>
            </a:solidFill>
            <a:ln w="6350" cap="flat" cmpd="sng" algn="ctr">
              <a:no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FFFFFF"/>
                </a:solidFill>
                <a:effectLst/>
                <a:uLnTx/>
                <a:uFillTx/>
              </a:endParaRPr>
            </a:p>
          </p:txBody>
        </p:sp>
        <p:graphicFrame>
          <p:nvGraphicFramePr>
            <p:cNvPr id="24" name="COLLN-3375272917">
              <a:extLst>
                <a:ext uri="{FF2B5EF4-FFF2-40B4-BE49-F238E27FC236}">
                  <a16:creationId xmlns:a16="http://schemas.microsoft.com/office/drawing/2014/main" id="{2D0E597C-67E5-1BD8-95DF-10BACFBB356A}"/>
                </a:ext>
              </a:extLst>
            </p:cNvPr>
            <p:cNvGraphicFramePr>
              <a:graphicFrameLocks/>
            </p:cNvGraphicFramePr>
            <p:nvPr>
              <p:extLst>
                <p:ext uri="{D42A27DB-BD31-4B8C-83A1-F6EECF244321}">
                  <p14:modId xmlns:p14="http://schemas.microsoft.com/office/powerpoint/2010/main" val="553883389"/>
                </p:ext>
              </p:extLst>
            </p:nvPr>
          </p:nvGraphicFramePr>
          <p:xfrm>
            <a:off x="372651" y="2075608"/>
            <a:ext cx="4613378" cy="3778948"/>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25" name="Group 24">
            <a:extLst>
              <a:ext uri="{FF2B5EF4-FFF2-40B4-BE49-F238E27FC236}">
                <a16:creationId xmlns:a16="http://schemas.microsoft.com/office/drawing/2014/main" id="{01329D9D-1F96-9F11-527E-2BB1B926E183}"/>
              </a:ext>
            </a:extLst>
          </p:cNvPr>
          <p:cNvGrpSpPr/>
          <p:nvPr/>
        </p:nvGrpSpPr>
        <p:grpSpPr>
          <a:xfrm>
            <a:off x="4963286" y="2091712"/>
            <a:ext cx="4769029" cy="3716879"/>
            <a:chOff x="5227562" y="2515980"/>
            <a:chExt cx="4335481" cy="3378981"/>
          </a:xfrm>
        </p:grpSpPr>
        <p:sp>
          <p:nvSpPr>
            <p:cNvPr id="26" name="Oval 25">
              <a:extLst>
                <a:ext uri="{FF2B5EF4-FFF2-40B4-BE49-F238E27FC236}">
                  <a16:creationId xmlns:a16="http://schemas.microsoft.com/office/drawing/2014/main" id="{21E9B165-B41F-AD34-90AE-C16F6525141D}"/>
                </a:ext>
              </a:extLst>
            </p:cNvPr>
            <p:cNvSpPr/>
            <p:nvPr/>
          </p:nvSpPr>
          <p:spPr bwMode="gray">
            <a:xfrm>
              <a:off x="6190308" y="3554036"/>
              <a:ext cx="1380744" cy="1381462"/>
            </a:xfrm>
            <a:prstGeom prst="ellipse">
              <a:avLst/>
            </a:prstGeom>
            <a:solidFill>
              <a:schemeClr val="tx1">
                <a:lumMod val="25000"/>
                <a:lumOff val="75000"/>
                <a:alpha val="33725"/>
              </a:schemeClr>
            </a:solidFill>
            <a:ln w="12700" cap="flat" cmpd="sng" algn="ctr">
              <a:solidFill>
                <a:schemeClr val="tx1">
                  <a:lumMod val="25000"/>
                  <a:lumOff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F1632">
                      <a:lumMod val="75000"/>
                      <a:lumOff val="25000"/>
                    </a:srgbClr>
                  </a:solidFill>
                  <a:effectLst/>
                  <a:uLnTx/>
                  <a:uFillTx/>
                  <a:latin typeface="Citi Sans Text"/>
                  <a:ea typeface="STKaiti"/>
                  <a:cs typeface="+mn-cs"/>
                </a:rPr>
                <a:t>Gain apprenticeship</a:t>
              </a:r>
            </a:p>
          </p:txBody>
        </p:sp>
        <p:sp>
          <p:nvSpPr>
            <p:cNvPr id="27" name="Oval 26">
              <a:extLst>
                <a:ext uri="{FF2B5EF4-FFF2-40B4-BE49-F238E27FC236}">
                  <a16:creationId xmlns:a16="http://schemas.microsoft.com/office/drawing/2014/main" id="{A43D792C-3C10-9C7F-5948-0CC8B265753C}"/>
                </a:ext>
              </a:extLst>
            </p:cNvPr>
            <p:cNvSpPr/>
            <p:nvPr/>
          </p:nvSpPr>
          <p:spPr bwMode="gray">
            <a:xfrm>
              <a:off x="6164604" y="2515980"/>
              <a:ext cx="1005840" cy="1004142"/>
            </a:xfrm>
            <a:prstGeom prst="ellipse">
              <a:avLst/>
            </a:prstGeom>
            <a:solidFill>
              <a:schemeClr val="accent4">
                <a:lumMod val="20000"/>
                <a:lumOff val="80000"/>
                <a:alpha val="34000"/>
              </a:schemeClr>
            </a:solidFill>
            <a:ln w="12700"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A4ACAF">
                      <a:lumMod val="75000"/>
                    </a:srgbClr>
                  </a:solidFill>
                  <a:effectLst/>
                  <a:uLnTx/>
                  <a:uFillTx/>
                  <a:latin typeface="Citi Sans Text"/>
                  <a:ea typeface="STKaiti"/>
                  <a:cs typeface="+mn-cs"/>
                </a:rPr>
                <a:t> 31% </a:t>
              </a:r>
              <a:r>
                <a:rPr kumimoji="0" lang="en-GB" sz="1000" b="0" i="0" u="none" strike="noStrike" kern="0" cap="none" spc="0" normalizeH="0" baseline="0" noProof="0" dirty="0">
                  <a:ln>
                    <a:noFill/>
                  </a:ln>
                  <a:solidFill>
                    <a:srgbClr val="0F1632"/>
                  </a:solidFill>
                  <a:effectLst/>
                  <a:uLnTx/>
                  <a:uFillTx/>
                  <a:latin typeface="Citi Sans Text"/>
                  <a:ea typeface="STKaiti"/>
                  <a:cs typeface="+mn-cs"/>
                </a:rPr>
                <a:t>of job ads request interpersonal skills</a:t>
              </a:r>
            </a:p>
          </p:txBody>
        </p:sp>
        <p:sp>
          <p:nvSpPr>
            <p:cNvPr id="28" name="Oval 27">
              <a:extLst>
                <a:ext uri="{FF2B5EF4-FFF2-40B4-BE49-F238E27FC236}">
                  <a16:creationId xmlns:a16="http://schemas.microsoft.com/office/drawing/2014/main" id="{6243D7C8-F41E-D86D-91B0-AEF2FF35D279}"/>
                </a:ext>
              </a:extLst>
            </p:cNvPr>
            <p:cNvSpPr/>
            <p:nvPr/>
          </p:nvSpPr>
          <p:spPr bwMode="gray">
            <a:xfrm>
              <a:off x="7203563" y="4513499"/>
              <a:ext cx="1380744" cy="1381462"/>
            </a:xfrm>
            <a:prstGeom prst="ellipse">
              <a:avLst/>
            </a:prstGeom>
            <a:solidFill>
              <a:schemeClr val="accent3">
                <a:lumMod val="20000"/>
                <a:lumOff val="80000"/>
                <a:alpha val="34000"/>
              </a:schemeClr>
            </a:solidFill>
            <a:ln w="12700" cap="flat" cmpd="sng" algn="ctr">
              <a:solidFill>
                <a:srgbClr val="73C2FC"/>
              </a:solidFill>
              <a:prstDash val="solid"/>
              <a:round/>
              <a:headEnd type="none" w="med" len="med"/>
              <a:tailEnd type="none" w="med" len="med"/>
            </a:ln>
            <a:effectLst/>
          </p:spPr>
          <p:txBody>
            <a:bodyPr vert="horz" wrap="square" lIns="0" tIns="4572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73C2FC"/>
                  </a:solidFill>
                  <a:effectLst/>
                  <a:uLnTx/>
                  <a:uFillTx/>
                  <a:latin typeface="Citi Sans Text"/>
                  <a:ea typeface="STKaiti"/>
                  <a:cs typeface="+mn-cs"/>
                </a:rPr>
                <a:t>Digital literacy</a:t>
              </a:r>
            </a:p>
          </p:txBody>
        </p:sp>
        <p:sp>
          <p:nvSpPr>
            <p:cNvPr id="29" name="Oval 28">
              <a:extLst>
                <a:ext uri="{FF2B5EF4-FFF2-40B4-BE49-F238E27FC236}">
                  <a16:creationId xmlns:a16="http://schemas.microsoft.com/office/drawing/2014/main" id="{F86835EE-DBCF-9123-1FD8-40DBD67BFFF1}"/>
                </a:ext>
              </a:extLst>
            </p:cNvPr>
            <p:cNvSpPr/>
            <p:nvPr/>
          </p:nvSpPr>
          <p:spPr bwMode="gray">
            <a:xfrm>
              <a:off x="6252621" y="4681058"/>
              <a:ext cx="1030374" cy="1036097"/>
            </a:xfrm>
            <a:prstGeom prst="ellipse">
              <a:avLst/>
            </a:prstGeom>
            <a:solidFill>
              <a:schemeClr val="accent3">
                <a:lumMod val="60000"/>
                <a:lumOff val="40000"/>
                <a:alpha val="34000"/>
              </a:schemeClr>
            </a:solidFill>
            <a:ln w="12700" cap="flat" cmpd="sng" algn="ctr">
              <a:solidFill>
                <a:schemeClr val="accent3">
                  <a:lumMod val="60000"/>
                  <a:lumOff val="40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F1632"/>
                  </a:solidFill>
                  <a:effectLst/>
                  <a:uLnTx/>
                  <a:uFillTx/>
                  <a:latin typeface="Citi Sans Text"/>
                  <a:ea typeface="STKaiti"/>
                  <a:cs typeface="+mn-cs"/>
                </a:rPr>
                <a:t>50% </a:t>
              </a:r>
              <a:r>
                <a:rPr kumimoji="0" lang="en-GB" sz="1000" b="0" i="0" u="none" strike="noStrike" kern="0" cap="none" spc="0" normalizeH="0" baseline="0" noProof="0" dirty="0">
                  <a:ln>
                    <a:noFill/>
                  </a:ln>
                  <a:solidFill>
                    <a:srgbClr val="0F1632"/>
                  </a:solidFill>
                  <a:effectLst/>
                  <a:uLnTx/>
                  <a:uFillTx/>
                  <a:latin typeface="Citi Sans Text"/>
                  <a:ea typeface="STKaiti"/>
                  <a:cs typeface="+mn-cs"/>
                </a:rPr>
                <a:t>of jobs require teamwork</a:t>
              </a:r>
            </a:p>
          </p:txBody>
        </p:sp>
        <p:sp>
          <p:nvSpPr>
            <p:cNvPr id="30" name="Oval 29">
              <a:extLst>
                <a:ext uri="{FF2B5EF4-FFF2-40B4-BE49-F238E27FC236}">
                  <a16:creationId xmlns:a16="http://schemas.microsoft.com/office/drawing/2014/main" id="{1FFEB775-756B-B9D7-015E-79D9892E3A85}"/>
                </a:ext>
              </a:extLst>
            </p:cNvPr>
            <p:cNvSpPr/>
            <p:nvPr/>
          </p:nvSpPr>
          <p:spPr bwMode="gray">
            <a:xfrm>
              <a:off x="8534473" y="4689945"/>
              <a:ext cx="1028570" cy="1036097"/>
            </a:xfrm>
            <a:prstGeom prst="ellipse">
              <a:avLst/>
            </a:prstGeom>
            <a:solidFill>
              <a:schemeClr val="accent1">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255BE3"/>
                  </a:solidFill>
                  <a:effectLst/>
                  <a:uLnTx/>
                  <a:uFillTx/>
                  <a:latin typeface="Citi Sans Text"/>
                  <a:ea typeface="STKaiti"/>
                  <a:cs typeface="+mn-cs"/>
                </a:rPr>
                <a:t>Adaptability</a:t>
              </a:r>
              <a:endParaRPr kumimoji="0" lang="en-GB" sz="1000" b="0" i="0" u="none" strike="noStrike" kern="0" cap="none" spc="0" normalizeH="0" baseline="0" noProof="0" dirty="0">
                <a:ln>
                  <a:noFill/>
                </a:ln>
                <a:solidFill>
                  <a:srgbClr val="255BE3"/>
                </a:solidFill>
                <a:effectLst/>
                <a:uLnTx/>
                <a:uFillTx/>
                <a:latin typeface="Citi Sans Text"/>
                <a:ea typeface="STKaiti"/>
                <a:cs typeface="+mn-cs"/>
              </a:endParaRPr>
            </a:p>
          </p:txBody>
        </p:sp>
        <p:sp>
          <p:nvSpPr>
            <p:cNvPr id="31" name="Oval 30">
              <a:extLst>
                <a:ext uri="{FF2B5EF4-FFF2-40B4-BE49-F238E27FC236}">
                  <a16:creationId xmlns:a16="http://schemas.microsoft.com/office/drawing/2014/main" id="{43514DA7-F7B8-9217-81D7-0568493A6CA8}"/>
                </a:ext>
              </a:extLst>
            </p:cNvPr>
            <p:cNvSpPr/>
            <p:nvPr/>
          </p:nvSpPr>
          <p:spPr bwMode="gray">
            <a:xfrm>
              <a:off x="8241467" y="3831871"/>
              <a:ext cx="1028570" cy="1036097"/>
            </a:xfrm>
            <a:prstGeom prst="ellipse">
              <a:avLst/>
            </a:prstGeom>
            <a:solidFill>
              <a:schemeClr val="bg2">
                <a:alpha val="34000"/>
              </a:schemeClr>
            </a:solidFill>
            <a:ln w="12700" cap="flat" cmpd="sng" algn="ctr">
              <a:solidFill>
                <a:schemeClr val="accent4"/>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A4ACAF">
                      <a:lumMod val="75000"/>
                    </a:srgbClr>
                  </a:solidFill>
                  <a:effectLst/>
                  <a:uLnTx/>
                  <a:uFillTx/>
                  <a:latin typeface="Citi Sans Text"/>
                  <a:ea typeface="STKaiti"/>
                  <a:cs typeface="+mn-cs"/>
                </a:rPr>
                <a:t>60%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dirty="0">
                  <a:ln>
                    <a:noFill/>
                  </a:ln>
                  <a:solidFill>
                    <a:srgbClr val="0F1632"/>
                  </a:solidFill>
                  <a:effectLst/>
                  <a:uLnTx/>
                  <a:uFillTx/>
                  <a:latin typeface="Citi Sans Text"/>
                  <a:ea typeface="STKaiti"/>
                  <a:cs typeface="+mn-cs"/>
                </a:rPr>
                <a:t>US college candidate increase</a:t>
              </a:r>
              <a:r>
                <a:rPr kumimoji="0" lang="en-GB" sz="1000" b="0" i="0" u="none" strike="noStrike" kern="0" cap="none" spc="0" normalizeH="0" baseline="30000" noProof="0" dirty="0">
                  <a:ln>
                    <a:noFill/>
                  </a:ln>
                  <a:solidFill>
                    <a:srgbClr val="0F1632"/>
                  </a:solidFill>
                  <a:effectLst/>
                  <a:uLnTx/>
                  <a:uFillTx/>
                  <a:latin typeface="Citi Sans Text"/>
                  <a:ea typeface="STKaiti"/>
                  <a:cs typeface="+mn-cs"/>
                </a:rPr>
                <a:t>1</a:t>
              </a:r>
            </a:p>
          </p:txBody>
        </p:sp>
        <p:sp>
          <p:nvSpPr>
            <p:cNvPr id="34" name="Oval 33">
              <a:extLst>
                <a:ext uri="{FF2B5EF4-FFF2-40B4-BE49-F238E27FC236}">
                  <a16:creationId xmlns:a16="http://schemas.microsoft.com/office/drawing/2014/main" id="{BBBB010B-7DE7-3966-B8E4-566CF703E988}"/>
                </a:ext>
              </a:extLst>
            </p:cNvPr>
            <p:cNvSpPr/>
            <p:nvPr/>
          </p:nvSpPr>
          <p:spPr bwMode="gray">
            <a:xfrm>
              <a:off x="7380001" y="3611886"/>
              <a:ext cx="1030374" cy="1036097"/>
            </a:xfrm>
            <a:prstGeom prst="ellipse">
              <a:avLst/>
            </a:prstGeom>
            <a:solidFill>
              <a:schemeClr val="accent1">
                <a:lumMod val="20000"/>
                <a:lumOff val="80000"/>
              </a:schemeClr>
            </a:solidFill>
            <a:ln w="12700" cap="flat" cmpd="sng" algn="ctr">
              <a:solidFill>
                <a:srgbClr val="0F1632">
                  <a:lumMod val="75000"/>
                  <a:lumOff val="25000"/>
                </a:srgb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F1632">
                      <a:lumMod val="50000"/>
                      <a:lumOff val="50000"/>
                    </a:srgbClr>
                  </a:solidFill>
                  <a:effectLst/>
                  <a:uLnTx/>
                  <a:uFillTx/>
                  <a:latin typeface="Citi Sans Text"/>
                  <a:ea typeface="STKaiti"/>
                  <a:cs typeface="+mn-cs"/>
                </a:rPr>
                <a:t>Creativity</a:t>
              </a:r>
              <a:endParaRPr kumimoji="0" lang="en-GB" sz="1000" b="0" i="0" u="none" strike="noStrike" kern="0" cap="none" spc="0" normalizeH="0" baseline="0" noProof="0" dirty="0">
                <a:ln>
                  <a:noFill/>
                </a:ln>
                <a:solidFill>
                  <a:srgbClr val="0F1632"/>
                </a:solidFill>
                <a:effectLst/>
                <a:uLnTx/>
                <a:uFillTx/>
                <a:latin typeface="Citi Sans Text"/>
                <a:ea typeface="STKaiti"/>
                <a:cs typeface="+mn-cs"/>
              </a:endParaRPr>
            </a:p>
          </p:txBody>
        </p:sp>
        <p:sp>
          <p:nvSpPr>
            <p:cNvPr id="35" name="Oval 34">
              <a:extLst>
                <a:ext uri="{FF2B5EF4-FFF2-40B4-BE49-F238E27FC236}">
                  <a16:creationId xmlns:a16="http://schemas.microsoft.com/office/drawing/2014/main" id="{1A88B30B-B70F-4A09-A9DE-2B4D259BE566}"/>
                </a:ext>
              </a:extLst>
            </p:cNvPr>
            <p:cNvSpPr/>
            <p:nvPr/>
          </p:nvSpPr>
          <p:spPr bwMode="gray">
            <a:xfrm>
              <a:off x="5227562" y="3965082"/>
              <a:ext cx="1152144" cy="1149371"/>
            </a:xfrm>
            <a:prstGeom prst="ellipse">
              <a:avLst/>
            </a:prstGeom>
            <a:solidFill>
              <a:schemeClr val="accent1">
                <a:lumMod val="20000"/>
                <a:lumOff val="80000"/>
              </a:schemeClr>
            </a:solidFill>
            <a:ln w="12700" cap="flat" cmpd="sng" algn="ctr">
              <a:solidFill>
                <a:srgbClr val="245BE2"/>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245BE2"/>
                  </a:solidFill>
                  <a:effectLst/>
                  <a:uLnTx/>
                  <a:uFillTx/>
                  <a:latin typeface="Citi Sans Text"/>
                  <a:ea typeface="STKaiti"/>
                  <a:cs typeface="+mn-cs"/>
                </a:rPr>
                <a:t>Interpersonal skills</a:t>
              </a:r>
            </a:p>
          </p:txBody>
        </p:sp>
        <p:sp>
          <p:nvSpPr>
            <p:cNvPr id="36" name="Oval 35">
              <a:extLst>
                <a:ext uri="{FF2B5EF4-FFF2-40B4-BE49-F238E27FC236}">
                  <a16:creationId xmlns:a16="http://schemas.microsoft.com/office/drawing/2014/main" id="{C7100892-FE08-D9C3-2BD1-FC5914104581}"/>
                </a:ext>
              </a:extLst>
            </p:cNvPr>
            <p:cNvSpPr/>
            <p:nvPr/>
          </p:nvSpPr>
          <p:spPr bwMode="gray">
            <a:xfrm>
              <a:off x="7945375" y="2660249"/>
              <a:ext cx="1380744" cy="1381462"/>
            </a:xfrm>
            <a:prstGeom prst="ellipse">
              <a:avLst/>
            </a:prstGeom>
            <a:solidFill>
              <a:schemeClr val="accent3">
                <a:lumMod val="20000"/>
                <a:lumOff val="80000"/>
                <a:alpha val="34000"/>
              </a:schemeClr>
            </a:solidFill>
            <a:ln w="12700" cap="flat" cmpd="sng" algn="ctr">
              <a:solidFill>
                <a:srgbClr val="73C2FC"/>
              </a:solidFill>
              <a:prstDash val="solid"/>
              <a:round/>
              <a:headEnd type="none" w="med" len="med"/>
              <a:tailEnd type="none" w="med" len="med"/>
            </a:ln>
            <a:effectLst/>
          </p:spPr>
          <p:txBody>
            <a:bodyPr vert="horz" wrap="none" lIns="0" tIns="4572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73C2FC"/>
                  </a:solidFill>
                  <a:effectLst/>
                  <a:uLnTx/>
                  <a:uFillTx/>
                  <a:latin typeface="Citi Sans Text"/>
                  <a:ea typeface="STKaiti"/>
                  <a:cs typeface="+mn-cs"/>
                </a:rPr>
                <a:t>Culture of</a:t>
              </a:r>
              <a:br>
                <a:rPr kumimoji="0" lang="en-GB" sz="1000" b="1" i="0" u="none" strike="noStrike" kern="0" cap="none" spc="0" normalizeH="0" baseline="0" noProof="0" dirty="0">
                  <a:ln>
                    <a:noFill/>
                  </a:ln>
                  <a:solidFill>
                    <a:srgbClr val="73C2FC"/>
                  </a:solidFill>
                  <a:effectLst/>
                  <a:uLnTx/>
                  <a:uFillTx/>
                  <a:latin typeface="Citi Sans Text"/>
                  <a:ea typeface="STKaiti"/>
                  <a:cs typeface="+mn-cs"/>
                </a:rPr>
              </a:br>
              <a:r>
                <a:rPr kumimoji="0" lang="en-GB" sz="1000" b="1" i="0" u="none" strike="noStrike" kern="0" cap="none" spc="0" normalizeH="0" baseline="0" noProof="0" dirty="0">
                  <a:ln>
                    <a:noFill/>
                  </a:ln>
                  <a:solidFill>
                    <a:srgbClr val="73C2FC"/>
                  </a:solidFill>
                  <a:effectLst/>
                  <a:uLnTx/>
                  <a:uFillTx/>
                  <a:latin typeface="Citi Sans Text"/>
                  <a:ea typeface="STKaiti"/>
                  <a:cs typeface="+mn-cs"/>
                </a:rPr>
                <a:t>experimentation</a:t>
              </a:r>
              <a:endParaRPr kumimoji="0" lang="en-GB" sz="1000" b="1" i="0" u="none" strike="noStrike" kern="0" cap="none" spc="0" normalizeH="0" baseline="0" noProof="0" dirty="0">
                <a:ln>
                  <a:noFill/>
                </a:ln>
                <a:solidFill>
                  <a:srgbClr val="0F1632"/>
                </a:solidFill>
                <a:effectLst/>
                <a:uLnTx/>
                <a:uFillTx/>
                <a:latin typeface="Citi Sans Text"/>
                <a:ea typeface="STKaiti"/>
                <a:cs typeface="+mn-cs"/>
              </a:endParaRPr>
            </a:p>
          </p:txBody>
        </p:sp>
        <p:sp>
          <p:nvSpPr>
            <p:cNvPr id="37" name="Oval 36">
              <a:extLst>
                <a:ext uri="{FF2B5EF4-FFF2-40B4-BE49-F238E27FC236}">
                  <a16:creationId xmlns:a16="http://schemas.microsoft.com/office/drawing/2014/main" id="{93FBD2A0-62FD-4ACA-770F-8436134FFDAF}"/>
                </a:ext>
              </a:extLst>
            </p:cNvPr>
            <p:cNvSpPr/>
            <p:nvPr/>
          </p:nvSpPr>
          <p:spPr bwMode="gray">
            <a:xfrm>
              <a:off x="5415525" y="2987039"/>
              <a:ext cx="1030374" cy="1036097"/>
            </a:xfrm>
            <a:prstGeom prst="ellipse">
              <a:avLst/>
            </a:prstGeom>
            <a:solidFill>
              <a:schemeClr val="tx1">
                <a:lumMod val="10000"/>
                <a:lumOff val="90000"/>
                <a:alpha val="34000"/>
              </a:schemeClr>
            </a:solidFill>
            <a:ln w="12700" cap="flat" cmpd="sng" algn="ctr">
              <a:solidFill>
                <a:srgbClr val="0F1632"/>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F1632"/>
                  </a:solidFill>
                  <a:effectLst/>
                  <a:uLnTx/>
                  <a:uFillTx/>
                  <a:latin typeface="Citi Sans Text"/>
                  <a:ea typeface="STKaiti"/>
                  <a:cs typeface="+mn-cs"/>
                </a:rPr>
                <a:t>Leadership</a:t>
              </a:r>
            </a:p>
          </p:txBody>
        </p:sp>
        <p:sp>
          <p:nvSpPr>
            <p:cNvPr id="38" name="Oval 37">
              <a:extLst>
                <a:ext uri="{FF2B5EF4-FFF2-40B4-BE49-F238E27FC236}">
                  <a16:creationId xmlns:a16="http://schemas.microsoft.com/office/drawing/2014/main" id="{D4E1BB81-AE0B-C002-98C1-A37F76BBA0EA}"/>
                </a:ext>
              </a:extLst>
            </p:cNvPr>
            <p:cNvSpPr/>
            <p:nvPr/>
          </p:nvSpPr>
          <p:spPr bwMode="gray">
            <a:xfrm>
              <a:off x="7047451" y="2748138"/>
              <a:ext cx="1028570" cy="1036097"/>
            </a:xfrm>
            <a:prstGeom prst="ellipse">
              <a:avLst/>
            </a:prstGeom>
            <a:solidFill>
              <a:schemeClr val="accent6">
                <a:lumMod val="20000"/>
                <a:lumOff val="80000"/>
                <a:alpha val="33725"/>
              </a:schemeClr>
            </a:solidFill>
            <a:ln w="12700" cap="flat" cmpd="sng" algn="ctr">
              <a:solidFill>
                <a:schemeClr val="accent2">
                  <a:lumMod val="75000"/>
                  <a:lumOff val="2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F1632">
                      <a:lumMod val="75000"/>
                      <a:lumOff val="25000"/>
                    </a:srgbClr>
                  </a:solidFill>
                  <a:effectLst/>
                  <a:uLnTx/>
                  <a:uFillTx/>
                  <a:latin typeface="Citi Sans Text"/>
                  <a:ea typeface="STKaiti"/>
                  <a:cs typeface="+mn-cs"/>
                </a:rPr>
                <a:t>Negotiation</a:t>
              </a:r>
              <a:endParaRPr kumimoji="0" lang="en-GB" sz="1000" b="0" i="0" u="none" strike="noStrike" kern="0" cap="none" spc="0" normalizeH="0" baseline="0" noProof="0" dirty="0">
                <a:ln>
                  <a:noFill/>
                </a:ln>
                <a:solidFill>
                  <a:srgbClr val="0F1632">
                    <a:lumMod val="75000"/>
                    <a:lumOff val="25000"/>
                  </a:srgbClr>
                </a:solidFill>
                <a:effectLst/>
                <a:uLnTx/>
                <a:uFillTx/>
                <a:latin typeface="Citi Sans Text"/>
                <a:ea typeface="STKaiti"/>
                <a:cs typeface="+mn-cs"/>
              </a:endParaRPr>
            </a:p>
          </p:txBody>
        </p:sp>
      </p:grpSp>
    </p:spTree>
    <p:custDataLst>
      <p:tags r:id="rId1"/>
    </p:custDataLst>
    <p:extLst>
      <p:ext uri="{BB962C8B-B14F-4D97-AF65-F5344CB8AC3E}">
        <p14:creationId xmlns:p14="http://schemas.microsoft.com/office/powerpoint/2010/main" val="236865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4A04D68-C81E-D28C-A9AC-A01549E06682}"/>
              </a:ext>
            </a:extLst>
          </p:cNvPr>
          <p:cNvSpPr>
            <a:spLocks noGrp="1"/>
          </p:cNvSpPr>
          <p:nvPr>
            <p:ph type="title"/>
            <p:custDataLst>
              <p:tags r:id="rId2"/>
            </p:custDataLst>
          </p:nvPr>
        </p:nvSpPr>
        <p:spPr bwMode="gray">
          <a:xfrm>
            <a:off x="273050" y="224563"/>
            <a:ext cx="9632950" cy="720000"/>
          </a:xfrm>
        </p:spPr>
        <p:txBody>
          <a:bodyPr anchor="t"/>
          <a:lstStyle/>
          <a:p>
            <a:r>
              <a:rPr lang="en-US" dirty="0"/>
              <a:t>Preparing for the Transition: What Machines Can’t Master </a:t>
            </a:r>
          </a:p>
        </p:txBody>
      </p:sp>
      <p:sp>
        <p:nvSpPr>
          <p:cNvPr id="7" name="Footer Placeholder 1">
            <a:extLst>
              <a:ext uri="{FF2B5EF4-FFF2-40B4-BE49-F238E27FC236}">
                <a16:creationId xmlns:a16="http://schemas.microsoft.com/office/drawing/2014/main" id="{6328A942-C57D-FF32-3FD4-BE2E4392A87D}"/>
              </a:ext>
            </a:extLst>
          </p:cNvPr>
          <p:cNvSpPr>
            <a:spLocks noGrp="1"/>
          </p:cNvSpPr>
          <p:nvPr>
            <p:ph type="ftr" sz="quarter" idx="10"/>
          </p:nvPr>
        </p:nvSpPr>
        <p:spPr bwMode="gray">
          <a:xfrm>
            <a:off x="273051" y="6605349"/>
            <a:ext cx="8145493" cy="123111"/>
          </a:xfrm>
        </p:spPr>
        <p:txBody>
          <a:bodyPr>
            <a:spAutoFit/>
          </a:bodyPr>
          <a:lstStyle/>
          <a:p>
            <a:r>
              <a:rPr lang="en-US" noProof="0" dirty="0"/>
              <a:t>Source: Citi GPS Report</a:t>
            </a:r>
          </a:p>
        </p:txBody>
      </p:sp>
      <p:sp>
        <p:nvSpPr>
          <p:cNvPr id="42" name="TextBox 41">
            <a:extLst>
              <a:ext uri="{FF2B5EF4-FFF2-40B4-BE49-F238E27FC236}">
                <a16:creationId xmlns:a16="http://schemas.microsoft.com/office/drawing/2014/main" id="{911CC160-CD96-E798-F628-D914A5B257C8}"/>
              </a:ext>
            </a:extLst>
          </p:cNvPr>
          <p:cNvSpPr txBox="1"/>
          <p:nvPr/>
        </p:nvSpPr>
        <p:spPr>
          <a:xfrm>
            <a:off x="261257" y="626698"/>
            <a:ext cx="5257800" cy="261610"/>
          </a:xfrm>
          <a:prstGeom prst="rect">
            <a:avLst/>
          </a:prstGeom>
          <a:noFill/>
        </p:spPr>
        <p:txBody>
          <a:bodyPr wrap="square">
            <a:spAutoFit/>
          </a:bodyPr>
          <a:lstStyle/>
          <a:p>
            <a:r>
              <a:rPr lang="en-US" sz="1100" b="1" dirty="0">
                <a:solidFill>
                  <a:schemeClr val="accent1"/>
                </a:solidFill>
              </a:rPr>
              <a:t>How do we Prepare for the AI Transition?</a:t>
            </a:r>
            <a:endParaRPr lang="en-GB" sz="1100" b="1" dirty="0">
              <a:solidFill>
                <a:schemeClr val="accent1"/>
              </a:solidFill>
            </a:endParaRPr>
          </a:p>
        </p:txBody>
      </p:sp>
      <p:sp>
        <p:nvSpPr>
          <p:cNvPr id="80" name="Content Placeholder 17">
            <a:extLst>
              <a:ext uri="{FF2B5EF4-FFF2-40B4-BE49-F238E27FC236}">
                <a16:creationId xmlns:a16="http://schemas.microsoft.com/office/drawing/2014/main" id="{F725DE68-9A96-EB62-AA7A-972E578D27C3}"/>
              </a:ext>
            </a:extLst>
          </p:cNvPr>
          <p:cNvSpPr txBox="1">
            <a:spLocks/>
          </p:cNvSpPr>
          <p:nvPr>
            <p:custDataLst>
              <p:tags r:id="rId3"/>
            </p:custDataLst>
          </p:nvPr>
        </p:nvSpPr>
        <p:spPr bwMode="gray">
          <a:xfrm>
            <a:off x="237505" y="3835878"/>
            <a:ext cx="9217025" cy="287005"/>
          </a:xfrm>
          <a:prstGeom prst="roundRect">
            <a:avLst>
              <a:gd name="adj" fmla="val 61470"/>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Heart Skills such as Communication, Emotional Intelligence, Empathy still Emerge as Key Skills </a:t>
            </a:r>
          </a:p>
          <a:p>
            <a:pPr>
              <a:spcBef>
                <a:spcPts val="0"/>
              </a:spcBef>
            </a:pPr>
            <a:r>
              <a:rPr lang="en-GB" sz="900" b="0" dirty="0">
                <a:solidFill>
                  <a:schemeClr val="accent3"/>
                </a:solidFill>
              </a:rPr>
              <a:t>(Mentions of Different Skills</a:t>
            </a:r>
            <a:r>
              <a:rPr lang="en-GB" sz="900" b="0" baseline="30000" dirty="0">
                <a:solidFill>
                  <a:schemeClr val="accent3"/>
                </a:solidFill>
              </a:rPr>
              <a:t>1</a:t>
            </a:r>
            <a:r>
              <a:rPr lang="en-GB" sz="900" b="0" dirty="0">
                <a:solidFill>
                  <a:schemeClr val="accent3"/>
                </a:solidFill>
              </a:rPr>
              <a:t>, as % of total interviewees to the question “What work skills do you think will be the most important or valuable as AI continues to advance?”) </a:t>
            </a:r>
          </a:p>
        </p:txBody>
      </p:sp>
      <p:graphicFrame>
        <p:nvGraphicFramePr>
          <p:cNvPr id="8" name="Table 7">
            <a:extLst>
              <a:ext uri="{FF2B5EF4-FFF2-40B4-BE49-F238E27FC236}">
                <a16:creationId xmlns:a16="http://schemas.microsoft.com/office/drawing/2014/main" id="{900D6609-0F88-73B8-3EDF-42C2E010BABC}"/>
              </a:ext>
            </a:extLst>
          </p:cNvPr>
          <p:cNvGraphicFramePr>
            <a:graphicFrameLocks noGrp="1"/>
          </p:cNvGraphicFramePr>
          <p:nvPr>
            <p:extLst>
              <p:ext uri="{D42A27DB-BD31-4B8C-83A1-F6EECF244321}">
                <p14:modId xmlns:p14="http://schemas.microsoft.com/office/powerpoint/2010/main" val="1728402213"/>
              </p:ext>
            </p:extLst>
          </p:nvPr>
        </p:nvGraphicFramePr>
        <p:xfrm>
          <a:off x="335628" y="992712"/>
          <a:ext cx="9359900" cy="2746314"/>
        </p:xfrm>
        <a:graphic>
          <a:graphicData uri="http://schemas.openxmlformats.org/drawingml/2006/table">
            <a:tbl>
              <a:tblPr firstRow="1" bandRow="1">
                <a:tableStyleId>{5C22544A-7EE6-4342-B048-85BDC9FD1C3A}</a:tableStyleId>
              </a:tblPr>
              <a:tblGrid>
                <a:gridCol w="1755775">
                  <a:extLst>
                    <a:ext uri="{9D8B030D-6E8A-4147-A177-3AD203B41FA5}">
                      <a16:colId xmlns:a16="http://schemas.microsoft.com/office/drawing/2014/main" val="312860095"/>
                    </a:ext>
                  </a:extLst>
                </a:gridCol>
                <a:gridCol w="7604125">
                  <a:extLst>
                    <a:ext uri="{9D8B030D-6E8A-4147-A177-3AD203B41FA5}">
                      <a16:colId xmlns:a16="http://schemas.microsoft.com/office/drawing/2014/main" val="1696488513"/>
                    </a:ext>
                  </a:extLst>
                </a:gridCol>
              </a:tblGrid>
              <a:tr h="915438">
                <a:tc>
                  <a: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Citi Sans Text" pitchFamily="2" charset="0"/>
                          <a:ea typeface="Calibri" panose="020F0502020204030204" pitchFamily="34" charset="0"/>
                          <a:cs typeface="+mn-cs"/>
                        </a:rPr>
                        <a:t>Companies</a:t>
                      </a:r>
                      <a:endParaRPr kumimoji="0" lang="en-US" sz="1050" b="1" i="0" u="none" strike="noStrike" kern="1200" cap="none" spc="0" normalizeH="0" baseline="0" noProof="0" dirty="0">
                        <a:ln>
                          <a:noFill/>
                        </a:ln>
                        <a:solidFill>
                          <a:schemeClr val="bg1"/>
                        </a:solidFill>
                        <a:effectLst/>
                        <a:uLnTx/>
                        <a:uFillTx/>
                        <a:latin typeface="Citi Sans Text" pitchFamily="2" charset="0"/>
                        <a:ea typeface="Times New Roman" panose="02020603050405020304" pitchFamily="18" charset="0"/>
                        <a:cs typeface="+mn-cs"/>
                      </a:endParaRPr>
                    </a:p>
                  </a:txBody>
                  <a:tcPr marL="822960" marR="9144"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44000" lvl="2" indent="-144000" algn="l">
                        <a:lnSpc>
                          <a:spcPct val="100000"/>
                        </a:lnSpc>
                        <a:spcBef>
                          <a:spcPts val="200"/>
                        </a:spcBef>
                        <a:spcAft>
                          <a:spcPts val="0"/>
                        </a:spcAft>
                        <a:buClr>
                          <a:srgbClr val="255BE3"/>
                        </a:buClr>
                        <a:buSzPct val="100000"/>
                        <a:buFont typeface="Citi Sans Text" pitchFamily="2" charset="0"/>
                        <a:buChar char="•"/>
                      </a:pPr>
                      <a:r>
                        <a:rPr lang="en-US" sz="1000" b="0" dirty="0">
                          <a:solidFill>
                            <a:schemeClr val="tx1"/>
                          </a:solidFill>
                          <a:latin typeface="Citi Sans Text" pitchFamily="2" charset="0"/>
                        </a:rPr>
                        <a:t>Skilling – training, retraining</a:t>
                      </a:r>
                    </a:p>
                    <a:p>
                      <a:pPr marL="144000" lvl="2" indent="-144000" algn="l">
                        <a:lnSpc>
                          <a:spcPct val="100000"/>
                        </a:lnSpc>
                        <a:spcBef>
                          <a:spcPts val="200"/>
                        </a:spcBef>
                        <a:spcAft>
                          <a:spcPts val="0"/>
                        </a:spcAft>
                        <a:buClr>
                          <a:srgbClr val="255BE3"/>
                        </a:buClr>
                        <a:buSzPct val="100000"/>
                        <a:buFont typeface="Citi Sans Text" pitchFamily="2" charset="0"/>
                        <a:buChar char="•"/>
                      </a:pPr>
                      <a:r>
                        <a:rPr lang="en-US" sz="1000" b="0" dirty="0">
                          <a:solidFill>
                            <a:schemeClr val="tx1"/>
                          </a:solidFill>
                          <a:latin typeface="Citi Sans Text" pitchFamily="2" charset="0"/>
                        </a:rPr>
                        <a:t>Adopting and extending culture of learning into a culture of experimentation</a:t>
                      </a:r>
                    </a:p>
                    <a:p>
                      <a:pPr marL="144000" lvl="2" indent="-144000" algn="l">
                        <a:lnSpc>
                          <a:spcPct val="100000"/>
                        </a:lnSpc>
                        <a:spcBef>
                          <a:spcPts val="200"/>
                        </a:spcBef>
                        <a:spcAft>
                          <a:spcPts val="0"/>
                        </a:spcAft>
                        <a:buClr>
                          <a:srgbClr val="255BE3"/>
                        </a:buClr>
                        <a:buSzPct val="100000"/>
                        <a:buFont typeface="Citi Sans Text" pitchFamily="2" charset="0"/>
                        <a:buChar char="•"/>
                      </a:pPr>
                      <a:r>
                        <a:rPr lang="en-US" sz="1000" b="0" dirty="0">
                          <a:solidFill>
                            <a:schemeClr val="tx1"/>
                          </a:solidFill>
                          <a:latin typeface="Citi Sans Text" pitchFamily="2" charset="0"/>
                        </a:rPr>
                        <a:t>If the ability to adapt is a core transferable skill, recruitment can skew more towards hiring for aptitude and then training for skills</a:t>
                      </a:r>
                    </a:p>
                    <a:p>
                      <a:pPr marL="144000" lvl="2" indent="-144000" algn="l">
                        <a:lnSpc>
                          <a:spcPct val="100000"/>
                        </a:lnSpc>
                        <a:spcBef>
                          <a:spcPts val="200"/>
                        </a:spcBef>
                        <a:spcAft>
                          <a:spcPts val="0"/>
                        </a:spcAft>
                        <a:buClr>
                          <a:srgbClr val="255BE3"/>
                        </a:buClr>
                        <a:buSzPct val="100000"/>
                        <a:buFont typeface="Citi Sans Text" pitchFamily="2" charset="0"/>
                        <a:buChar char="•"/>
                      </a:pPr>
                      <a:r>
                        <a:rPr lang="en-US" sz="1000" b="0" dirty="0">
                          <a:solidFill>
                            <a:schemeClr val="tx1"/>
                          </a:solidFill>
                          <a:latin typeface="Citi Sans Text" pitchFamily="2" charset="0"/>
                        </a:rPr>
                        <a:t>Leadership training can have a positive ripple effect across organisations</a:t>
                      </a:r>
                    </a:p>
                    <a:p>
                      <a:pPr marL="144000" lvl="2" indent="-144000" algn="l">
                        <a:lnSpc>
                          <a:spcPct val="100000"/>
                        </a:lnSpc>
                        <a:spcBef>
                          <a:spcPts val="200"/>
                        </a:spcBef>
                        <a:spcAft>
                          <a:spcPts val="0"/>
                        </a:spcAft>
                        <a:buClr>
                          <a:srgbClr val="255BE3"/>
                        </a:buClr>
                        <a:buSzPct val="100000"/>
                        <a:buFont typeface="Citi Sans Text" pitchFamily="2" charset="0"/>
                        <a:buChar char="•"/>
                      </a:pPr>
                      <a:r>
                        <a:rPr lang="en-US" sz="1000" b="0" dirty="0">
                          <a:solidFill>
                            <a:schemeClr val="tx1"/>
                          </a:solidFill>
                          <a:latin typeface="Citi Sans Text" pitchFamily="2" charset="0"/>
                        </a:rPr>
                        <a:t>HR roles</a:t>
                      </a:r>
                    </a:p>
                  </a:txBody>
                  <a:tcPr marL="45720" marR="9144"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AEFFC"/>
                    </a:solidFill>
                  </a:tcPr>
                </a:tc>
                <a:extLst>
                  <a:ext uri="{0D108BD9-81ED-4DB2-BD59-A6C34878D82A}">
                    <a16:rowId xmlns:a16="http://schemas.microsoft.com/office/drawing/2014/main" val="4281549358"/>
                  </a:ext>
                </a:extLst>
              </a:tr>
              <a:tr h="915438">
                <a:tc>
                  <a:txBody>
                    <a:bodyPr/>
                    <a:lstStyle/>
                    <a:p>
                      <a:pPr marL="0" lvl="0" indent="0" algn="l">
                        <a:lnSpc>
                          <a:spcPct val="100000"/>
                        </a:lnSpc>
                        <a:spcBef>
                          <a:spcPts val="50"/>
                        </a:spcBef>
                        <a:spcAft>
                          <a:spcPts val="0"/>
                        </a:spcAft>
                        <a:buFontTx/>
                        <a:buNone/>
                      </a:pPr>
                      <a:r>
                        <a:rPr kumimoji="0" lang="en-IN" sz="1050" b="1" i="0" u="none" strike="noStrike" kern="1200" cap="none" spc="0" normalizeH="0" baseline="0" noProof="0" dirty="0">
                          <a:ln>
                            <a:noFill/>
                          </a:ln>
                          <a:solidFill>
                            <a:schemeClr val="bg1"/>
                          </a:solidFill>
                          <a:effectLst/>
                          <a:uLnTx/>
                          <a:uFillTx/>
                          <a:latin typeface="Citi Sans Text" pitchFamily="2" charset="0"/>
                          <a:ea typeface="+mn-ea"/>
                          <a:cs typeface="+mn-cs"/>
                        </a:rPr>
                        <a:t>Education</a:t>
                      </a:r>
                      <a:endParaRPr lang="en-GB" sz="1050" b="1" dirty="0">
                        <a:solidFill>
                          <a:schemeClr val="bg1"/>
                        </a:solidFill>
                        <a:latin typeface="Citi Sans Text" pitchFamily="2" charset="0"/>
                      </a:endParaRPr>
                    </a:p>
                  </a:txBody>
                  <a:tcPr marL="822960" marR="9144"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44000" lvl="2" indent="-144000" algn="l">
                        <a:lnSpc>
                          <a:spcPct val="100000"/>
                        </a:lnSpc>
                        <a:spcBef>
                          <a:spcPts val="200"/>
                        </a:spcBef>
                        <a:spcAft>
                          <a:spcPts val="0"/>
                        </a:spcAft>
                        <a:buClr>
                          <a:schemeClr val="accent2"/>
                        </a:buClr>
                        <a:buSzPct val="100000"/>
                        <a:buFont typeface="Citi Sans Text" pitchFamily="2" charset="0"/>
                        <a:buChar char="•"/>
                      </a:pPr>
                      <a:r>
                        <a:rPr lang="en-US" sz="1000" b="0" dirty="0">
                          <a:solidFill>
                            <a:schemeClr val="tx1"/>
                          </a:solidFill>
                          <a:latin typeface="Citi Sans Text" pitchFamily="2" charset="0"/>
                        </a:rPr>
                        <a:t>Digital literacy and skills are as foundational</a:t>
                      </a:r>
                    </a:p>
                    <a:p>
                      <a:pPr marL="144000" lvl="2" indent="-144000" algn="l">
                        <a:lnSpc>
                          <a:spcPct val="100000"/>
                        </a:lnSpc>
                        <a:spcBef>
                          <a:spcPts val="200"/>
                        </a:spcBef>
                        <a:spcAft>
                          <a:spcPts val="0"/>
                        </a:spcAft>
                        <a:buClr>
                          <a:schemeClr val="accent2"/>
                        </a:buClr>
                        <a:buSzPct val="100000"/>
                        <a:buFont typeface="Citi Sans Text" pitchFamily="2" charset="0"/>
                        <a:buChar char="•"/>
                      </a:pPr>
                      <a:r>
                        <a:rPr lang="en-US" sz="1000" b="0" dirty="0">
                          <a:solidFill>
                            <a:schemeClr val="tx1"/>
                          </a:solidFill>
                          <a:latin typeface="Citi Sans Text" pitchFamily="2" charset="0"/>
                        </a:rPr>
                        <a:t>Curriculum needs to change and teach skills such as resilience and wellbeing</a:t>
                      </a:r>
                    </a:p>
                    <a:p>
                      <a:pPr marL="144000" lvl="2" indent="-144000" algn="l">
                        <a:lnSpc>
                          <a:spcPct val="100000"/>
                        </a:lnSpc>
                        <a:spcBef>
                          <a:spcPts val="200"/>
                        </a:spcBef>
                        <a:spcAft>
                          <a:spcPts val="0"/>
                        </a:spcAft>
                        <a:buClr>
                          <a:schemeClr val="accent2"/>
                        </a:buClr>
                        <a:buSzPct val="100000"/>
                        <a:buFont typeface="Citi Sans Text" pitchFamily="2" charset="0"/>
                        <a:buChar char="•"/>
                      </a:pPr>
                      <a:r>
                        <a:rPr lang="en-US" sz="1000" b="0" dirty="0">
                          <a:solidFill>
                            <a:schemeClr val="tx1"/>
                          </a:solidFill>
                          <a:latin typeface="Citi Sans Text" pitchFamily="2" charset="0"/>
                        </a:rPr>
                        <a:t>Better evaluations of non-IQ skills</a:t>
                      </a:r>
                    </a:p>
                    <a:p>
                      <a:pPr marL="144000" lvl="2" indent="-144000" algn="l">
                        <a:lnSpc>
                          <a:spcPct val="100000"/>
                        </a:lnSpc>
                        <a:spcBef>
                          <a:spcPts val="200"/>
                        </a:spcBef>
                        <a:spcAft>
                          <a:spcPts val="0"/>
                        </a:spcAft>
                        <a:buClr>
                          <a:schemeClr val="accent2"/>
                        </a:buClr>
                        <a:buSzPct val="100000"/>
                        <a:buFont typeface="Citi Sans Text" pitchFamily="2" charset="0"/>
                        <a:buChar char="•"/>
                      </a:pPr>
                      <a:r>
                        <a:rPr lang="en-US" sz="1000" b="0" dirty="0">
                          <a:solidFill>
                            <a:schemeClr val="tx1"/>
                          </a:solidFill>
                          <a:latin typeface="Citi Sans Text" pitchFamily="2" charset="0"/>
                        </a:rPr>
                        <a:t>Universities need to adopt and teach durable skills</a:t>
                      </a:r>
                    </a:p>
                  </a:txBody>
                  <a:tcPr marL="45720" marR="9144"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3F4"/>
                    </a:solidFill>
                  </a:tcPr>
                </a:tc>
                <a:extLst>
                  <a:ext uri="{0D108BD9-81ED-4DB2-BD59-A6C34878D82A}">
                    <a16:rowId xmlns:a16="http://schemas.microsoft.com/office/drawing/2014/main" val="178572434"/>
                  </a:ext>
                </a:extLst>
              </a:tr>
              <a:tr h="915438">
                <a:tc>
                  <a: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IN" sz="1050" b="1" i="0" u="none" strike="noStrike" kern="1200" cap="none" spc="0" normalizeH="0" baseline="0" noProof="0" dirty="0">
                          <a:ln>
                            <a:noFill/>
                          </a:ln>
                          <a:solidFill>
                            <a:schemeClr val="bg1"/>
                          </a:solidFill>
                          <a:effectLst/>
                          <a:uLnTx/>
                          <a:uFillTx/>
                          <a:latin typeface="Citi Sans Text" pitchFamily="2" charset="0"/>
                          <a:ea typeface="+mn-ea"/>
                          <a:cs typeface="+mn-cs"/>
                        </a:rPr>
                        <a:t>Policy</a:t>
                      </a:r>
                    </a:p>
                  </a:txBody>
                  <a:tcPr marL="822960" marR="9144"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44000" lvl="2" indent="-144000" algn="l">
                        <a:lnSpc>
                          <a:spcPct val="100000"/>
                        </a:lnSpc>
                        <a:spcBef>
                          <a:spcPts val="200"/>
                        </a:spcBef>
                        <a:spcAft>
                          <a:spcPts val="0"/>
                        </a:spcAft>
                        <a:buClr>
                          <a:schemeClr val="accent3"/>
                        </a:buClr>
                        <a:buSzPct val="100000"/>
                        <a:buFont typeface="Citi Sans Text" pitchFamily="2" charset="0"/>
                        <a:buChar char="•"/>
                      </a:pPr>
                      <a:r>
                        <a:rPr lang="en-US" sz="1000" b="0" dirty="0">
                          <a:solidFill>
                            <a:schemeClr val="tx1"/>
                          </a:solidFill>
                          <a:latin typeface="Citi Sans Text" pitchFamily="2" charset="0"/>
                        </a:rPr>
                        <a:t>Policy-makers have an important part to play to change the education curriculum</a:t>
                      </a:r>
                    </a:p>
                    <a:p>
                      <a:pPr marL="144000" lvl="2" indent="-144000" algn="l">
                        <a:lnSpc>
                          <a:spcPct val="100000"/>
                        </a:lnSpc>
                        <a:spcBef>
                          <a:spcPts val="200"/>
                        </a:spcBef>
                        <a:spcAft>
                          <a:spcPts val="0"/>
                        </a:spcAft>
                        <a:buClr>
                          <a:schemeClr val="accent3"/>
                        </a:buClr>
                        <a:buSzPct val="100000"/>
                        <a:buFont typeface="Citi Sans Text" pitchFamily="2" charset="0"/>
                        <a:buChar char="•"/>
                      </a:pPr>
                      <a:r>
                        <a:rPr lang="en-US" sz="1000" b="0" dirty="0">
                          <a:solidFill>
                            <a:schemeClr val="tx1"/>
                          </a:solidFill>
                          <a:latin typeface="Citi Sans Text" pitchFamily="2" charset="0"/>
                        </a:rPr>
                        <a:t>Education needs to be affordable for people across their lives</a:t>
                      </a:r>
                    </a:p>
                    <a:p>
                      <a:pPr marL="144000" lvl="2" indent="-144000" algn="l">
                        <a:lnSpc>
                          <a:spcPct val="100000"/>
                        </a:lnSpc>
                        <a:spcBef>
                          <a:spcPts val="200"/>
                        </a:spcBef>
                        <a:spcAft>
                          <a:spcPts val="0"/>
                        </a:spcAft>
                        <a:buClr>
                          <a:schemeClr val="accent3"/>
                        </a:buClr>
                        <a:buSzPct val="100000"/>
                        <a:buFont typeface="Citi Sans Text" pitchFamily="2" charset="0"/>
                        <a:buChar char="•"/>
                      </a:pPr>
                      <a:r>
                        <a:rPr lang="en-US" sz="1000" b="0" dirty="0">
                          <a:solidFill>
                            <a:schemeClr val="tx1"/>
                          </a:solidFill>
                          <a:latin typeface="Citi Sans Text" pitchFamily="2" charset="0"/>
                        </a:rPr>
                        <a:t>If non-manual jobs will be on the rise, policy-makers could make these jobs more attractive</a:t>
                      </a:r>
                    </a:p>
                    <a:p>
                      <a:pPr marL="144000" lvl="2" indent="-144000" algn="l">
                        <a:lnSpc>
                          <a:spcPct val="100000"/>
                        </a:lnSpc>
                        <a:spcBef>
                          <a:spcPts val="200"/>
                        </a:spcBef>
                        <a:spcAft>
                          <a:spcPts val="0"/>
                        </a:spcAft>
                        <a:buClr>
                          <a:schemeClr val="accent3"/>
                        </a:buClr>
                        <a:buSzPct val="100000"/>
                        <a:buFont typeface="Citi Sans Text" pitchFamily="2" charset="0"/>
                        <a:buChar char="•"/>
                      </a:pPr>
                      <a:r>
                        <a:rPr lang="en-US" sz="1000" b="0" dirty="0">
                          <a:solidFill>
                            <a:schemeClr val="tx1"/>
                          </a:solidFill>
                          <a:latin typeface="Citi Sans Text" pitchFamily="2" charset="0"/>
                        </a:rPr>
                        <a:t>Rethink the role of work in society</a:t>
                      </a:r>
                    </a:p>
                  </a:txBody>
                  <a:tcPr marL="45720" marR="9144"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7FCFF"/>
                    </a:solidFill>
                  </a:tcPr>
                </a:tc>
                <a:extLst>
                  <a:ext uri="{0D108BD9-81ED-4DB2-BD59-A6C34878D82A}">
                    <a16:rowId xmlns:a16="http://schemas.microsoft.com/office/drawing/2014/main" val="3717752547"/>
                  </a:ext>
                </a:extLst>
              </a:tr>
            </a:tbl>
          </a:graphicData>
        </a:graphic>
      </p:graphicFrame>
      <p:grpSp>
        <p:nvGrpSpPr>
          <p:cNvPr id="9" name="Group 8">
            <a:extLst>
              <a:ext uri="{FF2B5EF4-FFF2-40B4-BE49-F238E27FC236}">
                <a16:creationId xmlns:a16="http://schemas.microsoft.com/office/drawing/2014/main" id="{A30DCDA9-D486-A776-7424-90A72D2DA4FF}"/>
              </a:ext>
            </a:extLst>
          </p:cNvPr>
          <p:cNvGrpSpPr/>
          <p:nvPr/>
        </p:nvGrpSpPr>
        <p:grpSpPr>
          <a:xfrm>
            <a:off x="410395" y="2040767"/>
            <a:ext cx="706495" cy="623440"/>
            <a:chOff x="3971032" y="5218529"/>
            <a:chExt cx="737653" cy="650936"/>
          </a:xfrm>
          <a:solidFill>
            <a:schemeClr val="bg1"/>
          </a:solidFill>
        </p:grpSpPr>
        <p:pic>
          <p:nvPicPr>
            <p:cNvPr id="10" name="Graphic 9" descr="Graduation cap with solid fill">
              <a:extLst>
                <a:ext uri="{FF2B5EF4-FFF2-40B4-BE49-F238E27FC236}">
                  <a16:creationId xmlns:a16="http://schemas.microsoft.com/office/drawing/2014/main" id="{989D1897-53A4-9167-CAA9-1093A8321E2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55445" y="5218529"/>
              <a:ext cx="368827" cy="368827"/>
            </a:xfrm>
            <a:prstGeom prst="rect">
              <a:avLst/>
            </a:prstGeom>
          </p:spPr>
        </p:pic>
        <p:pic>
          <p:nvPicPr>
            <p:cNvPr id="14" name="Graphic 13" descr="Classroom with solid fill">
              <a:extLst>
                <a:ext uri="{FF2B5EF4-FFF2-40B4-BE49-F238E27FC236}">
                  <a16:creationId xmlns:a16="http://schemas.microsoft.com/office/drawing/2014/main" id="{76AF5373-0A92-E69C-7792-6B0933941D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39858" y="5500638"/>
              <a:ext cx="368827" cy="368827"/>
            </a:xfrm>
            <a:prstGeom prst="rect">
              <a:avLst/>
            </a:prstGeom>
          </p:spPr>
        </p:pic>
        <p:pic>
          <p:nvPicPr>
            <p:cNvPr id="15" name="Graphic 14" descr="Books with solid fill">
              <a:extLst>
                <a:ext uri="{FF2B5EF4-FFF2-40B4-BE49-F238E27FC236}">
                  <a16:creationId xmlns:a16="http://schemas.microsoft.com/office/drawing/2014/main" id="{63353D02-5C77-F41A-8081-1A9EAB03622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71032" y="5500637"/>
              <a:ext cx="368827" cy="368827"/>
            </a:xfrm>
            <a:prstGeom prst="rect">
              <a:avLst/>
            </a:prstGeom>
          </p:spPr>
        </p:pic>
      </p:grpSp>
      <p:grpSp>
        <p:nvGrpSpPr>
          <p:cNvPr id="16" name="Group 15">
            <a:extLst>
              <a:ext uri="{FF2B5EF4-FFF2-40B4-BE49-F238E27FC236}">
                <a16:creationId xmlns:a16="http://schemas.microsoft.com/office/drawing/2014/main" id="{7558C6D2-6F2A-81E7-6B55-F156A50059E7}"/>
              </a:ext>
            </a:extLst>
          </p:cNvPr>
          <p:cNvGrpSpPr/>
          <p:nvPr/>
        </p:nvGrpSpPr>
        <p:grpSpPr>
          <a:xfrm>
            <a:off x="410393" y="2940354"/>
            <a:ext cx="706499" cy="651878"/>
            <a:chOff x="6744648" y="5188839"/>
            <a:chExt cx="737654" cy="680626"/>
          </a:xfrm>
          <a:solidFill>
            <a:schemeClr val="bg1"/>
          </a:solidFill>
        </p:grpSpPr>
        <p:pic>
          <p:nvPicPr>
            <p:cNvPr id="17" name="Graphic 16" descr="Blackboard with solid fill">
              <a:extLst>
                <a:ext uri="{FF2B5EF4-FFF2-40B4-BE49-F238E27FC236}">
                  <a16:creationId xmlns:a16="http://schemas.microsoft.com/office/drawing/2014/main" id="{A175F9A7-2729-29FA-B349-4F2344EF182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744648" y="5500638"/>
              <a:ext cx="368827" cy="368827"/>
            </a:xfrm>
            <a:prstGeom prst="rect">
              <a:avLst/>
            </a:prstGeom>
          </p:spPr>
        </p:pic>
        <p:pic>
          <p:nvPicPr>
            <p:cNvPr id="18" name="Graphic 17" descr="Bank with solid fill">
              <a:extLst>
                <a:ext uri="{FF2B5EF4-FFF2-40B4-BE49-F238E27FC236}">
                  <a16:creationId xmlns:a16="http://schemas.microsoft.com/office/drawing/2014/main" id="{06AD4F13-449A-3071-03A7-EF5A30BEBE1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918101" y="5188839"/>
              <a:ext cx="368827" cy="368827"/>
            </a:xfrm>
            <a:prstGeom prst="rect">
              <a:avLst/>
            </a:prstGeom>
          </p:spPr>
        </p:pic>
        <p:pic>
          <p:nvPicPr>
            <p:cNvPr id="19" name="Graphic 18" descr="Scales of justice with solid fill">
              <a:extLst>
                <a:ext uri="{FF2B5EF4-FFF2-40B4-BE49-F238E27FC236}">
                  <a16:creationId xmlns:a16="http://schemas.microsoft.com/office/drawing/2014/main" id="{62462CEE-8D75-0A12-A5EF-6E88263F9A4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13475" y="5500638"/>
              <a:ext cx="368827" cy="368827"/>
            </a:xfrm>
            <a:prstGeom prst="rect">
              <a:avLst/>
            </a:prstGeom>
          </p:spPr>
        </p:pic>
      </p:grpSp>
      <p:grpSp>
        <p:nvGrpSpPr>
          <p:cNvPr id="20" name="Group 19">
            <a:extLst>
              <a:ext uri="{FF2B5EF4-FFF2-40B4-BE49-F238E27FC236}">
                <a16:creationId xmlns:a16="http://schemas.microsoft.com/office/drawing/2014/main" id="{0A5530A4-9204-CEEB-51DD-EF425CDC6B37}"/>
              </a:ext>
            </a:extLst>
          </p:cNvPr>
          <p:cNvGrpSpPr/>
          <p:nvPr/>
        </p:nvGrpSpPr>
        <p:grpSpPr>
          <a:xfrm>
            <a:off x="410393" y="1133228"/>
            <a:ext cx="706499" cy="631391"/>
            <a:chOff x="5363320" y="5188839"/>
            <a:chExt cx="737654" cy="659238"/>
          </a:xfrm>
          <a:solidFill>
            <a:schemeClr val="bg1"/>
          </a:solidFill>
        </p:grpSpPr>
        <p:pic>
          <p:nvPicPr>
            <p:cNvPr id="21" name="Graphic 20" descr="Connections with solid fill">
              <a:extLst>
                <a:ext uri="{FF2B5EF4-FFF2-40B4-BE49-F238E27FC236}">
                  <a16:creationId xmlns:a16="http://schemas.microsoft.com/office/drawing/2014/main" id="{7F774640-ACE5-65AB-E4ED-C7356768EEF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536773" y="5188839"/>
              <a:ext cx="368827" cy="368827"/>
            </a:xfrm>
            <a:prstGeom prst="rect">
              <a:avLst/>
            </a:prstGeom>
          </p:spPr>
        </p:pic>
        <p:pic>
          <p:nvPicPr>
            <p:cNvPr id="22" name="Graphic 21" descr="Group success with solid fill">
              <a:extLst>
                <a:ext uri="{FF2B5EF4-FFF2-40B4-BE49-F238E27FC236}">
                  <a16:creationId xmlns:a16="http://schemas.microsoft.com/office/drawing/2014/main" id="{734B2B83-FBA8-18EF-2B1E-AD6FBB6659E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732147" y="5479250"/>
              <a:ext cx="368827" cy="368827"/>
            </a:xfrm>
            <a:prstGeom prst="rect">
              <a:avLst/>
            </a:prstGeom>
          </p:spPr>
        </p:pic>
        <p:pic>
          <p:nvPicPr>
            <p:cNvPr id="23" name="Graphic 22" descr="Hierarchy with solid fill">
              <a:extLst>
                <a:ext uri="{FF2B5EF4-FFF2-40B4-BE49-F238E27FC236}">
                  <a16:creationId xmlns:a16="http://schemas.microsoft.com/office/drawing/2014/main" id="{210ECCE4-DE4E-E087-CAA5-7F960A9415C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363320" y="5479249"/>
              <a:ext cx="368827" cy="368827"/>
            </a:xfrm>
            <a:prstGeom prst="rect">
              <a:avLst/>
            </a:prstGeom>
          </p:spPr>
        </p:pic>
      </p:grpSp>
      <p:graphicFrame>
        <p:nvGraphicFramePr>
          <p:cNvPr id="24" name="Table 23">
            <a:extLst>
              <a:ext uri="{FF2B5EF4-FFF2-40B4-BE49-F238E27FC236}">
                <a16:creationId xmlns:a16="http://schemas.microsoft.com/office/drawing/2014/main" id="{765FC9A9-7A9B-4BDC-EF58-4E5B0C418941}"/>
              </a:ext>
            </a:extLst>
          </p:cNvPr>
          <p:cNvGraphicFramePr>
            <a:graphicFrameLocks noGrp="1"/>
          </p:cNvGraphicFramePr>
          <p:nvPr>
            <p:extLst>
              <p:ext uri="{D42A27DB-BD31-4B8C-83A1-F6EECF244321}">
                <p14:modId xmlns:p14="http://schemas.microsoft.com/office/powerpoint/2010/main" val="305818163"/>
              </p:ext>
            </p:extLst>
          </p:nvPr>
        </p:nvGraphicFramePr>
        <p:xfrm>
          <a:off x="273051" y="4283420"/>
          <a:ext cx="9359901" cy="2257725"/>
        </p:xfrm>
        <a:graphic>
          <a:graphicData uri="http://schemas.openxmlformats.org/drawingml/2006/table">
            <a:tbl>
              <a:tblPr firstRow="1" bandRow="1">
                <a:tableStyleId>{5C22544A-7EE6-4342-B048-85BDC9FD1C3A}</a:tableStyleId>
              </a:tblPr>
              <a:tblGrid>
                <a:gridCol w="807656">
                  <a:extLst>
                    <a:ext uri="{9D8B030D-6E8A-4147-A177-3AD203B41FA5}">
                      <a16:colId xmlns:a16="http://schemas.microsoft.com/office/drawing/2014/main" val="3599951121"/>
                    </a:ext>
                  </a:extLst>
                </a:gridCol>
                <a:gridCol w="1798734">
                  <a:extLst>
                    <a:ext uri="{9D8B030D-6E8A-4147-A177-3AD203B41FA5}">
                      <a16:colId xmlns:a16="http://schemas.microsoft.com/office/drawing/2014/main" val="3013051322"/>
                    </a:ext>
                  </a:extLst>
                </a:gridCol>
                <a:gridCol w="807656">
                  <a:extLst>
                    <a:ext uri="{9D8B030D-6E8A-4147-A177-3AD203B41FA5}">
                      <a16:colId xmlns:a16="http://schemas.microsoft.com/office/drawing/2014/main" val="519254969"/>
                    </a:ext>
                  </a:extLst>
                </a:gridCol>
                <a:gridCol w="1744835">
                  <a:extLst>
                    <a:ext uri="{9D8B030D-6E8A-4147-A177-3AD203B41FA5}">
                      <a16:colId xmlns:a16="http://schemas.microsoft.com/office/drawing/2014/main" val="1940185562"/>
                    </a:ext>
                  </a:extLst>
                </a:gridCol>
                <a:gridCol w="807656">
                  <a:extLst>
                    <a:ext uri="{9D8B030D-6E8A-4147-A177-3AD203B41FA5}">
                      <a16:colId xmlns:a16="http://schemas.microsoft.com/office/drawing/2014/main" val="2633343598"/>
                    </a:ext>
                  </a:extLst>
                </a:gridCol>
                <a:gridCol w="1292854">
                  <a:extLst>
                    <a:ext uri="{9D8B030D-6E8A-4147-A177-3AD203B41FA5}">
                      <a16:colId xmlns:a16="http://schemas.microsoft.com/office/drawing/2014/main" val="2999667846"/>
                    </a:ext>
                  </a:extLst>
                </a:gridCol>
                <a:gridCol w="807656">
                  <a:extLst>
                    <a:ext uri="{9D8B030D-6E8A-4147-A177-3AD203B41FA5}">
                      <a16:colId xmlns:a16="http://schemas.microsoft.com/office/drawing/2014/main" val="2891664329"/>
                    </a:ext>
                  </a:extLst>
                </a:gridCol>
                <a:gridCol w="1292854">
                  <a:extLst>
                    <a:ext uri="{9D8B030D-6E8A-4147-A177-3AD203B41FA5}">
                      <a16:colId xmlns:a16="http://schemas.microsoft.com/office/drawing/2014/main" val="3418735436"/>
                    </a:ext>
                  </a:extLst>
                </a:gridCol>
              </a:tblGrid>
              <a:tr h="451545">
                <a:tc>
                  <a:txBody>
                    <a:bodyPr/>
                    <a:lstStyle/>
                    <a:p>
                      <a:r>
                        <a:rPr lang="en-GB" sz="800" dirty="0">
                          <a:solidFill>
                            <a:schemeClr val="tx1"/>
                          </a:solidFill>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ct val="100000"/>
                        </a:lnSpc>
                        <a:spcBef>
                          <a:spcPts val="800"/>
                        </a:spcBef>
                        <a:spcAft>
                          <a:spcPts val="0"/>
                        </a:spcAft>
                        <a:buFontTx/>
                        <a:buNone/>
                      </a:pPr>
                      <a:r>
                        <a:rPr lang="en-US" sz="1050" b="1" dirty="0">
                          <a:solidFill>
                            <a:schemeClr val="tx1"/>
                          </a:solidFill>
                          <a:latin typeface="+mn-lt"/>
                        </a:rPr>
                        <a:t>64%</a:t>
                      </a:r>
                    </a:p>
                    <a:p>
                      <a:pPr marL="0" lvl="0" indent="0">
                        <a:lnSpc>
                          <a:spcPct val="100000"/>
                        </a:lnSpc>
                        <a:spcBef>
                          <a:spcPts val="200"/>
                        </a:spcBef>
                        <a:spcAft>
                          <a:spcPts val="0"/>
                        </a:spcAft>
                        <a:buFontTx/>
                        <a:buNone/>
                      </a:pPr>
                      <a:r>
                        <a:rPr lang="en-US" sz="900" b="0" dirty="0">
                          <a:solidFill>
                            <a:schemeClr val="tx1"/>
                          </a:solidFill>
                          <a:latin typeface="+mn-lt"/>
                        </a:rPr>
                        <a:t>Communication</a:t>
                      </a:r>
                      <a:endParaRPr lang="en-GB" sz="900" b="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ct val="100000"/>
                        </a:lnSpc>
                        <a:spcBef>
                          <a:spcPts val="800"/>
                        </a:spcBef>
                        <a:spcAft>
                          <a:spcPts val="0"/>
                        </a:spcAft>
                        <a:buFontTx/>
                        <a:buNone/>
                      </a:pPr>
                      <a:r>
                        <a:rPr lang="en-US" sz="1050" b="1" dirty="0">
                          <a:solidFill>
                            <a:schemeClr val="tx1"/>
                          </a:solidFill>
                          <a:latin typeface="+mn-lt"/>
                        </a:rPr>
                        <a:t>57% </a:t>
                      </a:r>
                    </a:p>
                    <a:p>
                      <a:r>
                        <a:rPr lang="en-US" sz="900" b="0" dirty="0">
                          <a:solidFill>
                            <a:schemeClr val="tx1"/>
                          </a:solidFill>
                          <a:latin typeface="+mn-lt"/>
                        </a:rPr>
                        <a:t>Emotional intelligence</a:t>
                      </a:r>
                      <a:endParaRPr lang="en-GB" sz="900" b="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accent2"/>
                          </a:solidFill>
                          <a:latin typeface="+mn-lt"/>
                        </a:rPr>
                        <a:t>54% </a:t>
                      </a:r>
                    </a:p>
                    <a:p>
                      <a:r>
                        <a:rPr lang="en-US" sz="900" b="0" dirty="0">
                          <a:solidFill>
                            <a:schemeClr val="accent2"/>
                          </a:solidFill>
                          <a:latin typeface="+mn-lt"/>
                        </a:rPr>
                        <a:t>Literacy</a:t>
                      </a:r>
                      <a:endParaRPr lang="en-GB" sz="900" b="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accent2"/>
                          </a:solidFill>
                          <a:latin typeface="+mn-lt"/>
                        </a:rPr>
                        <a:t>54% </a:t>
                      </a:r>
                    </a:p>
                    <a:p>
                      <a:r>
                        <a:rPr lang="en-US" sz="900" b="0" dirty="0">
                          <a:solidFill>
                            <a:schemeClr val="accent2"/>
                          </a:solidFill>
                          <a:latin typeface="+mn-lt"/>
                        </a:rPr>
                        <a:t>Empathy</a:t>
                      </a:r>
                      <a:endParaRPr lang="en-GB" sz="900" b="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106709"/>
                  </a:ext>
                </a:extLst>
              </a:tr>
              <a:tr h="451545">
                <a:tc>
                  <a:txBody>
                    <a:bodyPr/>
                    <a:lstStyle/>
                    <a:p>
                      <a:endParaRPr lang="en-GB" sz="800" dirty="0">
                        <a:solidFill>
                          <a:schemeClr val="tx1"/>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ct val="100000"/>
                        </a:lnSpc>
                        <a:spcBef>
                          <a:spcPts val="800"/>
                        </a:spcBef>
                        <a:spcAft>
                          <a:spcPts val="0"/>
                        </a:spcAft>
                        <a:buFontTx/>
                        <a:buNone/>
                      </a:pPr>
                      <a:r>
                        <a:rPr lang="en-US" sz="1050" b="1" dirty="0">
                          <a:solidFill>
                            <a:schemeClr val="tx1"/>
                          </a:solidFill>
                          <a:latin typeface="+mn-lt"/>
                        </a:rPr>
                        <a:t>46% </a:t>
                      </a:r>
                      <a:br>
                        <a:rPr lang="en-US" sz="900" dirty="0">
                          <a:solidFill>
                            <a:schemeClr val="tx1"/>
                          </a:solidFill>
                          <a:latin typeface="+mn-lt"/>
                        </a:rPr>
                      </a:br>
                      <a:r>
                        <a:rPr lang="en-US" sz="900" dirty="0">
                          <a:solidFill>
                            <a:schemeClr val="tx1"/>
                          </a:solidFill>
                          <a:latin typeface="+mn-lt"/>
                        </a:rPr>
                        <a:t>Critical thinking</a:t>
                      </a:r>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ct val="100000"/>
                        </a:lnSpc>
                        <a:spcBef>
                          <a:spcPts val="400"/>
                        </a:spcBef>
                        <a:spcAft>
                          <a:spcPts val="0"/>
                        </a:spcAft>
                        <a:buFontTx/>
                        <a:buNone/>
                      </a:pPr>
                      <a:r>
                        <a:rPr lang="en-US" sz="1050" b="1" dirty="0">
                          <a:solidFill>
                            <a:schemeClr val="tx1"/>
                          </a:solidFill>
                          <a:latin typeface="+mn-lt"/>
                        </a:rPr>
                        <a:t>43%</a:t>
                      </a:r>
                    </a:p>
                    <a:p>
                      <a:r>
                        <a:rPr lang="en-US" sz="900" dirty="0">
                          <a:solidFill>
                            <a:schemeClr val="tx1"/>
                          </a:solidFill>
                          <a:latin typeface="+mn-lt"/>
                        </a:rPr>
                        <a:t>H2H collaboration</a:t>
                      </a:r>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accent2"/>
                          </a:solidFill>
                          <a:latin typeface="+mn-lt"/>
                        </a:rPr>
                        <a:t>43% </a:t>
                      </a:r>
                    </a:p>
                    <a:p>
                      <a:r>
                        <a:rPr lang="en-US" sz="900" dirty="0">
                          <a:solidFill>
                            <a:schemeClr val="accent2"/>
                          </a:solidFill>
                          <a:latin typeface="+mn-lt"/>
                        </a:rPr>
                        <a:t>Problem solving</a:t>
                      </a:r>
                      <a:endParaRPr lang="en-GB" sz="90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accent2"/>
                          </a:solidFill>
                          <a:latin typeface="+mn-lt"/>
                        </a:rPr>
                        <a:t>39% </a:t>
                      </a:r>
                    </a:p>
                    <a:p>
                      <a:r>
                        <a:rPr lang="en-US" sz="900" dirty="0">
                          <a:solidFill>
                            <a:schemeClr val="accent2"/>
                          </a:solidFill>
                          <a:latin typeface="+mn-lt"/>
                        </a:rPr>
                        <a:t>Creativity</a:t>
                      </a:r>
                      <a:endParaRPr lang="en-GB" sz="90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0800506"/>
                  </a:ext>
                </a:extLst>
              </a:tr>
              <a:tr h="451545">
                <a:tc>
                  <a:txBody>
                    <a:bodyPr/>
                    <a:lstStyle/>
                    <a:p>
                      <a:endParaRPr lang="en-GB" sz="800" dirty="0">
                        <a:solidFill>
                          <a:schemeClr val="tx1"/>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ct val="100000"/>
                        </a:lnSpc>
                        <a:spcBef>
                          <a:spcPts val="0"/>
                        </a:spcBef>
                        <a:spcAft>
                          <a:spcPts val="0"/>
                        </a:spcAft>
                        <a:buFontTx/>
                        <a:buNone/>
                      </a:pPr>
                      <a:r>
                        <a:rPr lang="en-US" sz="1050" b="1" dirty="0">
                          <a:solidFill>
                            <a:schemeClr val="tx1"/>
                          </a:solidFill>
                          <a:latin typeface="+mn-lt"/>
                        </a:rPr>
                        <a:t>32% </a:t>
                      </a:r>
                      <a:br>
                        <a:rPr lang="en-US" sz="1050" b="1" dirty="0">
                          <a:solidFill>
                            <a:schemeClr val="tx1"/>
                          </a:solidFill>
                          <a:latin typeface="+mn-lt"/>
                        </a:rPr>
                      </a:br>
                      <a:r>
                        <a:rPr lang="en-US" sz="900" b="0" dirty="0">
                          <a:solidFill>
                            <a:schemeClr val="tx1"/>
                          </a:solidFill>
                          <a:latin typeface="+mn-lt"/>
                        </a:rPr>
                        <a:t>Adaptability</a:t>
                      </a:r>
                      <a:endParaRPr lang="en-GB" sz="900" b="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tx1"/>
                          </a:solidFill>
                          <a:latin typeface="+mn-lt"/>
                        </a:rPr>
                        <a:t>32% </a:t>
                      </a:r>
                    </a:p>
                    <a:p>
                      <a:r>
                        <a:rPr lang="en-US" sz="900" dirty="0">
                          <a:solidFill>
                            <a:schemeClr val="tx1"/>
                          </a:solidFill>
                          <a:latin typeface="+mn-lt"/>
                        </a:rPr>
                        <a:t>Leadership</a:t>
                      </a:r>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accent2"/>
                          </a:solidFill>
                          <a:latin typeface="+mn-lt"/>
                        </a:rPr>
                        <a:t>25% </a:t>
                      </a:r>
                    </a:p>
                    <a:p>
                      <a:r>
                        <a:rPr lang="en-US" sz="900" dirty="0">
                          <a:solidFill>
                            <a:schemeClr val="accent2"/>
                          </a:solidFill>
                          <a:latin typeface="+mn-lt"/>
                        </a:rPr>
                        <a:t>Dexterity</a:t>
                      </a:r>
                      <a:endParaRPr lang="en-GB" sz="90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accent2"/>
                          </a:solidFill>
                          <a:latin typeface="+mn-lt"/>
                        </a:rPr>
                        <a:t>25%</a:t>
                      </a:r>
                    </a:p>
                    <a:p>
                      <a:r>
                        <a:rPr lang="en-US" sz="900" dirty="0">
                          <a:solidFill>
                            <a:schemeClr val="accent2"/>
                          </a:solidFill>
                          <a:latin typeface="+mn-lt"/>
                        </a:rPr>
                        <a:t> Learning ability</a:t>
                      </a:r>
                      <a:endParaRPr lang="en-GB" sz="90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341331"/>
                  </a:ext>
                </a:extLst>
              </a:tr>
              <a:tr h="451545">
                <a:tc>
                  <a:txBody>
                    <a:bodyPr/>
                    <a:lstStyle/>
                    <a:p>
                      <a:endParaRPr lang="en-GB" sz="800" dirty="0">
                        <a:solidFill>
                          <a:schemeClr val="tx1"/>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ct val="100000"/>
                        </a:lnSpc>
                        <a:spcBef>
                          <a:spcPts val="800"/>
                        </a:spcBef>
                        <a:spcAft>
                          <a:spcPts val="0"/>
                        </a:spcAft>
                        <a:buFontTx/>
                        <a:buNone/>
                      </a:pPr>
                      <a:r>
                        <a:rPr lang="en-US" sz="1050" b="1" dirty="0">
                          <a:solidFill>
                            <a:schemeClr val="tx1"/>
                          </a:solidFill>
                          <a:latin typeface="+mn-lt"/>
                        </a:rPr>
                        <a:t>21% </a:t>
                      </a:r>
                      <a:br>
                        <a:rPr lang="en-US" sz="1050" b="1" dirty="0">
                          <a:solidFill>
                            <a:schemeClr val="tx1"/>
                          </a:solidFill>
                          <a:latin typeface="+mn-lt"/>
                        </a:rPr>
                      </a:br>
                      <a:r>
                        <a:rPr lang="en-US" sz="900" dirty="0">
                          <a:solidFill>
                            <a:schemeClr val="tx1"/>
                          </a:solidFill>
                          <a:latin typeface="+mn-lt"/>
                        </a:rPr>
                        <a:t>Resilience</a:t>
                      </a:r>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tx1"/>
                          </a:solidFill>
                          <a:latin typeface="+mn-lt"/>
                        </a:rPr>
                        <a:t>21% </a:t>
                      </a:r>
                    </a:p>
                    <a:p>
                      <a:r>
                        <a:rPr lang="en-US" sz="900" dirty="0">
                          <a:solidFill>
                            <a:schemeClr val="tx1"/>
                          </a:solidFill>
                          <a:latin typeface="+mn-lt"/>
                        </a:rPr>
                        <a:t>Perspection</a:t>
                      </a:r>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accent2"/>
                          </a:solidFill>
                          <a:latin typeface="+mn-lt"/>
                        </a:rPr>
                        <a:t>11%</a:t>
                      </a:r>
                    </a:p>
                    <a:p>
                      <a:r>
                        <a:rPr lang="en-US" sz="900" dirty="0">
                          <a:solidFill>
                            <a:schemeClr val="accent2"/>
                          </a:solidFill>
                          <a:latin typeface="+mn-lt"/>
                        </a:rPr>
                        <a:t> H2M collaboration</a:t>
                      </a:r>
                      <a:endParaRPr lang="en-GB" sz="90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accent2"/>
                          </a:solidFill>
                          <a:latin typeface="+mn-lt"/>
                        </a:rPr>
                        <a:t>11% </a:t>
                      </a:r>
                    </a:p>
                    <a:p>
                      <a:r>
                        <a:rPr lang="en-US" sz="900" dirty="0">
                          <a:solidFill>
                            <a:schemeClr val="accent2"/>
                          </a:solidFill>
                          <a:latin typeface="+mn-lt"/>
                        </a:rPr>
                        <a:t>Ethics</a:t>
                      </a:r>
                      <a:endParaRPr lang="en-GB" sz="90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1977017"/>
                  </a:ext>
                </a:extLst>
              </a:tr>
              <a:tr h="451545">
                <a:tc>
                  <a:txBody>
                    <a:bodyPr/>
                    <a:lstStyle/>
                    <a:p>
                      <a:endParaRPr lang="en-GB" sz="800" dirty="0">
                        <a:solidFill>
                          <a:schemeClr val="tx1"/>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ct val="100000"/>
                        </a:lnSpc>
                        <a:spcBef>
                          <a:spcPts val="800"/>
                        </a:spcBef>
                        <a:spcAft>
                          <a:spcPts val="0"/>
                        </a:spcAft>
                        <a:buFontTx/>
                        <a:buNone/>
                      </a:pPr>
                      <a:r>
                        <a:rPr lang="en-US" sz="1050" b="1" dirty="0">
                          <a:solidFill>
                            <a:schemeClr val="tx1"/>
                          </a:solidFill>
                          <a:latin typeface="+mn-lt"/>
                        </a:rPr>
                        <a:t>7%</a:t>
                      </a:r>
                      <a:br>
                        <a:rPr lang="en-US" sz="900" dirty="0">
                          <a:solidFill>
                            <a:schemeClr val="tx1"/>
                          </a:solidFill>
                          <a:latin typeface="+mn-lt"/>
                        </a:rPr>
                      </a:br>
                      <a:r>
                        <a:rPr lang="en-US" sz="900" dirty="0">
                          <a:solidFill>
                            <a:schemeClr val="tx1"/>
                          </a:solidFill>
                          <a:latin typeface="+mn-lt"/>
                        </a:rPr>
                        <a:t> Entrepreneurship</a:t>
                      </a:r>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tx1"/>
                          </a:solidFill>
                          <a:latin typeface="+mn-lt"/>
                        </a:rPr>
                        <a:t>7%</a:t>
                      </a:r>
                    </a:p>
                    <a:p>
                      <a:r>
                        <a:rPr lang="en-US" sz="900" dirty="0">
                          <a:solidFill>
                            <a:schemeClr val="tx1"/>
                          </a:solidFill>
                          <a:latin typeface="+mn-lt"/>
                        </a:rPr>
                        <a:t>Self-awareness</a:t>
                      </a:r>
                      <a:endParaRPr lang="en-GB" sz="900" dirty="0">
                        <a:solidFill>
                          <a:schemeClr val="tx1"/>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pPr>
                      <a:r>
                        <a:rPr lang="en-US" sz="1050" b="1" dirty="0">
                          <a:solidFill>
                            <a:schemeClr val="accent2"/>
                          </a:solidFill>
                          <a:latin typeface="+mn-lt"/>
                        </a:rPr>
                        <a:t>4% </a:t>
                      </a:r>
                      <a:br>
                        <a:rPr lang="en-US" sz="1050" b="1" dirty="0">
                          <a:solidFill>
                            <a:schemeClr val="accent2"/>
                          </a:solidFill>
                          <a:latin typeface="+mn-lt"/>
                        </a:rPr>
                      </a:br>
                      <a:r>
                        <a:rPr lang="en-US" sz="900" dirty="0">
                          <a:solidFill>
                            <a:schemeClr val="accent2"/>
                          </a:solidFill>
                          <a:latin typeface="+mn-lt"/>
                        </a:rPr>
                        <a:t>organization</a:t>
                      </a:r>
                      <a:endParaRPr lang="en-GB" sz="90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accent2"/>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014382"/>
                  </a:ext>
                </a:extLst>
              </a:tr>
            </a:tbl>
          </a:graphicData>
        </a:graphic>
      </p:graphicFrame>
      <p:grpSp>
        <p:nvGrpSpPr>
          <p:cNvPr id="26" name="Group 25">
            <a:extLst>
              <a:ext uri="{FF2B5EF4-FFF2-40B4-BE49-F238E27FC236}">
                <a16:creationId xmlns:a16="http://schemas.microsoft.com/office/drawing/2014/main" id="{1F6465E4-4EF6-D74D-E451-0D0925C7FF51}"/>
              </a:ext>
            </a:extLst>
          </p:cNvPr>
          <p:cNvGrpSpPr/>
          <p:nvPr/>
        </p:nvGrpSpPr>
        <p:grpSpPr bwMode="gray">
          <a:xfrm>
            <a:off x="3032655" y="4325178"/>
            <a:ext cx="365760" cy="365760"/>
            <a:chOff x="3100389" y="4257147"/>
            <a:chExt cx="365760" cy="365760"/>
          </a:xfrm>
        </p:grpSpPr>
        <p:sp>
          <p:nvSpPr>
            <p:cNvPr id="27" name="Freeform 5">
              <a:extLst>
                <a:ext uri="{FF2B5EF4-FFF2-40B4-BE49-F238E27FC236}">
                  <a16:creationId xmlns:a16="http://schemas.microsoft.com/office/drawing/2014/main" id="{C0EE0BCE-1816-A762-7BDB-DA5F51616F2E}"/>
                </a:ext>
              </a:extLst>
            </p:cNvPr>
            <p:cNvSpPr/>
            <p:nvPr/>
          </p:nvSpPr>
          <p:spPr bwMode="gray">
            <a:xfrm>
              <a:off x="3100389" y="4257147"/>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30" name="Graphic 29" descr="Heart outline">
              <a:extLst>
                <a:ext uri="{FF2B5EF4-FFF2-40B4-BE49-F238E27FC236}">
                  <a16:creationId xmlns:a16="http://schemas.microsoft.com/office/drawing/2014/main" id="{CB885C3F-D739-6F05-0866-037BD5D4E7DF}"/>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bwMode="gray">
            <a:xfrm>
              <a:off x="3159825" y="4316583"/>
              <a:ext cx="246888" cy="246888"/>
            </a:xfrm>
            <a:prstGeom prst="rect">
              <a:avLst/>
            </a:prstGeom>
          </p:spPr>
        </p:pic>
      </p:grpSp>
      <p:grpSp>
        <p:nvGrpSpPr>
          <p:cNvPr id="32" name="Group 31">
            <a:extLst>
              <a:ext uri="{FF2B5EF4-FFF2-40B4-BE49-F238E27FC236}">
                <a16:creationId xmlns:a16="http://schemas.microsoft.com/office/drawing/2014/main" id="{E6E5ABD9-B493-C3A6-6175-6AB8A573B88D}"/>
              </a:ext>
            </a:extLst>
          </p:cNvPr>
          <p:cNvGrpSpPr/>
          <p:nvPr/>
        </p:nvGrpSpPr>
        <p:grpSpPr bwMode="gray">
          <a:xfrm>
            <a:off x="5585146" y="4325178"/>
            <a:ext cx="365760" cy="365760"/>
            <a:chOff x="5652880" y="4257147"/>
            <a:chExt cx="365760" cy="365760"/>
          </a:xfrm>
        </p:grpSpPr>
        <p:sp>
          <p:nvSpPr>
            <p:cNvPr id="33" name="Freeform 5">
              <a:extLst>
                <a:ext uri="{FF2B5EF4-FFF2-40B4-BE49-F238E27FC236}">
                  <a16:creationId xmlns:a16="http://schemas.microsoft.com/office/drawing/2014/main" id="{081A13E5-7041-A49E-9265-5C8DA95044AA}"/>
                </a:ext>
              </a:extLst>
            </p:cNvPr>
            <p:cNvSpPr/>
            <p:nvPr/>
          </p:nvSpPr>
          <p:spPr bwMode="gray">
            <a:xfrm>
              <a:off x="5652880" y="4257147"/>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34" name="Graphic 33" descr="Open book outline">
              <a:extLst>
                <a:ext uri="{FF2B5EF4-FFF2-40B4-BE49-F238E27FC236}">
                  <a16:creationId xmlns:a16="http://schemas.microsoft.com/office/drawing/2014/main" id="{DBFE0222-7613-D6B9-10B1-A1E0C1CE593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bwMode="gray">
            <a:xfrm>
              <a:off x="5712316" y="4316583"/>
              <a:ext cx="246888" cy="246888"/>
            </a:xfrm>
            <a:prstGeom prst="rect">
              <a:avLst/>
            </a:prstGeom>
          </p:spPr>
        </p:pic>
      </p:grpSp>
      <p:grpSp>
        <p:nvGrpSpPr>
          <p:cNvPr id="35" name="Group 34">
            <a:extLst>
              <a:ext uri="{FF2B5EF4-FFF2-40B4-BE49-F238E27FC236}">
                <a16:creationId xmlns:a16="http://schemas.microsoft.com/office/drawing/2014/main" id="{624F5E99-A68D-56FC-4A29-359519F1A153}"/>
              </a:ext>
            </a:extLst>
          </p:cNvPr>
          <p:cNvGrpSpPr/>
          <p:nvPr/>
        </p:nvGrpSpPr>
        <p:grpSpPr bwMode="gray">
          <a:xfrm>
            <a:off x="7685656" y="4325178"/>
            <a:ext cx="365760" cy="365760"/>
            <a:chOff x="7753390" y="4257147"/>
            <a:chExt cx="365760" cy="365760"/>
          </a:xfrm>
        </p:grpSpPr>
        <p:sp>
          <p:nvSpPr>
            <p:cNvPr id="36" name="Freeform 5">
              <a:extLst>
                <a:ext uri="{FF2B5EF4-FFF2-40B4-BE49-F238E27FC236}">
                  <a16:creationId xmlns:a16="http://schemas.microsoft.com/office/drawing/2014/main" id="{91CA55C9-F846-93C1-52EE-D4E07D63EE57}"/>
                </a:ext>
              </a:extLst>
            </p:cNvPr>
            <p:cNvSpPr/>
            <p:nvPr/>
          </p:nvSpPr>
          <p:spPr bwMode="gray">
            <a:xfrm>
              <a:off x="7753390" y="4257147"/>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37" name="Graphic 36" descr="Two Men outline">
              <a:extLst>
                <a:ext uri="{FF2B5EF4-FFF2-40B4-BE49-F238E27FC236}">
                  <a16:creationId xmlns:a16="http://schemas.microsoft.com/office/drawing/2014/main" id="{991893F4-CED7-B757-B566-E3F361B7F00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bwMode="gray">
            <a:xfrm>
              <a:off x="7812826" y="4316583"/>
              <a:ext cx="246888" cy="246888"/>
            </a:xfrm>
            <a:prstGeom prst="rect">
              <a:avLst/>
            </a:prstGeom>
          </p:spPr>
        </p:pic>
      </p:grpSp>
      <p:grpSp>
        <p:nvGrpSpPr>
          <p:cNvPr id="38" name="Group 37">
            <a:extLst>
              <a:ext uri="{FF2B5EF4-FFF2-40B4-BE49-F238E27FC236}">
                <a16:creationId xmlns:a16="http://schemas.microsoft.com/office/drawing/2014/main" id="{0D85D801-8213-5ACF-AC57-74166AE19F8D}"/>
              </a:ext>
            </a:extLst>
          </p:cNvPr>
          <p:cNvGrpSpPr/>
          <p:nvPr/>
        </p:nvGrpSpPr>
        <p:grpSpPr>
          <a:xfrm>
            <a:off x="426265" y="4766832"/>
            <a:ext cx="7625151" cy="365760"/>
            <a:chOff x="426265" y="4491221"/>
            <a:chExt cx="7625151" cy="365760"/>
          </a:xfrm>
        </p:grpSpPr>
        <p:sp>
          <p:nvSpPr>
            <p:cNvPr id="39" name="Freeform 5">
              <a:extLst>
                <a:ext uri="{FF2B5EF4-FFF2-40B4-BE49-F238E27FC236}">
                  <a16:creationId xmlns:a16="http://schemas.microsoft.com/office/drawing/2014/main" id="{2AF10B28-7C15-29F9-E437-6D27647D3566}"/>
                </a:ext>
              </a:extLst>
            </p:cNvPr>
            <p:cNvSpPr/>
            <p:nvPr/>
          </p:nvSpPr>
          <p:spPr bwMode="gray">
            <a:xfrm>
              <a:off x="426265" y="4491221"/>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grpSp>
          <p:nvGrpSpPr>
            <p:cNvPr id="40" name="Group 39">
              <a:extLst>
                <a:ext uri="{FF2B5EF4-FFF2-40B4-BE49-F238E27FC236}">
                  <a16:creationId xmlns:a16="http://schemas.microsoft.com/office/drawing/2014/main" id="{77CC750F-952D-6F41-48A7-612D41738B05}"/>
                </a:ext>
              </a:extLst>
            </p:cNvPr>
            <p:cNvGrpSpPr/>
            <p:nvPr/>
          </p:nvGrpSpPr>
          <p:grpSpPr bwMode="gray">
            <a:xfrm>
              <a:off x="3032655" y="4491221"/>
              <a:ext cx="365760" cy="365760"/>
              <a:chOff x="3100389" y="4675941"/>
              <a:chExt cx="365760" cy="365760"/>
            </a:xfrm>
          </p:grpSpPr>
          <p:sp>
            <p:nvSpPr>
              <p:cNvPr id="76" name="Freeform 5">
                <a:extLst>
                  <a:ext uri="{FF2B5EF4-FFF2-40B4-BE49-F238E27FC236}">
                    <a16:creationId xmlns:a16="http://schemas.microsoft.com/office/drawing/2014/main" id="{3C01E85C-A9D8-5161-393A-1E104DB54E82}"/>
                  </a:ext>
                </a:extLst>
              </p:cNvPr>
              <p:cNvSpPr/>
              <p:nvPr/>
            </p:nvSpPr>
            <p:spPr bwMode="gray">
              <a:xfrm>
                <a:off x="3100389" y="4675941"/>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77" name="Graphic 76" descr="Transfer outline">
                <a:extLst>
                  <a:ext uri="{FF2B5EF4-FFF2-40B4-BE49-F238E27FC236}">
                    <a16:creationId xmlns:a16="http://schemas.microsoft.com/office/drawing/2014/main" id="{D0809330-2B99-4FA3-77D0-04AB570AF73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bwMode="gray">
              <a:xfrm>
                <a:off x="3159825" y="4735377"/>
                <a:ext cx="246888" cy="246888"/>
              </a:xfrm>
              <a:prstGeom prst="rect">
                <a:avLst/>
              </a:prstGeom>
            </p:spPr>
          </p:pic>
        </p:grpSp>
        <p:grpSp>
          <p:nvGrpSpPr>
            <p:cNvPr id="41" name="Group 40">
              <a:extLst>
                <a:ext uri="{FF2B5EF4-FFF2-40B4-BE49-F238E27FC236}">
                  <a16:creationId xmlns:a16="http://schemas.microsoft.com/office/drawing/2014/main" id="{B8D11C17-AA37-5664-E5BA-DBD6BDFECDD1}"/>
                </a:ext>
              </a:extLst>
            </p:cNvPr>
            <p:cNvGrpSpPr/>
            <p:nvPr/>
          </p:nvGrpSpPr>
          <p:grpSpPr bwMode="gray">
            <a:xfrm>
              <a:off x="7685656" y="4491221"/>
              <a:ext cx="365760" cy="365760"/>
              <a:chOff x="7753390" y="4675941"/>
              <a:chExt cx="365760" cy="365760"/>
            </a:xfrm>
          </p:grpSpPr>
          <p:sp>
            <p:nvSpPr>
              <p:cNvPr id="74" name="Freeform 5">
                <a:extLst>
                  <a:ext uri="{FF2B5EF4-FFF2-40B4-BE49-F238E27FC236}">
                    <a16:creationId xmlns:a16="http://schemas.microsoft.com/office/drawing/2014/main" id="{F3E28EBF-9912-D782-D88E-AE253EFE69B2}"/>
                  </a:ext>
                </a:extLst>
              </p:cNvPr>
              <p:cNvSpPr/>
              <p:nvPr/>
            </p:nvSpPr>
            <p:spPr bwMode="gray">
              <a:xfrm>
                <a:off x="7753390" y="4675941"/>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75" name="Graphic 74" descr="Palette outline">
                <a:extLst>
                  <a:ext uri="{FF2B5EF4-FFF2-40B4-BE49-F238E27FC236}">
                    <a16:creationId xmlns:a16="http://schemas.microsoft.com/office/drawing/2014/main" id="{F7366F60-D184-8636-22AB-EB5F28194A4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bwMode="gray">
              <a:xfrm>
                <a:off x="7812826" y="4735377"/>
                <a:ext cx="246888" cy="246888"/>
              </a:xfrm>
              <a:prstGeom prst="rect">
                <a:avLst/>
              </a:prstGeom>
            </p:spPr>
          </p:pic>
        </p:grpSp>
        <p:grpSp>
          <p:nvGrpSpPr>
            <p:cNvPr id="70" name="Group 69">
              <a:extLst>
                <a:ext uri="{FF2B5EF4-FFF2-40B4-BE49-F238E27FC236}">
                  <a16:creationId xmlns:a16="http://schemas.microsoft.com/office/drawing/2014/main" id="{366CD30F-EC24-255B-CAC1-44A3EB702F4D}"/>
                </a:ext>
              </a:extLst>
            </p:cNvPr>
            <p:cNvGrpSpPr/>
            <p:nvPr/>
          </p:nvGrpSpPr>
          <p:grpSpPr bwMode="gray">
            <a:xfrm>
              <a:off x="5585146" y="4491221"/>
              <a:ext cx="365760" cy="365760"/>
              <a:chOff x="5652880" y="4675941"/>
              <a:chExt cx="365760" cy="365760"/>
            </a:xfrm>
          </p:grpSpPr>
          <p:sp>
            <p:nvSpPr>
              <p:cNvPr id="72" name="Freeform 5">
                <a:extLst>
                  <a:ext uri="{FF2B5EF4-FFF2-40B4-BE49-F238E27FC236}">
                    <a16:creationId xmlns:a16="http://schemas.microsoft.com/office/drawing/2014/main" id="{13805E68-6B05-1909-FDB8-F6574160E637}"/>
                  </a:ext>
                </a:extLst>
              </p:cNvPr>
              <p:cNvSpPr/>
              <p:nvPr/>
            </p:nvSpPr>
            <p:spPr bwMode="gray">
              <a:xfrm>
                <a:off x="5652880" y="4675941"/>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73" name="Graphic 72" descr="Maze outline">
                <a:extLst>
                  <a:ext uri="{FF2B5EF4-FFF2-40B4-BE49-F238E27FC236}">
                    <a16:creationId xmlns:a16="http://schemas.microsoft.com/office/drawing/2014/main" id="{EB0693F7-DB1B-EAF8-EC4D-80634D3D329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bwMode="gray">
              <a:xfrm>
                <a:off x="5712316" y="4735377"/>
                <a:ext cx="246888" cy="246888"/>
              </a:xfrm>
              <a:prstGeom prst="rect">
                <a:avLst/>
              </a:prstGeom>
            </p:spPr>
          </p:pic>
        </p:grpSp>
        <p:pic>
          <p:nvPicPr>
            <p:cNvPr id="71" name="Graphic 70" descr="Head with gears outline">
              <a:extLst>
                <a:ext uri="{FF2B5EF4-FFF2-40B4-BE49-F238E27FC236}">
                  <a16:creationId xmlns:a16="http://schemas.microsoft.com/office/drawing/2014/main" id="{E7F59BE2-F541-1EE7-E474-B22929CAE060}"/>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bwMode="gray">
            <a:xfrm>
              <a:off x="485701" y="4550657"/>
              <a:ext cx="246888" cy="246888"/>
            </a:xfrm>
            <a:prstGeom prst="rect">
              <a:avLst/>
            </a:prstGeom>
          </p:spPr>
        </p:pic>
      </p:grpSp>
      <p:grpSp>
        <p:nvGrpSpPr>
          <p:cNvPr id="78" name="Group 77">
            <a:extLst>
              <a:ext uri="{FF2B5EF4-FFF2-40B4-BE49-F238E27FC236}">
                <a16:creationId xmlns:a16="http://schemas.microsoft.com/office/drawing/2014/main" id="{43483736-5C26-B890-632D-FF2A1CC5BB22}"/>
              </a:ext>
            </a:extLst>
          </p:cNvPr>
          <p:cNvGrpSpPr/>
          <p:nvPr/>
        </p:nvGrpSpPr>
        <p:grpSpPr bwMode="gray">
          <a:xfrm>
            <a:off x="426265" y="4325178"/>
            <a:ext cx="365760" cy="365760"/>
            <a:chOff x="493999" y="4257147"/>
            <a:chExt cx="365760" cy="365760"/>
          </a:xfrm>
        </p:grpSpPr>
        <p:sp>
          <p:nvSpPr>
            <p:cNvPr id="79" name="Freeform 5">
              <a:extLst>
                <a:ext uri="{FF2B5EF4-FFF2-40B4-BE49-F238E27FC236}">
                  <a16:creationId xmlns:a16="http://schemas.microsoft.com/office/drawing/2014/main" id="{B9A26B98-F3EE-9989-5409-BC71C0BFC804}"/>
                </a:ext>
              </a:extLst>
            </p:cNvPr>
            <p:cNvSpPr/>
            <p:nvPr/>
          </p:nvSpPr>
          <p:spPr bwMode="gray">
            <a:xfrm>
              <a:off x="493999" y="4257147"/>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81" name="Graphic 80" descr="Speech outline">
              <a:extLst>
                <a:ext uri="{FF2B5EF4-FFF2-40B4-BE49-F238E27FC236}">
                  <a16:creationId xmlns:a16="http://schemas.microsoft.com/office/drawing/2014/main" id="{C55BBD76-ACC7-ABAB-6E93-675770B8371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bwMode="gray">
            <a:xfrm>
              <a:off x="553435" y="4316583"/>
              <a:ext cx="246888" cy="246888"/>
            </a:xfrm>
            <a:prstGeom prst="rect">
              <a:avLst/>
            </a:prstGeom>
          </p:spPr>
        </p:pic>
      </p:grpSp>
      <p:grpSp>
        <p:nvGrpSpPr>
          <p:cNvPr id="82" name="Group 81">
            <a:extLst>
              <a:ext uri="{FF2B5EF4-FFF2-40B4-BE49-F238E27FC236}">
                <a16:creationId xmlns:a16="http://schemas.microsoft.com/office/drawing/2014/main" id="{E3235A25-563A-B7A6-B49B-3427CF8C61C4}"/>
              </a:ext>
            </a:extLst>
          </p:cNvPr>
          <p:cNvGrpSpPr/>
          <p:nvPr/>
        </p:nvGrpSpPr>
        <p:grpSpPr>
          <a:xfrm>
            <a:off x="426265" y="6122274"/>
            <a:ext cx="5524641" cy="365760"/>
            <a:chOff x="426265" y="5747603"/>
            <a:chExt cx="5524641" cy="365760"/>
          </a:xfrm>
        </p:grpSpPr>
        <p:grpSp>
          <p:nvGrpSpPr>
            <p:cNvPr id="84" name="Group 83">
              <a:extLst>
                <a:ext uri="{FF2B5EF4-FFF2-40B4-BE49-F238E27FC236}">
                  <a16:creationId xmlns:a16="http://schemas.microsoft.com/office/drawing/2014/main" id="{EF3AF152-F247-34E0-214E-36DEBCE2AF38}"/>
                </a:ext>
              </a:extLst>
            </p:cNvPr>
            <p:cNvGrpSpPr/>
            <p:nvPr/>
          </p:nvGrpSpPr>
          <p:grpSpPr bwMode="gray">
            <a:xfrm>
              <a:off x="3032655" y="5747603"/>
              <a:ext cx="365760" cy="365760"/>
              <a:chOff x="3100389" y="5932323"/>
              <a:chExt cx="365760" cy="365760"/>
            </a:xfrm>
          </p:grpSpPr>
          <p:sp>
            <p:nvSpPr>
              <p:cNvPr id="91" name="Freeform 5">
                <a:extLst>
                  <a:ext uri="{FF2B5EF4-FFF2-40B4-BE49-F238E27FC236}">
                    <a16:creationId xmlns:a16="http://schemas.microsoft.com/office/drawing/2014/main" id="{CC27919C-2500-2703-0648-65A82BE1E351}"/>
                  </a:ext>
                </a:extLst>
              </p:cNvPr>
              <p:cNvSpPr/>
              <p:nvPr/>
            </p:nvSpPr>
            <p:spPr bwMode="gray">
              <a:xfrm>
                <a:off x="3100389" y="5932323"/>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92" name="Graphic 91" descr="Connections outline">
                <a:extLst>
                  <a:ext uri="{FF2B5EF4-FFF2-40B4-BE49-F238E27FC236}">
                    <a16:creationId xmlns:a16="http://schemas.microsoft.com/office/drawing/2014/main" id="{09A21A8B-65CE-CADB-A32C-3C942526DD1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bwMode="gray">
              <a:xfrm>
                <a:off x="3159825" y="5991759"/>
                <a:ext cx="246888" cy="246888"/>
              </a:xfrm>
              <a:prstGeom prst="rect">
                <a:avLst/>
              </a:prstGeom>
            </p:spPr>
          </p:pic>
        </p:grpSp>
        <p:grpSp>
          <p:nvGrpSpPr>
            <p:cNvPr id="85" name="Group 84">
              <a:extLst>
                <a:ext uri="{FF2B5EF4-FFF2-40B4-BE49-F238E27FC236}">
                  <a16:creationId xmlns:a16="http://schemas.microsoft.com/office/drawing/2014/main" id="{C0AB1B52-A8D6-CB2B-3BDE-A08A80F162AA}"/>
                </a:ext>
              </a:extLst>
            </p:cNvPr>
            <p:cNvGrpSpPr/>
            <p:nvPr/>
          </p:nvGrpSpPr>
          <p:grpSpPr bwMode="gray">
            <a:xfrm>
              <a:off x="426265" y="5747603"/>
              <a:ext cx="365760" cy="365760"/>
              <a:chOff x="493999" y="5932323"/>
              <a:chExt cx="365760" cy="365760"/>
            </a:xfrm>
          </p:grpSpPr>
          <p:sp>
            <p:nvSpPr>
              <p:cNvPr id="89" name="Freeform 5">
                <a:extLst>
                  <a:ext uri="{FF2B5EF4-FFF2-40B4-BE49-F238E27FC236}">
                    <a16:creationId xmlns:a16="http://schemas.microsoft.com/office/drawing/2014/main" id="{73688A78-EFA7-DC89-7595-16F6D541FD9A}"/>
                  </a:ext>
                </a:extLst>
              </p:cNvPr>
              <p:cNvSpPr/>
              <p:nvPr/>
            </p:nvSpPr>
            <p:spPr bwMode="gray">
              <a:xfrm>
                <a:off x="493999" y="5932323"/>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90" name="Graphic 89" descr="World outline">
                <a:extLst>
                  <a:ext uri="{FF2B5EF4-FFF2-40B4-BE49-F238E27FC236}">
                    <a16:creationId xmlns:a16="http://schemas.microsoft.com/office/drawing/2014/main" id="{34A2DAEC-C1B0-A2F7-9641-623498264FDC}"/>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bwMode="gray">
              <a:xfrm>
                <a:off x="553435" y="5991759"/>
                <a:ext cx="246888" cy="246888"/>
              </a:xfrm>
              <a:prstGeom prst="rect">
                <a:avLst/>
              </a:prstGeom>
            </p:spPr>
          </p:pic>
        </p:grpSp>
        <p:grpSp>
          <p:nvGrpSpPr>
            <p:cNvPr id="86" name="Group 85">
              <a:extLst>
                <a:ext uri="{FF2B5EF4-FFF2-40B4-BE49-F238E27FC236}">
                  <a16:creationId xmlns:a16="http://schemas.microsoft.com/office/drawing/2014/main" id="{258ED0C1-C28B-2040-2477-50424B2FCC29}"/>
                </a:ext>
              </a:extLst>
            </p:cNvPr>
            <p:cNvGrpSpPr/>
            <p:nvPr/>
          </p:nvGrpSpPr>
          <p:grpSpPr bwMode="gray">
            <a:xfrm>
              <a:off x="5585146" y="5747603"/>
              <a:ext cx="365760" cy="365760"/>
              <a:chOff x="5652880" y="5932323"/>
              <a:chExt cx="365760" cy="365760"/>
            </a:xfrm>
          </p:grpSpPr>
          <p:sp>
            <p:nvSpPr>
              <p:cNvPr id="87" name="Freeform 5">
                <a:extLst>
                  <a:ext uri="{FF2B5EF4-FFF2-40B4-BE49-F238E27FC236}">
                    <a16:creationId xmlns:a16="http://schemas.microsoft.com/office/drawing/2014/main" id="{43FE10AE-8F16-21C9-32AA-8C773B6180DC}"/>
                  </a:ext>
                </a:extLst>
              </p:cNvPr>
              <p:cNvSpPr/>
              <p:nvPr/>
            </p:nvSpPr>
            <p:spPr bwMode="gray">
              <a:xfrm>
                <a:off x="5652880" y="5932323"/>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88" name="Graphic 87" descr="Layers Design outline">
                <a:extLst>
                  <a:ext uri="{FF2B5EF4-FFF2-40B4-BE49-F238E27FC236}">
                    <a16:creationId xmlns:a16="http://schemas.microsoft.com/office/drawing/2014/main" id="{B9DCE1D4-6665-A60D-9AD7-31D8BE45FE7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bwMode="gray">
              <a:xfrm>
                <a:off x="5712316" y="5991759"/>
                <a:ext cx="246888" cy="246888"/>
              </a:xfrm>
              <a:prstGeom prst="rect">
                <a:avLst/>
              </a:prstGeom>
            </p:spPr>
          </p:pic>
        </p:grpSp>
      </p:grpSp>
      <p:grpSp>
        <p:nvGrpSpPr>
          <p:cNvPr id="93" name="Group 92">
            <a:extLst>
              <a:ext uri="{FF2B5EF4-FFF2-40B4-BE49-F238E27FC236}">
                <a16:creationId xmlns:a16="http://schemas.microsoft.com/office/drawing/2014/main" id="{9B8C9BD1-D67F-A50B-4514-FD5D6B0BDA2A}"/>
              </a:ext>
            </a:extLst>
          </p:cNvPr>
          <p:cNvGrpSpPr/>
          <p:nvPr/>
        </p:nvGrpSpPr>
        <p:grpSpPr>
          <a:xfrm>
            <a:off x="426265" y="5680620"/>
            <a:ext cx="7625151" cy="365760"/>
            <a:chOff x="426265" y="5328809"/>
            <a:chExt cx="7625151" cy="365760"/>
          </a:xfrm>
        </p:grpSpPr>
        <p:grpSp>
          <p:nvGrpSpPr>
            <p:cNvPr id="94" name="Group 93">
              <a:extLst>
                <a:ext uri="{FF2B5EF4-FFF2-40B4-BE49-F238E27FC236}">
                  <a16:creationId xmlns:a16="http://schemas.microsoft.com/office/drawing/2014/main" id="{DE553074-A48D-DA64-FA8A-CCD804AB3FE2}"/>
                </a:ext>
              </a:extLst>
            </p:cNvPr>
            <p:cNvGrpSpPr/>
            <p:nvPr/>
          </p:nvGrpSpPr>
          <p:grpSpPr bwMode="gray">
            <a:xfrm>
              <a:off x="5585146" y="5328809"/>
              <a:ext cx="365760" cy="365760"/>
              <a:chOff x="5652880" y="5513529"/>
              <a:chExt cx="365760" cy="365760"/>
            </a:xfrm>
          </p:grpSpPr>
          <p:sp>
            <p:nvSpPr>
              <p:cNvPr id="104" name="Freeform 5">
                <a:extLst>
                  <a:ext uri="{FF2B5EF4-FFF2-40B4-BE49-F238E27FC236}">
                    <a16:creationId xmlns:a16="http://schemas.microsoft.com/office/drawing/2014/main" id="{E2313E1D-44EF-F8D6-D3FB-F2A400DA6021}"/>
                  </a:ext>
                </a:extLst>
              </p:cNvPr>
              <p:cNvSpPr/>
              <p:nvPr/>
            </p:nvSpPr>
            <p:spPr bwMode="gray">
              <a:xfrm>
                <a:off x="5652880" y="5513529"/>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105" name="Graphic 104" descr="Single gear outline">
                <a:extLst>
                  <a:ext uri="{FF2B5EF4-FFF2-40B4-BE49-F238E27FC236}">
                    <a16:creationId xmlns:a16="http://schemas.microsoft.com/office/drawing/2014/main" id="{7CD1C4B1-6700-992C-6032-D4462ADBE399}"/>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bwMode="gray">
              <a:xfrm>
                <a:off x="5712316" y="5572965"/>
                <a:ext cx="246888" cy="246888"/>
              </a:xfrm>
              <a:prstGeom prst="rect">
                <a:avLst/>
              </a:prstGeom>
            </p:spPr>
          </p:pic>
        </p:grpSp>
        <p:grpSp>
          <p:nvGrpSpPr>
            <p:cNvPr id="95" name="Group 94">
              <a:extLst>
                <a:ext uri="{FF2B5EF4-FFF2-40B4-BE49-F238E27FC236}">
                  <a16:creationId xmlns:a16="http://schemas.microsoft.com/office/drawing/2014/main" id="{5EF1F772-58BA-DB51-BF2D-7F24F8C3136C}"/>
                </a:ext>
              </a:extLst>
            </p:cNvPr>
            <p:cNvGrpSpPr/>
            <p:nvPr/>
          </p:nvGrpSpPr>
          <p:grpSpPr bwMode="gray">
            <a:xfrm>
              <a:off x="426265" y="5328809"/>
              <a:ext cx="365760" cy="365760"/>
              <a:chOff x="493999" y="5513529"/>
              <a:chExt cx="365760" cy="365760"/>
            </a:xfrm>
          </p:grpSpPr>
          <p:sp>
            <p:nvSpPr>
              <p:cNvPr id="102" name="Freeform 5">
                <a:extLst>
                  <a:ext uri="{FF2B5EF4-FFF2-40B4-BE49-F238E27FC236}">
                    <a16:creationId xmlns:a16="http://schemas.microsoft.com/office/drawing/2014/main" id="{A21B8961-388F-E5F0-4575-3AAD87517526}"/>
                  </a:ext>
                </a:extLst>
              </p:cNvPr>
              <p:cNvSpPr/>
              <p:nvPr/>
            </p:nvSpPr>
            <p:spPr bwMode="gray">
              <a:xfrm>
                <a:off x="493999" y="5513529"/>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103" name="Graphic 102" descr="Bar graph with upward trend outline">
                <a:extLst>
                  <a:ext uri="{FF2B5EF4-FFF2-40B4-BE49-F238E27FC236}">
                    <a16:creationId xmlns:a16="http://schemas.microsoft.com/office/drawing/2014/main" id="{974C4928-0B65-6819-6CA4-FA7BB23C639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bwMode="gray">
              <a:xfrm>
                <a:off x="553435" y="5572965"/>
                <a:ext cx="246888" cy="246888"/>
              </a:xfrm>
              <a:prstGeom prst="rect">
                <a:avLst/>
              </a:prstGeom>
            </p:spPr>
          </p:pic>
        </p:grpSp>
        <p:grpSp>
          <p:nvGrpSpPr>
            <p:cNvPr id="96" name="Group 95">
              <a:extLst>
                <a:ext uri="{FF2B5EF4-FFF2-40B4-BE49-F238E27FC236}">
                  <a16:creationId xmlns:a16="http://schemas.microsoft.com/office/drawing/2014/main" id="{8EA56F09-7452-957B-A865-74761571BD68}"/>
                </a:ext>
              </a:extLst>
            </p:cNvPr>
            <p:cNvGrpSpPr/>
            <p:nvPr/>
          </p:nvGrpSpPr>
          <p:grpSpPr bwMode="gray">
            <a:xfrm>
              <a:off x="7685656" y="5328809"/>
              <a:ext cx="365760" cy="365760"/>
              <a:chOff x="7753390" y="5513529"/>
              <a:chExt cx="365760" cy="365760"/>
            </a:xfrm>
          </p:grpSpPr>
          <p:sp>
            <p:nvSpPr>
              <p:cNvPr id="100" name="Freeform 5">
                <a:extLst>
                  <a:ext uri="{FF2B5EF4-FFF2-40B4-BE49-F238E27FC236}">
                    <a16:creationId xmlns:a16="http://schemas.microsoft.com/office/drawing/2014/main" id="{1070CC4B-E609-F9FA-D93C-10771BF8DA92}"/>
                  </a:ext>
                </a:extLst>
              </p:cNvPr>
              <p:cNvSpPr/>
              <p:nvPr/>
            </p:nvSpPr>
            <p:spPr bwMode="gray">
              <a:xfrm>
                <a:off x="7753390" y="5513529"/>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101" name="Graphic 100" descr="Document outline">
                <a:extLst>
                  <a:ext uri="{FF2B5EF4-FFF2-40B4-BE49-F238E27FC236}">
                    <a16:creationId xmlns:a16="http://schemas.microsoft.com/office/drawing/2014/main" id="{505FECF1-734C-ABC5-0607-AFD48DB70A1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bwMode="gray">
              <a:xfrm>
                <a:off x="7812826" y="5572965"/>
                <a:ext cx="246888" cy="246888"/>
              </a:xfrm>
              <a:prstGeom prst="rect">
                <a:avLst/>
              </a:prstGeom>
            </p:spPr>
          </p:pic>
        </p:grpSp>
        <p:grpSp>
          <p:nvGrpSpPr>
            <p:cNvPr id="97" name="Group 96">
              <a:extLst>
                <a:ext uri="{FF2B5EF4-FFF2-40B4-BE49-F238E27FC236}">
                  <a16:creationId xmlns:a16="http://schemas.microsoft.com/office/drawing/2014/main" id="{1F3E7428-308B-777D-76DB-80B14ACBFAFD}"/>
                </a:ext>
              </a:extLst>
            </p:cNvPr>
            <p:cNvGrpSpPr/>
            <p:nvPr/>
          </p:nvGrpSpPr>
          <p:grpSpPr bwMode="gray">
            <a:xfrm>
              <a:off x="3032655" y="5328809"/>
              <a:ext cx="365760" cy="365760"/>
              <a:chOff x="3100389" y="5513529"/>
              <a:chExt cx="365760" cy="365760"/>
            </a:xfrm>
          </p:grpSpPr>
          <p:sp>
            <p:nvSpPr>
              <p:cNvPr id="98" name="Freeform 5">
                <a:extLst>
                  <a:ext uri="{FF2B5EF4-FFF2-40B4-BE49-F238E27FC236}">
                    <a16:creationId xmlns:a16="http://schemas.microsoft.com/office/drawing/2014/main" id="{B6C13CDD-C197-D485-A5E9-C27F2BA88092}"/>
                  </a:ext>
                </a:extLst>
              </p:cNvPr>
              <p:cNvSpPr/>
              <p:nvPr/>
            </p:nvSpPr>
            <p:spPr bwMode="gray">
              <a:xfrm>
                <a:off x="3100389" y="5513529"/>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99" name="Graphic 98" descr="Target Audience outline">
                <a:extLst>
                  <a:ext uri="{FF2B5EF4-FFF2-40B4-BE49-F238E27FC236}">
                    <a16:creationId xmlns:a16="http://schemas.microsoft.com/office/drawing/2014/main" id="{9B350558-2FF9-02E9-4DE5-1F97901D8FF8}"/>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bwMode="gray">
              <a:xfrm>
                <a:off x="3159825" y="5572965"/>
                <a:ext cx="246888" cy="246888"/>
              </a:xfrm>
              <a:prstGeom prst="rect">
                <a:avLst/>
              </a:prstGeom>
            </p:spPr>
          </p:pic>
        </p:grpSp>
      </p:grpSp>
      <p:grpSp>
        <p:nvGrpSpPr>
          <p:cNvPr id="106" name="Group 105">
            <a:extLst>
              <a:ext uri="{FF2B5EF4-FFF2-40B4-BE49-F238E27FC236}">
                <a16:creationId xmlns:a16="http://schemas.microsoft.com/office/drawing/2014/main" id="{6E500733-C3AC-3B12-3DF7-CD80C35A0A13}"/>
              </a:ext>
            </a:extLst>
          </p:cNvPr>
          <p:cNvGrpSpPr/>
          <p:nvPr/>
        </p:nvGrpSpPr>
        <p:grpSpPr>
          <a:xfrm>
            <a:off x="426265" y="5216106"/>
            <a:ext cx="7625151" cy="365760"/>
            <a:chOff x="426265" y="4910015"/>
            <a:chExt cx="7625151" cy="365760"/>
          </a:xfrm>
        </p:grpSpPr>
        <p:grpSp>
          <p:nvGrpSpPr>
            <p:cNvPr id="107" name="Group 106">
              <a:extLst>
                <a:ext uri="{FF2B5EF4-FFF2-40B4-BE49-F238E27FC236}">
                  <a16:creationId xmlns:a16="http://schemas.microsoft.com/office/drawing/2014/main" id="{D5C085D3-9E1F-334C-C34C-B2CCB9B4B2F1}"/>
                </a:ext>
              </a:extLst>
            </p:cNvPr>
            <p:cNvGrpSpPr/>
            <p:nvPr/>
          </p:nvGrpSpPr>
          <p:grpSpPr bwMode="gray">
            <a:xfrm>
              <a:off x="3032655" y="4910015"/>
              <a:ext cx="365760" cy="365760"/>
              <a:chOff x="3100389" y="5094735"/>
              <a:chExt cx="365760" cy="365760"/>
            </a:xfrm>
          </p:grpSpPr>
          <p:sp>
            <p:nvSpPr>
              <p:cNvPr id="117" name="Freeform 5">
                <a:extLst>
                  <a:ext uri="{FF2B5EF4-FFF2-40B4-BE49-F238E27FC236}">
                    <a16:creationId xmlns:a16="http://schemas.microsoft.com/office/drawing/2014/main" id="{FAD02FA9-95E0-83B6-96E8-792BC61DAB76}"/>
                  </a:ext>
                </a:extLst>
              </p:cNvPr>
              <p:cNvSpPr/>
              <p:nvPr/>
            </p:nvSpPr>
            <p:spPr bwMode="gray">
              <a:xfrm>
                <a:off x="3100389" y="5094735"/>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118" name="Graphic 117" descr="Group of men outline">
                <a:extLst>
                  <a:ext uri="{FF2B5EF4-FFF2-40B4-BE49-F238E27FC236}">
                    <a16:creationId xmlns:a16="http://schemas.microsoft.com/office/drawing/2014/main" id="{4C30419D-F827-003E-0D79-1D0C5372E8A8}"/>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bwMode="gray">
              <a:xfrm>
                <a:off x="3159825" y="5154171"/>
                <a:ext cx="246888" cy="246888"/>
              </a:xfrm>
              <a:prstGeom prst="rect">
                <a:avLst/>
              </a:prstGeom>
            </p:spPr>
          </p:pic>
        </p:grpSp>
        <p:grpSp>
          <p:nvGrpSpPr>
            <p:cNvPr id="108" name="Group 107">
              <a:extLst>
                <a:ext uri="{FF2B5EF4-FFF2-40B4-BE49-F238E27FC236}">
                  <a16:creationId xmlns:a16="http://schemas.microsoft.com/office/drawing/2014/main" id="{FCD31C65-E11E-18F9-F6EA-E4FFB5DB6C4B}"/>
                </a:ext>
              </a:extLst>
            </p:cNvPr>
            <p:cNvGrpSpPr/>
            <p:nvPr/>
          </p:nvGrpSpPr>
          <p:grpSpPr bwMode="gray">
            <a:xfrm>
              <a:off x="7685656" y="4910015"/>
              <a:ext cx="365760" cy="365760"/>
              <a:chOff x="7753390" y="5094735"/>
              <a:chExt cx="365760" cy="365760"/>
            </a:xfrm>
          </p:grpSpPr>
          <p:sp>
            <p:nvSpPr>
              <p:cNvPr id="115" name="Freeform 5">
                <a:extLst>
                  <a:ext uri="{FF2B5EF4-FFF2-40B4-BE49-F238E27FC236}">
                    <a16:creationId xmlns:a16="http://schemas.microsoft.com/office/drawing/2014/main" id="{EE402C02-B52A-D5CC-A3D8-A53517F6015C}"/>
                  </a:ext>
                </a:extLst>
              </p:cNvPr>
              <p:cNvSpPr/>
              <p:nvPr/>
            </p:nvSpPr>
            <p:spPr bwMode="gray">
              <a:xfrm>
                <a:off x="7753390" y="5094735"/>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116" name="Graphic 115" descr="Ruler outline">
                <a:extLst>
                  <a:ext uri="{FF2B5EF4-FFF2-40B4-BE49-F238E27FC236}">
                    <a16:creationId xmlns:a16="http://schemas.microsoft.com/office/drawing/2014/main" id="{5F4D57BF-AE47-DE1A-76FA-2FC89F9B8515}"/>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bwMode="gray">
              <a:xfrm>
                <a:off x="7812826" y="5154171"/>
                <a:ext cx="246888" cy="246888"/>
              </a:xfrm>
              <a:prstGeom prst="rect">
                <a:avLst/>
              </a:prstGeom>
            </p:spPr>
          </p:pic>
        </p:grpSp>
        <p:grpSp>
          <p:nvGrpSpPr>
            <p:cNvPr id="109" name="Group 108">
              <a:extLst>
                <a:ext uri="{FF2B5EF4-FFF2-40B4-BE49-F238E27FC236}">
                  <a16:creationId xmlns:a16="http://schemas.microsoft.com/office/drawing/2014/main" id="{7A7A5766-955B-E3B8-BD40-2FB657BEDA8C}"/>
                </a:ext>
              </a:extLst>
            </p:cNvPr>
            <p:cNvGrpSpPr/>
            <p:nvPr/>
          </p:nvGrpSpPr>
          <p:grpSpPr bwMode="gray">
            <a:xfrm>
              <a:off x="426265" y="4910015"/>
              <a:ext cx="365760" cy="365760"/>
              <a:chOff x="493999" y="5094735"/>
              <a:chExt cx="365760" cy="365760"/>
            </a:xfrm>
          </p:grpSpPr>
          <p:sp>
            <p:nvSpPr>
              <p:cNvPr id="113" name="Freeform 5">
                <a:extLst>
                  <a:ext uri="{FF2B5EF4-FFF2-40B4-BE49-F238E27FC236}">
                    <a16:creationId xmlns:a16="http://schemas.microsoft.com/office/drawing/2014/main" id="{DCC3E3F3-7231-C562-032F-02C64519A595}"/>
                  </a:ext>
                </a:extLst>
              </p:cNvPr>
              <p:cNvSpPr/>
              <p:nvPr/>
            </p:nvSpPr>
            <p:spPr bwMode="gray">
              <a:xfrm>
                <a:off x="493999" y="5094735"/>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114" name="Graphic 113" descr="Arrow circle outline">
                <a:extLst>
                  <a:ext uri="{FF2B5EF4-FFF2-40B4-BE49-F238E27FC236}">
                    <a16:creationId xmlns:a16="http://schemas.microsoft.com/office/drawing/2014/main" id="{73D3F608-9527-3E44-241E-7F225BA9D0B8}"/>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bwMode="gray">
              <a:xfrm>
                <a:off x="553435" y="5154171"/>
                <a:ext cx="246888" cy="246888"/>
              </a:xfrm>
              <a:prstGeom prst="rect">
                <a:avLst/>
              </a:prstGeom>
            </p:spPr>
          </p:pic>
        </p:grpSp>
        <p:grpSp>
          <p:nvGrpSpPr>
            <p:cNvPr id="110" name="Group 109">
              <a:extLst>
                <a:ext uri="{FF2B5EF4-FFF2-40B4-BE49-F238E27FC236}">
                  <a16:creationId xmlns:a16="http://schemas.microsoft.com/office/drawing/2014/main" id="{24DC9F41-05AB-9C5D-5F4A-8758053AD02B}"/>
                </a:ext>
              </a:extLst>
            </p:cNvPr>
            <p:cNvGrpSpPr/>
            <p:nvPr/>
          </p:nvGrpSpPr>
          <p:grpSpPr bwMode="gray">
            <a:xfrm>
              <a:off x="5585146" y="4910015"/>
              <a:ext cx="365760" cy="365760"/>
              <a:chOff x="5652880" y="5094735"/>
              <a:chExt cx="365760" cy="365760"/>
            </a:xfrm>
          </p:grpSpPr>
          <p:sp>
            <p:nvSpPr>
              <p:cNvPr id="111" name="Freeform 5">
                <a:extLst>
                  <a:ext uri="{FF2B5EF4-FFF2-40B4-BE49-F238E27FC236}">
                    <a16:creationId xmlns:a16="http://schemas.microsoft.com/office/drawing/2014/main" id="{3EEDDA65-EA1A-41A5-9B65-68A5DAB4B613}"/>
                  </a:ext>
                </a:extLst>
              </p:cNvPr>
              <p:cNvSpPr/>
              <p:nvPr/>
            </p:nvSpPr>
            <p:spPr bwMode="gray">
              <a:xfrm>
                <a:off x="5652880" y="5094735"/>
                <a:ext cx="365760" cy="36576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8" b="0" i="0" u="none" strike="noStrike" kern="1200" cap="none" spc="0" normalizeH="0" baseline="0" noProof="0" dirty="0">
                  <a:ln>
                    <a:noFill/>
                  </a:ln>
                  <a:solidFill>
                    <a:srgbClr val="4D4F53"/>
                  </a:solidFill>
                  <a:effectLst/>
                  <a:uLnTx/>
                  <a:uFillTx/>
                  <a:latin typeface="Citi Sans Text"/>
                  <a:ea typeface="STKaiti"/>
                  <a:cs typeface="Arial" pitchFamily="34" charset="0"/>
                </a:endParaRPr>
              </a:p>
            </p:txBody>
          </p:sp>
          <p:pic>
            <p:nvPicPr>
              <p:cNvPr id="112" name="Graphic 111" descr="Pinch Zoom Out outline">
                <a:extLst>
                  <a:ext uri="{FF2B5EF4-FFF2-40B4-BE49-F238E27FC236}">
                    <a16:creationId xmlns:a16="http://schemas.microsoft.com/office/drawing/2014/main" id="{18FCC88F-E235-B96F-87C6-4918C90CBFA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bwMode="gray">
              <a:xfrm>
                <a:off x="5712316" y="5154171"/>
                <a:ext cx="246888" cy="246888"/>
              </a:xfrm>
              <a:prstGeom prst="rect">
                <a:avLst/>
              </a:prstGeom>
            </p:spPr>
          </p:pic>
        </p:grpSp>
      </p:grpSp>
      <p:sp>
        <p:nvSpPr>
          <p:cNvPr id="119" name="Rectangle: Rounded Corners 118">
            <a:extLst>
              <a:ext uri="{FF2B5EF4-FFF2-40B4-BE49-F238E27FC236}">
                <a16:creationId xmlns:a16="http://schemas.microsoft.com/office/drawing/2014/main" id="{BEB8FB88-101A-F312-6ACF-94EBF64AE0AB}"/>
              </a:ext>
            </a:extLst>
          </p:cNvPr>
          <p:cNvSpPr/>
          <p:nvPr>
            <p:custDataLst>
              <p:tags r:id="rId4"/>
            </p:custDataLst>
          </p:nvPr>
        </p:nvSpPr>
        <p:spPr bwMode="auto">
          <a:xfrm>
            <a:off x="311378" y="4295991"/>
            <a:ext cx="2529737" cy="418050"/>
          </a:xfrm>
          <a:prstGeom prst="roundRect">
            <a:avLst/>
          </a:prstGeom>
          <a:noFill/>
          <a:ln w="63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05F">
                    <a:alpha val="25000"/>
                  </a:srgbClr>
                </a:solidFill>
              </a14:hiddenFill>
            </a:ext>
          </a:ex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914400" fontAlgn="base">
              <a:spcBef>
                <a:spcPct val="0"/>
              </a:spcBef>
              <a:spcAft>
                <a:spcPct val="0"/>
              </a:spcAft>
            </a:pPr>
            <a:endParaRPr lang="en-GB" sz="1200" dirty="0">
              <a:solidFill>
                <a:schemeClr val="bg1"/>
              </a:solidFill>
            </a:endParaRPr>
          </a:p>
        </p:txBody>
      </p:sp>
      <p:sp>
        <p:nvSpPr>
          <p:cNvPr id="120" name="Rectangle: Rounded Corners 119">
            <a:extLst>
              <a:ext uri="{FF2B5EF4-FFF2-40B4-BE49-F238E27FC236}">
                <a16:creationId xmlns:a16="http://schemas.microsoft.com/office/drawing/2014/main" id="{2C5C2DF9-2488-E7C2-6C45-9D2DB4253287}"/>
              </a:ext>
            </a:extLst>
          </p:cNvPr>
          <p:cNvSpPr/>
          <p:nvPr>
            <p:custDataLst>
              <p:tags r:id="rId5"/>
            </p:custDataLst>
          </p:nvPr>
        </p:nvSpPr>
        <p:spPr bwMode="auto">
          <a:xfrm>
            <a:off x="2916975" y="4295991"/>
            <a:ext cx="2477423" cy="1336480"/>
          </a:xfrm>
          <a:prstGeom prst="roundRect">
            <a:avLst/>
          </a:prstGeom>
          <a:noFill/>
          <a:ln w="63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05F">
                    <a:alpha val="25000"/>
                  </a:srgbClr>
                </a:solidFill>
              </a14:hiddenFill>
            </a:ext>
          </a:ex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914400" fontAlgn="base">
              <a:spcBef>
                <a:spcPct val="0"/>
              </a:spcBef>
              <a:spcAft>
                <a:spcPct val="0"/>
              </a:spcAft>
            </a:pPr>
            <a:endParaRPr lang="en-GB" sz="1200" dirty="0">
              <a:solidFill>
                <a:schemeClr val="bg1"/>
              </a:solidFill>
            </a:endParaRPr>
          </a:p>
        </p:txBody>
      </p:sp>
      <p:sp>
        <p:nvSpPr>
          <p:cNvPr id="121" name="Rectangle: Rounded Corners 120">
            <a:extLst>
              <a:ext uri="{FF2B5EF4-FFF2-40B4-BE49-F238E27FC236}">
                <a16:creationId xmlns:a16="http://schemas.microsoft.com/office/drawing/2014/main" id="{FF6A77CA-5566-BD7F-3129-AE8EBC1FAA4B}"/>
              </a:ext>
            </a:extLst>
          </p:cNvPr>
          <p:cNvSpPr/>
          <p:nvPr>
            <p:custDataLst>
              <p:tags r:id="rId6"/>
            </p:custDataLst>
          </p:nvPr>
        </p:nvSpPr>
        <p:spPr bwMode="auto">
          <a:xfrm>
            <a:off x="5462819" y="4295991"/>
            <a:ext cx="2038736" cy="418050"/>
          </a:xfrm>
          <a:prstGeom prst="roundRect">
            <a:avLst/>
          </a:prstGeom>
          <a:noFill/>
          <a:ln w="63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05F">
                    <a:alpha val="25000"/>
                  </a:srgbClr>
                </a:solidFill>
              </a14:hiddenFill>
            </a:ext>
          </a:ex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914400" fontAlgn="base">
              <a:spcBef>
                <a:spcPct val="0"/>
              </a:spcBef>
              <a:spcAft>
                <a:spcPct val="0"/>
              </a:spcAft>
            </a:pPr>
            <a:endParaRPr lang="en-GB" sz="1200" dirty="0">
              <a:solidFill>
                <a:schemeClr val="bg1"/>
              </a:solidFill>
            </a:endParaRPr>
          </a:p>
        </p:txBody>
      </p:sp>
      <p:grpSp>
        <p:nvGrpSpPr>
          <p:cNvPr id="122" name="Group 121">
            <a:extLst>
              <a:ext uri="{FF2B5EF4-FFF2-40B4-BE49-F238E27FC236}">
                <a16:creationId xmlns:a16="http://schemas.microsoft.com/office/drawing/2014/main" id="{248C1CA1-0296-0251-92AE-D1554229F662}"/>
              </a:ext>
            </a:extLst>
          </p:cNvPr>
          <p:cNvGrpSpPr/>
          <p:nvPr/>
        </p:nvGrpSpPr>
        <p:grpSpPr>
          <a:xfrm>
            <a:off x="7522470" y="6240313"/>
            <a:ext cx="1348398" cy="206085"/>
            <a:chOff x="4441841" y="6190534"/>
            <a:chExt cx="692131" cy="129188"/>
          </a:xfrm>
        </p:grpSpPr>
        <p:sp>
          <p:nvSpPr>
            <p:cNvPr id="123" name="Content Placeholder 2">
              <a:extLst>
                <a:ext uri="{FF2B5EF4-FFF2-40B4-BE49-F238E27FC236}">
                  <a16:creationId xmlns:a16="http://schemas.microsoft.com/office/drawing/2014/main" id="{78D863AB-702C-5D1F-C8DA-FC6666FF5D78}"/>
                </a:ext>
              </a:extLst>
            </p:cNvPr>
            <p:cNvSpPr txBox="1">
              <a:spLocks/>
            </p:cNvSpPr>
            <p:nvPr>
              <p:custDataLst>
                <p:tags r:id="rId7"/>
              </p:custDataLst>
            </p:nvPr>
          </p:nvSpPr>
          <p:spPr bwMode="gray">
            <a:xfrm>
              <a:off x="4598530" y="6196611"/>
              <a:ext cx="535442" cy="123111"/>
            </a:xfrm>
            <a:prstGeom prst="rect">
              <a:avLst/>
            </a:prstGeom>
          </p:spPr>
          <p:txBody>
            <a:bodyPr lIns="0" tIns="0" rIns="0" bIns="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en-US" sz="1000" dirty="0">
                  <a:solidFill>
                    <a:schemeClr val="tx1"/>
                  </a:solidFill>
                </a:rPr>
                <a:t>Heart Skills</a:t>
              </a:r>
            </a:p>
          </p:txBody>
        </p:sp>
        <p:sp>
          <p:nvSpPr>
            <p:cNvPr id="124" name="Rectangle: Rounded Corners 123">
              <a:extLst>
                <a:ext uri="{FF2B5EF4-FFF2-40B4-BE49-F238E27FC236}">
                  <a16:creationId xmlns:a16="http://schemas.microsoft.com/office/drawing/2014/main" id="{1061B579-3BD3-4C24-037B-D5CEC905934F}"/>
                </a:ext>
              </a:extLst>
            </p:cNvPr>
            <p:cNvSpPr/>
            <p:nvPr>
              <p:custDataLst>
                <p:tags r:id="rId8"/>
              </p:custDataLst>
            </p:nvPr>
          </p:nvSpPr>
          <p:spPr bwMode="auto">
            <a:xfrm>
              <a:off x="4441841" y="6190534"/>
              <a:ext cx="127778" cy="112932"/>
            </a:xfrm>
            <a:prstGeom prst="roundRect">
              <a:avLst/>
            </a:prstGeom>
            <a:noFill/>
            <a:ln w="63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05F">
                      <a:alpha val="25000"/>
                    </a:srgbClr>
                  </a:solidFill>
                </a14:hiddenFill>
              </a:ext>
            </a:ex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914400" fontAlgn="base">
                <a:spcBef>
                  <a:spcPct val="0"/>
                </a:spcBef>
                <a:spcAft>
                  <a:spcPct val="0"/>
                </a:spcAft>
              </a:pPr>
              <a:endParaRPr lang="en-GB" sz="1600" dirty="0">
                <a:solidFill>
                  <a:schemeClr val="bg1"/>
                </a:solidFill>
              </a:endParaRPr>
            </a:p>
          </p:txBody>
        </p:sp>
      </p:grpSp>
    </p:spTree>
    <p:custDataLst>
      <p:tags r:id="rId1"/>
    </p:custDataLst>
    <p:extLst>
      <p:ext uri="{BB962C8B-B14F-4D97-AF65-F5344CB8AC3E}">
        <p14:creationId xmlns:p14="http://schemas.microsoft.com/office/powerpoint/2010/main" val="293429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F15BA6BD-9201-6BF3-DC8B-168F8281C228}"/>
              </a:ext>
            </a:extLst>
          </p:cNvPr>
          <p:cNvSpPr/>
          <p:nvPr/>
        </p:nvSpPr>
        <p:spPr bwMode="auto">
          <a:xfrm>
            <a:off x="1029921" y="2925295"/>
            <a:ext cx="654545" cy="654545"/>
          </a:xfrm>
          <a:prstGeom prst="ellipse">
            <a:avLst/>
          </a:prstGeom>
          <a:noFill/>
          <a:ln w="63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914400" fontAlgn="base">
              <a:spcBef>
                <a:spcPct val="0"/>
              </a:spcBef>
              <a:spcAft>
                <a:spcPct val="0"/>
              </a:spcAft>
            </a:pPr>
            <a:endParaRPr lang="en-GB" sz="1200" dirty="0">
              <a:solidFill>
                <a:schemeClr val="bg1"/>
              </a:solidFill>
            </a:endParaRPr>
          </a:p>
        </p:txBody>
      </p:sp>
      <p:sp>
        <p:nvSpPr>
          <p:cNvPr id="35" name="Oval 34">
            <a:extLst>
              <a:ext uri="{FF2B5EF4-FFF2-40B4-BE49-F238E27FC236}">
                <a16:creationId xmlns:a16="http://schemas.microsoft.com/office/drawing/2014/main" id="{69F76C26-B853-5400-5C79-52D8314853CC}"/>
              </a:ext>
            </a:extLst>
          </p:cNvPr>
          <p:cNvSpPr/>
          <p:nvPr/>
        </p:nvSpPr>
        <p:spPr bwMode="auto">
          <a:xfrm>
            <a:off x="8284827" y="2925295"/>
            <a:ext cx="654545" cy="654545"/>
          </a:xfrm>
          <a:prstGeom prst="ellipse">
            <a:avLst/>
          </a:prstGeom>
          <a:noFill/>
          <a:ln w="63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914400" fontAlgn="base">
              <a:spcBef>
                <a:spcPct val="0"/>
              </a:spcBef>
              <a:spcAft>
                <a:spcPct val="0"/>
              </a:spcAft>
            </a:pPr>
            <a:endParaRPr lang="en-GB" sz="1200" dirty="0">
              <a:solidFill>
                <a:schemeClr val="bg1"/>
              </a:solidFill>
            </a:endParaRPr>
          </a:p>
        </p:txBody>
      </p:sp>
      <p:sp>
        <p:nvSpPr>
          <p:cNvPr id="13" name="Title 12">
            <a:extLst>
              <a:ext uri="{FF2B5EF4-FFF2-40B4-BE49-F238E27FC236}">
                <a16:creationId xmlns:a16="http://schemas.microsoft.com/office/drawing/2014/main" id="{54A04D68-C81E-D28C-A9AC-A01549E06682}"/>
              </a:ext>
            </a:extLst>
          </p:cNvPr>
          <p:cNvSpPr>
            <a:spLocks noGrp="1"/>
          </p:cNvSpPr>
          <p:nvPr>
            <p:ph type="title"/>
            <p:custDataLst>
              <p:tags r:id="rId2"/>
            </p:custDataLst>
          </p:nvPr>
        </p:nvSpPr>
        <p:spPr bwMode="gray">
          <a:xfrm>
            <a:off x="273050" y="224563"/>
            <a:ext cx="9359900" cy="720000"/>
          </a:xfrm>
        </p:spPr>
        <p:txBody>
          <a:bodyPr anchor="t"/>
          <a:lstStyle/>
          <a:p>
            <a:r>
              <a:rPr lang="en-US" dirty="0"/>
              <a:t>What Does the Future Hold for Kyrgyzstan?</a:t>
            </a:r>
          </a:p>
        </p:txBody>
      </p:sp>
      <p:sp>
        <p:nvSpPr>
          <p:cNvPr id="7" name="Footer Placeholder 1">
            <a:extLst>
              <a:ext uri="{FF2B5EF4-FFF2-40B4-BE49-F238E27FC236}">
                <a16:creationId xmlns:a16="http://schemas.microsoft.com/office/drawing/2014/main" id="{6328A942-C57D-FF32-3FD4-BE2E4392A87D}"/>
              </a:ext>
            </a:extLst>
          </p:cNvPr>
          <p:cNvSpPr>
            <a:spLocks noGrp="1"/>
          </p:cNvSpPr>
          <p:nvPr>
            <p:ph type="ftr" sz="quarter" idx="10"/>
          </p:nvPr>
        </p:nvSpPr>
        <p:spPr bwMode="gray">
          <a:xfrm>
            <a:off x="273051" y="6605349"/>
            <a:ext cx="8145493" cy="123111"/>
          </a:xfrm>
        </p:spPr>
        <p:txBody>
          <a:bodyPr>
            <a:spAutoFit/>
          </a:bodyPr>
          <a:lstStyle/>
          <a:p>
            <a:r>
              <a:rPr lang="en-US" noProof="0" dirty="0"/>
              <a:t>Source: World Bank, Oxford Policy Management, Sustainable Development Report </a:t>
            </a:r>
          </a:p>
        </p:txBody>
      </p:sp>
      <p:sp>
        <p:nvSpPr>
          <p:cNvPr id="80" name="Content Placeholder 17">
            <a:extLst>
              <a:ext uri="{FF2B5EF4-FFF2-40B4-BE49-F238E27FC236}">
                <a16:creationId xmlns:a16="http://schemas.microsoft.com/office/drawing/2014/main" id="{F725DE68-9A96-EB62-AA7A-972E578D27C3}"/>
              </a:ext>
            </a:extLst>
          </p:cNvPr>
          <p:cNvSpPr txBox="1">
            <a:spLocks/>
          </p:cNvSpPr>
          <p:nvPr>
            <p:custDataLst>
              <p:tags r:id="rId3"/>
            </p:custDataLst>
          </p:nvPr>
        </p:nvSpPr>
        <p:spPr bwMode="gray">
          <a:xfrm>
            <a:off x="165100" y="682978"/>
            <a:ext cx="4680000" cy="287005"/>
          </a:xfrm>
          <a:prstGeom prst="roundRect">
            <a:avLst>
              <a:gd name="adj" fmla="val 61470"/>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Kyrgyzstan’s Future Workforce</a:t>
            </a:r>
          </a:p>
        </p:txBody>
      </p:sp>
      <p:sp>
        <p:nvSpPr>
          <p:cNvPr id="2" name="Content Placeholder 4">
            <a:extLst>
              <a:ext uri="{FF2B5EF4-FFF2-40B4-BE49-F238E27FC236}">
                <a16:creationId xmlns:a16="http://schemas.microsoft.com/office/drawing/2014/main" id="{06EBB9CD-B787-8982-7E0E-9C30B82B26CB}"/>
              </a:ext>
            </a:extLst>
          </p:cNvPr>
          <p:cNvSpPr txBox="1">
            <a:spLocks/>
          </p:cNvSpPr>
          <p:nvPr>
            <p:custDataLst>
              <p:tags r:id="rId4"/>
            </p:custDataLst>
          </p:nvPr>
        </p:nvSpPr>
        <p:spPr bwMode="gray">
          <a:xfrm>
            <a:off x="200024" y="1072099"/>
            <a:ext cx="9359899" cy="1438225"/>
          </a:xfrm>
          <a:prstGeom prst="roundRect">
            <a:avLst>
              <a:gd name="adj" fmla="val 12267"/>
            </a:avLst>
          </a:prstGeom>
          <a:solidFill>
            <a:srgbClr val="E6EBED"/>
          </a:solidFill>
          <a:ln w="15240" cmpd="sng">
            <a:solidFill>
              <a:schemeClr val="accent1"/>
            </a:solidFill>
          </a:ln>
        </p:spPr>
        <p:txBody>
          <a:bodyPr vert="horz" lIns="540000" tIns="144000" rIns="72000" bIns="0" rtlCol="0" anchor="t">
            <a:noAutofit/>
          </a:bodyPr>
          <a:lstStyle>
            <a:lvl1pPr marL="0" indent="0" algn="l" defTabSz="914400" rtl="0" eaLnBrk="1" latinLnBrk="0" hangingPunct="1">
              <a:lnSpc>
                <a:spcPct val="100000"/>
              </a:lnSpc>
              <a:spcBef>
                <a:spcPts val="1200"/>
              </a:spcBef>
              <a:buFont typeface="Arial" panose="020B0604020202020204" pitchFamily="34" charset="0"/>
              <a:buNone/>
              <a:defRPr lang="en-US" sz="1200" b="1" kern="1200" dirty="0" smtClean="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lang="en-US" sz="1100" b="1" kern="1200" dirty="0" smtClean="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lang="en-US" sz="1000" kern="1200" dirty="0" smtClean="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lang="en-US" sz="1000" kern="1200" dirty="0" smtClean="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lang="en-GB" sz="10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500"/>
              </a:spcBef>
              <a:spcAft>
                <a:spcPts val="1200"/>
              </a:spcAft>
            </a:pPr>
            <a:r>
              <a:rPr lang="en-GB" dirty="0">
                <a:latin typeface="Citi Sans Text" pitchFamily="50" charset="0"/>
              </a:rPr>
              <a:t>71.9 years </a:t>
            </a:r>
            <a:r>
              <a:rPr lang="en-GB" b="0" dirty="0">
                <a:solidFill>
                  <a:schemeClr val="tx1"/>
                </a:solidFill>
                <a:latin typeface="Citi Sans Text" pitchFamily="50" charset="0"/>
              </a:rPr>
              <a:t>life expectancy at birth </a:t>
            </a:r>
            <a:endParaRPr lang="en-GB" dirty="0">
              <a:solidFill>
                <a:srgbClr val="E5A824"/>
              </a:solidFill>
              <a:latin typeface="Citi Sans Text" pitchFamily="50" charset="0"/>
            </a:endParaRPr>
          </a:p>
          <a:p>
            <a:pPr>
              <a:spcBef>
                <a:spcPts val="0"/>
              </a:spcBef>
              <a:spcAft>
                <a:spcPts val="600"/>
              </a:spcAft>
            </a:pPr>
            <a:r>
              <a:rPr lang="en-GB" dirty="0">
                <a:latin typeface="Citi Sans Text" pitchFamily="50" charset="0"/>
              </a:rPr>
              <a:t>More than half </a:t>
            </a:r>
            <a:r>
              <a:rPr lang="en-GB" b="0" dirty="0">
                <a:solidFill>
                  <a:schemeClr val="tx1"/>
                </a:solidFill>
                <a:latin typeface="Citi Sans Text" pitchFamily="50" charset="0"/>
              </a:rPr>
              <a:t>of the population is </a:t>
            </a:r>
            <a:r>
              <a:rPr lang="en-GB" dirty="0">
                <a:latin typeface="Citi Sans Text" pitchFamily="50" charset="0"/>
              </a:rPr>
              <a:t>below 30 years old </a:t>
            </a:r>
            <a:r>
              <a:rPr lang="en-GB" b="0" dirty="0">
                <a:solidFill>
                  <a:schemeClr val="tx1"/>
                </a:solidFill>
                <a:latin typeface="Citi Sans Text" pitchFamily="50" charset="0"/>
              </a:rPr>
              <a:t>with</a:t>
            </a:r>
            <a:r>
              <a:rPr lang="en-GB" b="0" dirty="0">
                <a:solidFill>
                  <a:srgbClr val="E5A824"/>
                </a:solidFill>
                <a:latin typeface="Citi Sans Text" pitchFamily="50" charset="0"/>
              </a:rPr>
              <a:t> </a:t>
            </a:r>
            <a:r>
              <a:rPr lang="en-GB" b="0" dirty="0">
                <a:solidFill>
                  <a:schemeClr val="tx1"/>
                </a:solidFill>
                <a:latin typeface="Citi Sans Text" pitchFamily="50" charset="0"/>
              </a:rPr>
              <a:t>34.3% of the population  aged between 0-14 years old in 2023 (North and Central Asia’s average was 22.4%)</a:t>
            </a:r>
          </a:p>
          <a:p>
            <a:pPr>
              <a:spcBef>
                <a:spcPts val="800"/>
              </a:spcBef>
              <a:spcAft>
                <a:spcPts val="1200"/>
              </a:spcAft>
            </a:pPr>
            <a:r>
              <a:rPr lang="en-GB" dirty="0">
                <a:latin typeface="Citi Sans Text" pitchFamily="50" charset="0"/>
              </a:rPr>
              <a:t>100% literacy rate for youth </a:t>
            </a:r>
            <a:r>
              <a:rPr lang="en-GB" b="0" dirty="0">
                <a:solidFill>
                  <a:schemeClr val="tx1"/>
                </a:solidFill>
                <a:latin typeface="Citi Sans Text" pitchFamily="50" charset="0"/>
              </a:rPr>
              <a:t>aged 15-24</a:t>
            </a:r>
          </a:p>
        </p:txBody>
      </p:sp>
      <p:sp>
        <p:nvSpPr>
          <p:cNvPr id="17" name="Freeform 29">
            <a:extLst>
              <a:ext uri="{FF2B5EF4-FFF2-40B4-BE49-F238E27FC236}">
                <a16:creationId xmlns:a16="http://schemas.microsoft.com/office/drawing/2014/main" id="{7342153D-4D4B-9566-11C2-C1D3477A6A5B}"/>
              </a:ext>
            </a:extLst>
          </p:cNvPr>
          <p:cNvSpPr>
            <a:spLocks noEditPoints="1"/>
          </p:cNvSpPr>
          <p:nvPr/>
        </p:nvSpPr>
        <p:spPr bwMode="auto">
          <a:xfrm>
            <a:off x="363571" y="1664625"/>
            <a:ext cx="324375" cy="220693"/>
          </a:xfrm>
          <a:custGeom>
            <a:avLst/>
            <a:gdLst>
              <a:gd name="T0" fmla="*/ 118 w 542"/>
              <a:gd name="T1" fmla="*/ 328 h 368"/>
              <a:gd name="T2" fmla="*/ 13 w 542"/>
              <a:gd name="T3" fmla="*/ 249 h 368"/>
              <a:gd name="T4" fmla="*/ 75 w 542"/>
              <a:gd name="T5" fmla="*/ 216 h 368"/>
              <a:gd name="T6" fmla="*/ 78 w 542"/>
              <a:gd name="T7" fmla="*/ 193 h 368"/>
              <a:gd name="T8" fmla="*/ 67 w 542"/>
              <a:gd name="T9" fmla="*/ 165 h 368"/>
              <a:gd name="T10" fmla="*/ 67 w 542"/>
              <a:gd name="T11" fmla="*/ 165 h 368"/>
              <a:gd name="T12" fmla="*/ 58 w 542"/>
              <a:gd name="T13" fmla="*/ 155 h 368"/>
              <a:gd name="T14" fmla="*/ 52 w 542"/>
              <a:gd name="T15" fmla="*/ 130 h 368"/>
              <a:gd name="T16" fmla="*/ 60 w 542"/>
              <a:gd name="T17" fmla="*/ 123 h 368"/>
              <a:gd name="T18" fmla="*/ 63 w 542"/>
              <a:gd name="T19" fmla="*/ 125 h 368"/>
              <a:gd name="T20" fmla="*/ 63 w 542"/>
              <a:gd name="T21" fmla="*/ 95 h 368"/>
              <a:gd name="T22" fmla="*/ 118 w 542"/>
              <a:gd name="T23" fmla="*/ 40 h 368"/>
              <a:gd name="T24" fmla="*/ 173 w 542"/>
              <a:gd name="T25" fmla="*/ 95 h 368"/>
              <a:gd name="T26" fmla="*/ 173 w 542"/>
              <a:gd name="T27" fmla="*/ 125 h 368"/>
              <a:gd name="T28" fmla="*/ 176 w 542"/>
              <a:gd name="T29" fmla="*/ 123 h 368"/>
              <a:gd name="T30" fmla="*/ 184 w 542"/>
              <a:gd name="T31" fmla="*/ 130 h 368"/>
              <a:gd name="T32" fmla="*/ 178 w 542"/>
              <a:gd name="T33" fmla="*/ 155 h 368"/>
              <a:gd name="T34" fmla="*/ 168 w 542"/>
              <a:gd name="T35" fmla="*/ 165 h 368"/>
              <a:gd name="T36" fmla="*/ 168 w 542"/>
              <a:gd name="T37" fmla="*/ 165 h 368"/>
              <a:gd name="T38" fmla="*/ 157 w 542"/>
              <a:gd name="T39" fmla="*/ 193 h 368"/>
              <a:gd name="T40" fmla="*/ 161 w 542"/>
              <a:gd name="T41" fmla="*/ 216 h 368"/>
              <a:gd name="T42" fmla="*/ 160 w 542"/>
              <a:gd name="T43" fmla="*/ 244 h 368"/>
              <a:gd name="T44" fmla="*/ 122 w 542"/>
              <a:gd name="T45" fmla="*/ 328 h 368"/>
              <a:gd name="T46" fmla="*/ 532 w 542"/>
              <a:gd name="T47" fmla="*/ 256 h 368"/>
              <a:gd name="T48" fmla="*/ 479 w 542"/>
              <a:gd name="T49" fmla="*/ 227 h 368"/>
              <a:gd name="T50" fmla="*/ 476 w 542"/>
              <a:gd name="T51" fmla="*/ 207 h 368"/>
              <a:gd name="T52" fmla="*/ 532 w 542"/>
              <a:gd name="T53" fmla="*/ 174 h 368"/>
              <a:gd name="T54" fmla="*/ 442 w 542"/>
              <a:gd name="T55" fmla="*/ 57 h 368"/>
              <a:gd name="T56" fmla="*/ 351 w 542"/>
              <a:gd name="T57" fmla="*/ 173 h 368"/>
              <a:gd name="T58" fmla="*/ 408 w 542"/>
              <a:gd name="T59" fmla="*/ 207 h 368"/>
              <a:gd name="T60" fmla="*/ 405 w 542"/>
              <a:gd name="T61" fmla="*/ 227 h 368"/>
              <a:gd name="T62" fmla="*/ 398 w 542"/>
              <a:gd name="T63" fmla="*/ 244 h 368"/>
              <a:gd name="T64" fmla="*/ 435 w 542"/>
              <a:gd name="T65" fmla="*/ 323 h 368"/>
              <a:gd name="T66" fmla="*/ 538 w 542"/>
              <a:gd name="T67" fmla="*/ 307 h 368"/>
              <a:gd name="T68" fmla="*/ 411 w 542"/>
              <a:gd name="T69" fmla="*/ 268 h 368"/>
              <a:gd name="T70" fmla="*/ 333 w 542"/>
              <a:gd name="T71" fmla="*/ 226 h 368"/>
              <a:gd name="T72" fmla="*/ 329 w 542"/>
              <a:gd name="T73" fmla="*/ 197 h 368"/>
              <a:gd name="T74" fmla="*/ 343 w 542"/>
              <a:gd name="T75" fmla="*/ 161 h 368"/>
              <a:gd name="T76" fmla="*/ 343 w 542"/>
              <a:gd name="T77" fmla="*/ 161 h 368"/>
              <a:gd name="T78" fmla="*/ 355 w 542"/>
              <a:gd name="T79" fmla="*/ 149 h 368"/>
              <a:gd name="T80" fmla="*/ 363 w 542"/>
              <a:gd name="T81" fmla="*/ 117 h 368"/>
              <a:gd name="T82" fmla="*/ 352 w 542"/>
              <a:gd name="T83" fmla="*/ 108 h 368"/>
              <a:gd name="T84" fmla="*/ 354 w 542"/>
              <a:gd name="T85" fmla="*/ 75 h 368"/>
              <a:gd name="T86" fmla="*/ 279 w 542"/>
              <a:gd name="T87" fmla="*/ 0 h 368"/>
              <a:gd name="T88" fmla="*/ 206 w 542"/>
              <a:gd name="T89" fmla="*/ 109 h 368"/>
              <a:gd name="T90" fmla="*/ 204 w 542"/>
              <a:gd name="T91" fmla="*/ 108 h 368"/>
              <a:gd name="T92" fmla="*/ 197 w 542"/>
              <a:gd name="T93" fmla="*/ 132 h 368"/>
              <a:gd name="T94" fmla="*/ 211 w 542"/>
              <a:gd name="T95" fmla="*/ 161 h 368"/>
              <a:gd name="T96" fmla="*/ 215 w 542"/>
              <a:gd name="T97" fmla="*/ 161 h 368"/>
              <a:gd name="T98" fmla="*/ 218 w 542"/>
              <a:gd name="T99" fmla="*/ 161 h 368"/>
              <a:gd name="T100" fmla="*/ 230 w 542"/>
              <a:gd name="T101" fmla="*/ 203 h 368"/>
              <a:gd name="T102" fmla="*/ 165 w 542"/>
              <a:gd name="T103" fmla="*/ 254 h 368"/>
              <a:gd name="T104" fmla="*/ 138 w 542"/>
              <a:gd name="T105" fmla="*/ 344 h 368"/>
              <a:gd name="T106" fmla="*/ 420 w 542"/>
              <a:gd name="T107" fmla="*/ 3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2" h="368">
                <a:moveTo>
                  <a:pt x="122" y="328"/>
                </a:moveTo>
                <a:cubicBezTo>
                  <a:pt x="120" y="328"/>
                  <a:pt x="119" y="328"/>
                  <a:pt x="118" y="328"/>
                </a:cubicBezTo>
                <a:cubicBezTo>
                  <a:pt x="10" y="328"/>
                  <a:pt x="13" y="317"/>
                  <a:pt x="7" y="309"/>
                </a:cubicBezTo>
                <a:cubicBezTo>
                  <a:pt x="0" y="299"/>
                  <a:pt x="3" y="258"/>
                  <a:pt x="13" y="249"/>
                </a:cubicBezTo>
                <a:cubicBezTo>
                  <a:pt x="16" y="246"/>
                  <a:pt x="22" y="242"/>
                  <a:pt x="28" y="238"/>
                </a:cubicBezTo>
                <a:cubicBezTo>
                  <a:pt x="44" y="229"/>
                  <a:pt x="71" y="220"/>
                  <a:pt x="75" y="216"/>
                </a:cubicBezTo>
                <a:cubicBezTo>
                  <a:pt x="77" y="214"/>
                  <a:pt x="81" y="207"/>
                  <a:pt x="80" y="198"/>
                </a:cubicBezTo>
                <a:cubicBezTo>
                  <a:pt x="79" y="196"/>
                  <a:pt x="79" y="194"/>
                  <a:pt x="78" y="193"/>
                </a:cubicBezTo>
                <a:cubicBezTo>
                  <a:pt x="74" y="185"/>
                  <a:pt x="71" y="175"/>
                  <a:pt x="69" y="164"/>
                </a:cubicBezTo>
                <a:cubicBezTo>
                  <a:pt x="69" y="164"/>
                  <a:pt x="68" y="165"/>
                  <a:pt x="67" y="165"/>
                </a:cubicBezTo>
                <a:cubicBezTo>
                  <a:pt x="67" y="165"/>
                  <a:pt x="67" y="165"/>
                  <a:pt x="67" y="165"/>
                </a:cubicBezTo>
                <a:cubicBezTo>
                  <a:pt x="67" y="165"/>
                  <a:pt x="67" y="165"/>
                  <a:pt x="67" y="165"/>
                </a:cubicBezTo>
                <a:cubicBezTo>
                  <a:pt x="66" y="165"/>
                  <a:pt x="65" y="164"/>
                  <a:pt x="64" y="164"/>
                </a:cubicBezTo>
                <a:cubicBezTo>
                  <a:pt x="60" y="163"/>
                  <a:pt x="58" y="155"/>
                  <a:pt x="58" y="155"/>
                </a:cubicBezTo>
                <a:cubicBezTo>
                  <a:pt x="58" y="155"/>
                  <a:pt x="54" y="144"/>
                  <a:pt x="54" y="141"/>
                </a:cubicBezTo>
                <a:cubicBezTo>
                  <a:pt x="53" y="139"/>
                  <a:pt x="51" y="134"/>
                  <a:pt x="52" y="130"/>
                </a:cubicBezTo>
                <a:cubicBezTo>
                  <a:pt x="52" y="125"/>
                  <a:pt x="56" y="123"/>
                  <a:pt x="59" y="123"/>
                </a:cubicBezTo>
                <a:cubicBezTo>
                  <a:pt x="59" y="123"/>
                  <a:pt x="59" y="123"/>
                  <a:pt x="60" y="123"/>
                </a:cubicBezTo>
                <a:cubicBezTo>
                  <a:pt x="61" y="123"/>
                  <a:pt x="62" y="124"/>
                  <a:pt x="63" y="125"/>
                </a:cubicBezTo>
                <a:cubicBezTo>
                  <a:pt x="63" y="125"/>
                  <a:pt x="63" y="125"/>
                  <a:pt x="63" y="125"/>
                </a:cubicBezTo>
                <a:cubicBezTo>
                  <a:pt x="64" y="125"/>
                  <a:pt x="65" y="124"/>
                  <a:pt x="65" y="122"/>
                </a:cubicBezTo>
                <a:cubicBezTo>
                  <a:pt x="64" y="113"/>
                  <a:pt x="63" y="104"/>
                  <a:pt x="63" y="95"/>
                </a:cubicBezTo>
                <a:cubicBezTo>
                  <a:pt x="63" y="65"/>
                  <a:pt x="87" y="40"/>
                  <a:pt x="118" y="40"/>
                </a:cubicBezTo>
                <a:cubicBezTo>
                  <a:pt x="118" y="40"/>
                  <a:pt x="118" y="40"/>
                  <a:pt x="118" y="40"/>
                </a:cubicBezTo>
                <a:cubicBezTo>
                  <a:pt x="118" y="40"/>
                  <a:pt x="118" y="40"/>
                  <a:pt x="118" y="40"/>
                </a:cubicBezTo>
                <a:cubicBezTo>
                  <a:pt x="148" y="40"/>
                  <a:pt x="173" y="65"/>
                  <a:pt x="173" y="95"/>
                </a:cubicBezTo>
                <a:cubicBezTo>
                  <a:pt x="173" y="104"/>
                  <a:pt x="172" y="113"/>
                  <a:pt x="170" y="122"/>
                </a:cubicBezTo>
                <a:cubicBezTo>
                  <a:pt x="170" y="124"/>
                  <a:pt x="171" y="125"/>
                  <a:pt x="173" y="125"/>
                </a:cubicBezTo>
                <a:cubicBezTo>
                  <a:pt x="173" y="125"/>
                  <a:pt x="173" y="125"/>
                  <a:pt x="173" y="125"/>
                </a:cubicBezTo>
                <a:cubicBezTo>
                  <a:pt x="174" y="124"/>
                  <a:pt x="175" y="123"/>
                  <a:pt x="176" y="123"/>
                </a:cubicBezTo>
                <a:cubicBezTo>
                  <a:pt x="176" y="123"/>
                  <a:pt x="177" y="123"/>
                  <a:pt x="177" y="123"/>
                </a:cubicBezTo>
                <a:cubicBezTo>
                  <a:pt x="180" y="123"/>
                  <a:pt x="183" y="125"/>
                  <a:pt x="184" y="130"/>
                </a:cubicBezTo>
                <a:cubicBezTo>
                  <a:pt x="184" y="134"/>
                  <a:pt x="183" y="139"/>
                  <a:pt x="182" y="141"/>
                </a:cubicBezTo>
                <a:cubicBezTo>
                  <a:pt x="181" y="144"/>
                  <a:pt x="178" y="155"/>
                  <a:pt x="178" y="155"/>
                </a:cubicBezTo>
                <a:cubicBezTo>
                  <a:pt x="178" y="155"/>
                  <a:pt x="176" y="163"/>
                  <a:pt x="172" y="164"/>
                </a:cubicBezTo>
                <a:cubicBezTo>
                  <a:pt x="170" y="164"/>
                  <a:pt x="169" y="165"/>
                  <a:pt x="168" y="165"/>
                </a:cubicBezTo>
                <a:cubicBezTo>
                  <a:pt x="168" y="165"/>
                  <a:pt x="168" y="165"/>
                  <a:pt x="168" y="165"/>
                </a:cubicBezTo>
                <a:cubicBezTo>
                  <a:pt x="168" y="165"/>
                  <a:pt x="168" y="165"/>
                  <a:pt x="168" y="165"/>
                </a:cubicBezTo>
                <a:cubicBezTo>
                  <a:pt x="167" y="165"/>
                  <a:pt x="167" y="164"/>
                  <a:pt x="166" y="164"/>
                </a:cubicBezTo>
                <a:cubicBezTo>
                  <a:pt x="164" y="175"/>
                  <a:pt x="162" y="185"/>
                  <a:pt x="157" y="193"/>
                </a:cubicBezTo>
                <a:cubicBezTo>
                  <a:pt x="157" y="194"/>
                  <a:pt x="156" y="196"/>
                  <a:pt x="156" y="198"/>
                </a:cubicBezTo>
                <a:cubicBezTo>
                  <a:pt x="155" y="207"/>
                  <a:pt x="159" y="214"/>
                  <a:pt x="161" y="216"/>
                </a:cubicBezTo>
                <a:cubicBezTo>
                  <a:pt x="163" y="219"/>
                  <a:pt x="177" y="224"/>
                  <a:pt x="190" y="230"/>
                </a:cubicBezTo>
                <a:cubicBezTo>
                  <a:pt x="180" y="234"/>
                  <a:pt x="168" y="239"/>
                  <a:pt x="160" y="244"/>
                </a:cubicBezTo>
                <a:cubicBezTo>
                  <a:pt x="150" y="249"/>
                  <a:pt x="142" y="255"/>
                  <a:pt x="138" y="260"/>
                </a:cubicBezTo>
                <a:cubicBezTo>
                  <a:pt x="125" y="271"/>
                  <a:pt x="120" y="304"/>
                  <a:pt x="122" y="328"/>
                </a:cubicBezTo>
                <a:close/>
                <a:moveTo>
                  <a:pt x="534" y="258"/>
                </a:moveTo>
                <a:cubicBezTo>
                  <a:pt x="533" y="258"/>
                  <a:pt x="533" y="257"/>
                  <a:pt x="532" y="256"/>
                </a:cubicBezTo>
                <a:cubicBezTo>
                  <a:pt x="530" y="253"/>
                  <a:pt x="525" y="250"/>
                  <a:pt x="519" y="246"/>
                </a:cubicBezTo>
                <a:cubicBezTo>
                  <a:pt x="506" y="239"/>
                  <a:pt x="482" y="231"/>
                  <a:pt x="479" y="227"/>
                </a:cubicBezTo>
                <a:cubicBezTo>
                  <a:pt x="478" y="226"/>
                  <a:pt x="474" y="220"/>
                  <a:pt x="475" y="212"/>
                </a:cubicBezTo>
                <a:cubicBezTo>
                  <a:pt x="475" y="210"/>
                  <a:pt x="476" y="209"/>
                  <a:pt x="476" y="207"/>
                </a:cubicBezTo>
                <a:cubicBezTo>
                  <a:pt x="477" y="206"/>
                  <a:pt x="478" y="204"/>
                  <a:pt x="479" y="202"/>
                </a:cubicBezTo>
                <a:cubicBezTo>
                  <a:pt x="518" y="196"/>
                  <a:pt x="531" y="183"/>
                  <a:pt x="532" y="174"/>
                </a:cubicBezTo>
                <a:cubicBezTo>
                  <a:pt x="506" y="166"/>
                  <a:pt x="505" y="139"/>
                  <a:pt x="502" y="113"/>
                </a:cubicBezTo>
                <a:cubicBezTo>
                  <a:pt x="499" y="82"/>
                  <a:pt x="475" y="57"/>
                  <a:pt x="442" y="57"/>
                </a:cubicBezTo>
                <a:cubicBezTo>
                  <a:pt x="409" y="57"/>
                  <a:pt x="389" y="82"/>
                  <a:pt x="382" y="113"/>
                </a:cubicBezTo>
                <a:cubicBezTo>
                  <a:pt x="377" y="138"/>
                  <a:pt x="378" y="173"/>
                  <a:pt x="351" y="173"/>
                </a:cubicBezTo>
                <a:cubicBezTo>
                  <a:pt x="351" y="182"/>
                  <a:pt x="365" y="197"/>
                  <a:pt x="406" y="202"/>
                </a:cubicBezTo>
                <a:cubicBezTo>
                  <a:pt x="406" y="204"/>
                  <a:pt x="407" y="206"/>
                  <a:pt x="408" y="207"/>
                </a:cubicBezTo>
                <a:cubicBezTo>
                  <a:pt x="409" y="209"/>
                  <a:pt x="409" y="210"/>
                  <a:pt x="409" y="212"/>
                </a:cubicBezTo>
                <a:cubicBezTo>
                  <a:pt x="410" y="220"/>
                  <a:pt x="407" y="226"/>
                  <a:pt x="405" y="227"/>
                </a:cubicBezTo>
                <a:cubicBezTo>
                  <a:pt x="403" y="230"/>
                  <a:pt x="395" y="233"/>
                  <a:pt x="385" y="237"/>
                </a:cubicBezTo>
                <a:cubicBezTo>
                  <a:pt x="390" y="239"/>
                  <a:pt x="394" y="242"/>
                  <a:pt x="398" y="244"/>
                </a:cubicBezTo>
                <a:cubicBezTo>
                  <a:pt x="408" y="249"/>
                  <a:pt x="415" y="255"/>
                  <a:pt x="420" y="260"/>
                </a:cubicBezTo>
                <a:cubicBezTo>
                  <a:pt x="430" y="270"/>
                  <a:pt x="436" y="300"/>
                  <a:pt x="435" y="323"/>
                </a:cubicBezTo>
                <a:cubicBezTo>
                  <a:pt x="438" y="323"/>
                  <a:pt x="440" y="323"/>
                  <a:pt x="442" y="323"/>
                </a:cubicBezTo>
                <a:cubicBezTo>
                  <a:pt x="535" y="323"/>
                  <a:pt x="533" y="314"/>
                  <a:pt x="538" y="307"/>
                </a:cubicBezTo>
                <a:cubicBezTo>
                  <a:pt x="542" y="299"/>
                  <a:pt x="542" y="280"/>
                  <a:pt x="534" y="258"/>
                </a:cubicBezTo>
                <a:close/>
                <a:moveTo>
                  <a:pt x="411" y="268"/>
                </a:moveTo>
                <a:cubicBezTo>
                  <a:pt x="408" y="264"/>
                  <a:pt x="401" y="259"/>
                  <a:pt x="392" y="254"/>
                </a:cubicBezTo>
                <a:cubicBezTo>
                  <a:pt x="372" y="243"/>
                  <a:pt x="338" y="232"/>
                  <a:pt x="333" y="226"/>
                </a:cubicBezTo>
                <a:cubicBezTo>
                  <a:pt x="331" y="224"/>
                  <a:pt x="326" y="215"/>
                  <a:pt x="327" y="203"/>
                </a:cubicBezTo>
                <a:cubicBezTo>
                  <a:pt x="328" y="201"/>
                  <a:pt x="328" y="199"/>
                  <a:pt x="329" y="197"/>
                </a:cubicBezTo>
                <a:cubicBezTo>
                  <a:pt x="334" y="186"/>
                  <a:pt x="338" y="174"/>
                  <a:pt x="340" y="161"/>
                </a:cubicBezTo>
                <a:cubicBezTo>
                  <a:pt x="341" y="161"/>
                  <a:pt x="342" y="161"/>
                  <a:pt x="343" y="161"/>
                </a:cubicBezTo>
                <a:cubicBezTo>
                  <a:pt x="343" y="161"/>
                  <a:pt x="343" y="161"/>
                  <a:pt x="343" y="161"/>
                </a:cubicBezTo>
                <a:cubicBezTo>
                  <a:pt x="343" y="161"/>
                  <a:pt x="343" y="161"/>
                  <a:pt x="343" y="161"/>
                </a:cubicBezTo>
                <a:cubicBezTo>
                  <a:pt x="344" y="161"/>
                  <a:pt x="346" y="161"/>
                  <a:pt x="347" y="161"/>
                </a:cubicBezTo>
                <a:cubicBezTo>
                  <a:pt x="353" y="159"/>
                  <a:pt x="355" y="149"/>
                  <a:pt x="355" y="149"/>
                </a:cubicBezTo>
                <a:cubicBezTo>
                  <a:pt x="355" y="149"/>
                  <a:pt x="359" y="134"/>
                  <a:pt x="360" y="132"/>
                </a:cubicBezTo>
                <a:cubicBezTo>
                  <a:pt x="361" y="129"/>
                  <a:pt x="363" y="123"/>
                  <a:pt x="363" y="117"/>
                </a:cubicBezTo>
                <a:cubicBezTo>
                  <a:pt x="362" y="111"/>
                  <a:pt x="358" y="108"/>
                  <a:pt x="354" y="108"/>
                </a:cubicBezTo>
                <a:cubicBezTo>
                  <a:pt x="353" y="108"/>
                  <a:pt x="353" y="108"/>
                  <a:pt x="352" y="108"/>
                </a:cubicBezTo>
                <a:cubicBezTo>
                  <a:pt x="352" y="108"/>
                  <a:pt x="352" y="109"/>
                  <a:pt x="351" y="109"/>
                </a:cubicBezTo>
                <a:cubicBezTo>
                  <a:pt x="351" y="97"/>
                  <a:pt x="354" y="86"/>
                  <a:pt x="354" y="75"/>
                </a:cubicBezTo>
                <a:cubicBezTo>
                  <a:pt x="354" y="34"/>
                  <a:pt x="320" y="0"/>
                  <a:pt x="279" y="0"/>
                </a:cubicBezTo>
                <a:cubicBezTo>
                  <a:pt x="279" y="0"/>
                  <a:pt x="279" y="0"/>
                  <a:pt x="279" y="0"/>
                </a:cubicBezTo>
                <a:cubicBezTo>
                  <a:pt x="237" y="0"/>
                  <a:pt x="204" y="34"/>
                  <a:pt x="204" y="75"/>
                </a:cubicBezTo>
                <a:cubicBezTo>
                  <a:pt x="204" y="86"/>
                  <a:pt x="207" y="97"/>
                  <a:pt x="206" y="109"/>
                </a:cubicBezTo>
                <a:cubicBezTo>
                  <a:pt x="206" y="108"/>
                  <a:pt x="206" y="108"/>
                  <a:pt x="205" y="108"/>
                </a:cubicBezTo>
                <a:cubicBezTo>
                  <a:pt x="205" y="108"/>
                  <a:pt x="204" y="108"/>
                  <a:pt x="204" y="108"/>
                </a:cubicBezTo>
                <a:cubicBezTo>
                  <a:pt x="200" y="108"/>
                  <a:pt x="196" y="111"/>
                  <a:pt x="195" y="117"/>
                </a:cubicBezTo>
                <a:cubicBezTo>
                  <a:pt x="194" y="123"/>
                  <a:pt x="197" y="129"/>
                  <a:pt x="197" y="132"/>
                </a:cubicBezTo>
                <a:cubicBezTo>
                  <a:pt x="198" y="134"/>
                  <a:pt x="203" y="149"/>
                  <a:pt x="203" y="149"/>
                </a:cubicBezTo>
                <a:cubicBezTo>
                  <a:pt x="203" y="149"/>
                  <a:pt x="205" y="159"/>
                  <a:pt x="211" y="161"/>
                </a:cubicBezTo>
                <a:cubicBezTo>
                  <a:pt x="212" y="161"/>
                  <a:pt x="213" y="161"/>
                  <a:pt x="215" y="161"/>
                </a:cubicBezTo>
                <a:cubicBezTo>
                  <a:pt x="215" y="161"/>
                  <a:pt x="215" y="161"/>
                  <a:pt x="215" y="161"/>
                </a:cubicBezTo>
                <a:cubicBezTo>
                  <a:pt x="215" y="161"/>
                  <a:pt x="215" y="161"/>
                  <a:pt x="215" y="161"/>
                </a:cubicBezTo>
                <a:cubicBezTo>
                  <a:pt x="216" y="161"/>
                  <a:pt x="217" y="161"/>
                  <a:pt x="218" y="161"/>
                </a:cubicBezTo>
                <a:cubicBezTo>
                  <a:pt x="220" y="174"/>
                  <a:pt x="223" y="186"/>
                  <a:pt x="229" y="197"/>
                </a:cubicBezTo>
                <a:cubicBezTo>
                  <a:pt x="229" y="199"/>
                  <a:pt x="230" y="201"/>
                  <a:pt x="230" y="203"/>
                </a:cubicBezTo>
                <a:cubicBezTo>
                  <a:pt x="232" y="215"/>
                  <a:pt x="227" y="224"/>
                  <a:pt x="225" y="226"/>
                </a:cubicBezTo>
                <a:cubicBezTo>
                  <a:pt x="220" y="232"/>
                  <a:pt x="186" y="243"/>
                  <a:pt x="165" y="254"/>
                </a:cubicBezTo>
                <a:cubicBezTo>
                  <a:pt x="157" y="259"/>
                  <a:pt x="150" y="264"/>
                  <a:pt x="146" y="268"/>
                </a:cubicBezTo>
                <a:cubicBezTo>
                  <a:pt x="133" y="280"/>
                  <a:pt x="129" y="331"/>
                  <a:pt x="138" y="344"/>
                </a:cubicBezTo>
                <a:cubicBezTo>
                  <a:pt x="146" y="354"/>
                  <a:pt x="142" y="368"/>
                  <a:pt x="279" y="368"/>
                </a:cubicBezTo>
                <a:cubicBezTo>
                  <a:pt x="416" y="368"/>
                  <a:pt x="412" y="354"/>
                  <a:pt x="420" y="344"/>
                </a:cubicBezTo>
                <a:cubicBezTo>
                  <a:pt x="428" y="331"/>
                  <a:pt x="422" y="277"/>
                  <a:pt x="411" y="2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pic>
        <p:nvPicPr>
          <p:cNvPr id="20" name="Graphic 19">
            <a:extLst>
              <a:ext uri="{FF2B5EF4-FFF2-40B4-BE49-F238E27FC236}">
                <a16:creationId xmlns:a16="http://schemas.microsoft.com/office/drawing/2014/main" id="{FA0E607D-CADE-A393-FAA4-50C2189243E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9605" y="2061681"/>
            <a:ext cx="323562" cy="308514"/>
          </a:xfrm>
          <a:prstGeom prst="rect">
            <a:avLst/>
          </a:prstGeom>
        </p:spPr>
      </p:pic>
      <p:grpSp>
        <p:nvGrpSpPr>
          <p:cNvPr id="22" name="Group 21">
            <a:extLst>
              <a:ext uri="{FF2B5EF4-FFF2-40B4-BE49-F238E27FC236}">
                <a16:creationId xmlns:a16="http://schemas.microsoft.com/office/drawing/2014/main" id="{8BC33718-D271-6695-28B8-4B2E903736B7}"/>
              </a:ext>
            </a:extLst>
          </p:cNvPr>
          <p:cNvGrpSpPr/>
          <p:nvPr/>
        </p:nvGrpSpPr>
        <p:grpSpPr>
          <a:xfrm>
            <a:off x="393578" y="1220150"/>
            <a:ext cx="264360" cy="321554"/>
            <a:chOff x="5256100" y="3651193"/>
            <a:chExt cx="566680" cy="569652"/>
          </a:xfrm>
          <a:solidFill>
            <a:schemeClr val="accent1"/>
          </a:solidFill>
        </p:grpSpPr>
        <p:sp>
          <p:nvSpPr>
            <p:cNvPr id="23" name="Freeform 5">
              <a:extLst>
                <a:ext uri="{FF2B5EF4-FFF2-40B4-BE49-F238E27FC236}">
                  <a16:creationId xmlns:a16="http://schemas.microsoft.com/office/drawing/2014/main" id="{2C565695-3D01-2E57-2592-B46810E69F26}"/>
                </a:ext>
              </a:extLst>
            </p:cNvPr>
            <p:cNvSpPr>
              <a:spLocks noEditPoints="1"/>
            </p:cNvSpPr>
            <p:nvPr/>
          </p:nvSpPr>
          <p:spPr bwMode="auto">
            <a:xfrm>
              <a:off x="5256100" y="3651193"/>
              <a:ext cx="498630" cy="490310"/>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zh-CN" altLang="en-US" sz="1138"/>
            </a:p>
          </p:txBody>
        </p:sp>
        <p:sp>
          <p:nvSpPr>
            <p:cNvPr id="24" name="Freeform 6">
              <a:extLst>
                <a:ext uri="{FF2B5EF4-FFF2-40B4-BE49-F238E27FC236}">
                  <a16:creationId xmlns:a16="http://schemas.microsoft.com/office/drawing/2014/main" id="{14CA9D4E-58CA-1CC9-1CB3-78A7394467BA}"/>
                </a:ext>
              </a:extLst>
            </p:cNvPr>
            <p:cNvSpPr>
              <a:spLocks noEditPoints="1"/>
            </p:cNvSpPr>
            <p:nvPr/>
          </p:nvSpPr>
          <p:spPr bwMode="auto">
            <a:xfrm>
              <a:off x="5358620" y="3919527"/>
              <a:ext cx="294186" cy="12510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zh-CN" altLang="en-US" sz="1138"/>
            </a:p>
          </p:txBody>
        </p:sp>
        <p:sp>
          <p:nvSpPr>
            <p:cNvPr id="25" name="Freeform 7">
              <a:extLst>
                <a:ext uri="{FF2B5EF4-FFF2-40B4-BE49-F238E27FC236}">
                  <a16:creationId xmlns:a16="http://schemas.microsoft.com/office/drawing/2014/main" id="{29C0A855-C8F3-6D20-9215-C3C81382B8C1}"/>
                </a:ext>
              </a:extLst>
            </p:cNvPr>
            <p:cNvSpPr>
              <a:spLocks noEditPoints="1"/>
            </p:cNvSpPr>
            <p:nvPr/>
          </p:nvSpPr>
          <p:spPr bwMode="auto">
            <a:xfrm>
              <a:off x="5546126" y="3944191"/>
              <a:ext cx="276654" cy="276654"/>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zh-CN" altLang="en-US" sz="1138"/>
            </a:p>
          </p:txBody>
        </p:sp>
        <p:sp>
          <p:nvSpPr>
            <p:cNvPr id="26" name="Freeform 8">
              <a:extLst>
                <a:ext uri="{FF2B5EF4-FFF2-40B4-BE49-F238E27FC236}">
                  <a16:creationId xmlns:a16="http://schemas.microsoft.com/office/drawing/2014/main" id="{A64FF3B5-E1FC-F44A-B6C9-3F07DAAC98BC}"/>
                </a:ext>
              </a:extLst>
            </p:cNvPr>
            <p:cNvSpPr>
              <a:spLocks/>
            </p:cNvSpPr>
            <p:nvPr/>
          </p:nvSpPr>
          <p:spPr bwMode="auto">
            <a:xfrm>
              <a:off x="5625467" y="4023532"/>
              <a:ext cx="80827" cy="8142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zh-CN" altLang="en-US" sz="1138"/>
            </a:p>
          </p:txBody>
        </p:sp>
      </p:grpSp>
      <p:sp>
        <p:nvSpPr>
          <p:cNvPr id="9" name="Content Placeholder 17">
            <a:extLst>
              <a:ext uri="{FF2B5EF4-FFF2-40B4-BE49-F238E27FC236}">
                <a16:creationId xmlns:a16="http://schemas.microsoft.com/office/drawing/2014/main" id="{FCAD0817-AD5A-5038-6ED3-FE652CBB11F9}"/>
              </a:ext>
            </a:extLst>
          </p:cNvPr>
          <p:cNvSpPr txBox="1">
            <a:spLocks/>
          </p:cNvSpPr>
          <p:nvPr>
            <p:custDataLst>
              <p:tags r:id="rId5"/>
            </p:custDataLst>
          </p:nvPr>
        </p:nvSpPr>
        <p:spPr bwMode="gray">
          <a:xfrm>
            <a:off x="161999" y="2645263"/>
            <a:ext cx="3349269" cy="210676"/>
          </a:xfrm>
          <a:prstGeom prst="roundRect">
            <a:avLst>
              <a:gd name="adj" fmla="val 83741"/>
            </a:avLst>
          </a:prstGeom>
          <a:ln w="6350">
            <a:noFill/>
          </a:ln>
        </p:spPr>
        <p:txBody>
          <a:bodyPr vert="horz" lIns="72000" tIns="0" rIns="7200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Partnerships with International Stakeholders</a:t>
            </a:r>
          </a:p>
        </p:txBody>
      </p:sp>
      <p:grpSp>
        <p:nvGrpSpPr>
          <p:cNvPr id="3" name="Group 2">
            <a:extLst>
              <a:ext uri="{FF2B5EF4-FFF2-40B4-BE49-F238E27FC236}">
                <a16:creationId xmlns:a16="http://schemas.microsoft.com/office/drawing/2014/main" id="{3EB4FC7D-A38A-A15B-DAD5-4006AD001796}"/>
              </a:ext>
            </a:extLst>
          </p:cNvPr>
          <p:cNvGrpSpPr/>
          <p:nvPr/>
        </p:nvGrpSpPr>
        <p:grpSpPr>
          <a:xfrm>
            <a:off x="279401" y="3699063"/>
            <a:ext cx="9390062" cy="2706028"/>
            <a:chOff x="279401" y="3621869"/>
            <a:chExt cx="9390062" cy="2706028"/>
          </a:xfrm>
        </p:grpSpPr>
        <p:sp>
          <p:nvSpPr>
            <p:cNvPr id="29" name="Content Placeholder 8">
              <a:extLst>
                <a:ext uri="{FF2B5EF4-FFF2-40B4-BE49-F238E27FC236}">
                  <a16:creationId xmlns:a16="http://schemas.microsoft.com/office/drawing/2014/main" id="{3DFFB383-D34E-CAD7-FEE1-3D814B7A3EB6}"/>
                </a:ext>
              </a:extLst>
            </p:cNvPr>
            <p:cNvSpPr txBox="1">
              <a:spLocks/>
            </p:cNvSpPr>
            <p:nvPr>
              <p:custDataLst>
                <p:tags r:id="rId6"/>
              </p:custDataLst>
            </p:nvPr>
          </p:nvSpPr>
          <p:spPr bwMode="gray">
            <a:xfrm>
              <a:off x="279401" y="3685517"/>
              <a:ext cx="2155584" cy="2642380"/>
            </a:xfrm>
            <a:prstGeom prst="roundRect">
              <a:avLst>
                <a:gd name="adj" fmla="val 8368"/>
              </a:avLst>
            </a:prstGeom>
            <a:ln w="6350">
              <a:solidFill>
                <a:schemeClr val="accent1"/>
              </a:solidFill>
            </a:ln>
          </p:spPr>
          <p:txBody>
            <a:bodyPr lIns="36000" tIns="576000" rIns="0" bIns="9144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sz="900" dirty="0"/>
            </a:p>
            <a:p>
              <a:pPr lvl="2"/>
              <a:r>
                <a:rPr lang="en-US" sz="900" dirty="0"/>
                <a:t>Publishing of the World Bank’s Country Partnership Framework to support the </a:t>
              </a:r>
              <a:r>
                <a:rPr lang="en-US" sz="900" b="1" dirty="0">
                  <a:solidFill>
                    <a:schemeClr val="accent1"/>
                  </a:solidFill>
                </a:rPr>
                <a:t>country’s effort to build a more resilient and sustainable future for all </a:t>
              </a:r>
            </a:p>
            <a:p>
              <a:pPr lvl="2"/>
              <a:r>
                <a:rPr lang="en-US" sz="900" dirty="0"/>
                <a:t>Focuses on:</a:t>
              </a:r>
              <a:r>
                <a:rPr lang="en-US" sz="900" b="1" dirty="0">
                  <a:solidFill>
                    <a:schemeClr val="accent1"/>
                  </a:solidFill>
                </a:rPr>
                <a:t> (1) </a:t>
              </a:r>
              <a:r>
                <a:rPr lang="en-US" sz="900" dirty="0"/>
                <a:t>increased private sector led job creation </a:t>
              </a:r>
              <a:r>
                <a:rPr lang="en-US" sz="900" b="1" dirty="0">
                  <a:solidFill>
                    <a:schemeClr val="accent1"/>
                  </a:solidFill>
                </a:rPr>
                <a:t>(2)</a:t>
              </a:r>
              <a:r>
                <a:rPr lang="en-US" sz="900" dirty="0"/>
                <a:t> improved access to sustainably managed natural resources </a:t>
              </a:r>
              <a:r>
                <a:rPr lang="en-US" sz="900" b="1" dirty="0">
                  <a:solidFill>
                    <a:schemeClr val="accent1"/>
                  </a:solidFill>
                </a:rPr>
                <a:t>(3)</a:t>
              </a:r>
              <a:r>
                <a:rPr lang="en-US" sz="900" dirty="0"/>
                <a:t> enhanced human capital and empowerment of vulnerable populations </a:t>
              </a:r>
            </a:p>
          </p:txBody>
        </p:sp>
        <p:sp>
          <p:nvSpPr>
            <p:cNvPr id="30" name="Freeform: Shape 29">
              <a:extLst>
                <a:ext uri="{FF2B5EF4-FFF2-40B4-BE49-F238E27FC236}">
                  <a16:creationId xmlns:a16="http://schemas.microsoft.com/office/drawing/2014/main" id="{47AB5224-9610-6EC0-556B-7D12B7001D00}"/>
                </a:ext>
              </a:extLst>
            </p:cNvPr>
            <p:cNvSpPr>
              <a:spLocks noChangeArrowheads="1"/>
            </p:cNvSpPr>
            <p:nvPr/>
          </p:nvSpPr>
          <p:spPr bwMode="gray">
            <a:xfrm rot="5400000">
              <a:off x="963332" y="2946005"/>
              <a:ext cx="799204" cy="2150932"/>
            </a:xfrm>
            <a:custGeom>
              <a:avLst/>
              <a:gdLst>
                <a:gd name="connsiteX0" fmla="*/ 0 w 595385"/>
                <a:gd name="connsiteY0" fmla="*/ 2884278 h 3063241"/>
                <a:gd name="connsiteX1" fmla="*/ 0 w 595385"/>
                <a:gd name="connsiteY1" fmla="*/ 176423 h 3063241"/>
                <a:gd name="connsiteX2" fmla="*/ 107751 w 595385"/>
                <a:gd name="connsiteY2" fmla="*/ 13865 h 3063241"/>
                <a:gd name="connsiteX3" fmla="*/ 119330 w 595385"/>
                <a:gd name="connsiteY3" fmla="*/ 11527 h 3063241"/>
                <a:gd name="connsiteX4" fmla="*/ 119330 w 595385"/>
                <a:gd name="connsiteY4" fmla="*/ 1 h 3063241"/>
                <a:gd name="connsiteX5" fmla="*/ 176420 w 595385"/>
                <a:gd name="connsiteY5" fmla="*/ 1 h 3063241"/>
                <a:gd name="connsiteX6" fmla="*/ 176423 w 595385"/>
                <a:gd name="connsiteY6" fmla="*/ 0 h 3063241"/>
                <a:gd name="connsiteX7" fmla="*/ 228886 w 595385"/>
                <a:gd name="connsiteY7" fmla="*/ 0 h 3063241"/>
                <a:gd name="connsiteX8" fmla="*/ 228888 w 595385"/>
                <a:gd name="connsiteY8" fmla="*/ 1 h 3063241"/>
                <a:gd name="connsiteX9" fmla="*/ 476371 w 595385"/>
                <a:gd name="connsiteY9" fmla="*/ 1 h 3063241"/>
                <a:gd name="connsiteX10" fmla="*/ 595385 w 595385"/>
                <a:gd name="connsiteY10" fmla="*/ 1531621 h 3063241"/>
                <a:gd name="connsiteX11" fmla="*/ 476371 w 595385"/>
                <a:gd name="connsiteY11" fmla="*/ 3063241 h 3063241"/>
                <a:gd name="connsiteX12" fmla="*/ 119330 w 595385"/>
                <a:gd name="connsiteY12" fmla="*/ 3063241 h 3063241"/>
                <a:gd name="connsiteX13" fmla="*/ 119330 w 595385"/>
                <a:gd name="connsiteY13" fmla="*/ 3049174 h 3063241"/>
                <a:gd name="connsiteX14" fmla="*/ 107751 w 595385"/>
                <a:gd name="connsiteY14" fmla="*/ 3046836 h 3063241"/>
                <a:gd name="connsiteX15" fmla="*/ 0 w 595385"/>
                <a:gd name="connsiteY15" fmla="*/ 2884278 h 306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5385" h="3063241">
                  <a:moveTo>
                    <a:pt x="0" y="2884278"/>
                  </a:moveTo>
                  <a:lnTo>
                    <a:pt x="0" y="176423"/>
                  </a:lnTo>
                  <a:cubicBezTo>
                    <a:pt x="0" y="103346"/>
                    <a:pt x="44430" y="40647"/>
                    <a:pt x="107751" y="13865"/>
                  </a:cubicBezTo>
                  <a:lnTo>
                    <a:pt x="119330" y="11527"/>
                  </a:lnTo>
                  <a:lnTo>
                    <a:pt x="119330" y="1"/>
                  </a:lnTo>
                  <a:lnTo>
                    <a:pt x="176420" y="1"/>
                  </a:lnTo>
                  <a:lnTo>
                    <a:pt x="176423" y="0"/>
                  </a:lnTo>
                  <a:lnTo>
                    <a:pt x="228886" y="0"/>
                  </a:lnTo>
                  <a:lnTo>
                    <a:pt x="228888" y="1"/>
                  </a:lnTo>
                  <a:lnTo>
                    <a:pt x="476371" y="1"/>
                  </a:lnTo>
                  <a:lnTo>
                    <a:pt x="595385" y="1531621"/>
                  </a:lnTo>
                  <a:lnTo>
                    <a:pt x="476371" y="3063241"/>
                  </a:lnTo>
                  <a:lnTo>
                    <a:pt x="119330" y="3063241"/>
                  </a:lnTo>
                  <a:lnTo>
                    <a:pt x="119330" y="3049174"/>
                  </a:lnTo>
                  <a:lnTo>
                    <a:pt x="107751" y="3046836"/>
                  </a:lnTo>
                  <a:cubicBezTo>
                    <a:pt x="44430" y="3020054"/>
                    <a:pt x="0" y="2957355"/>
                    <a:pt x="0" y="2884278"/>
                  </a:cubicBezTo>
                  <a:close/>
                </a:path>
              </a:pathLst>
            </a:custGeom>
            <a:solidFill>
              <a:schemeClr val="accent1"/>
            </a:solidFill>
            <a:ln w="19050">
              <a:solidFill>
                <a:schemeClr val="accent1"/>
              </a:solidFill>
            </a:ln>
            <a:effectLst/>
          </p:spPr>
          <p:txBody>
            <a:bodyPr rot="10800000" vert="eaVert" wrap="square" lIns="91440" tIns="0" rIns="91440" bIns="0" anchor="t">
              <a:noAutofit/>
            </a:bodyP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400"/>
                </a:spcAft>
                <a:buClr>
                  <a:srgbClr val="FF8913"/>
                </a:buClr>
                <a:buSzPct val="80000"/>
                <a:buFontTx/>
                <a:buNone/>
                <a:tabLst/>
                <a:defRPr/>
              </a:pPr>
              <a:r>
                <a:rPr lang="en-US" altLang="en-US" sz="1000" i="1" dirty="0">
                  <a:solidFill>
                    <a:srgbClr val="FFFFFF"/>
                  </a:solidFill>
                  <a:latin typeface="Citi Sans Text" pitchFamily="50" charset="0"/>
                  <a:ea typeface="STKaiti"/>
                </a:rPr>
                <a:t>October</a:t>
              </a:r>
              <a:r>
                <a:rPr kumimoji="0" lang="en-US" altLang="en-US" sz="1000" b="0" i="1" u="none" strike="noStrike" kern="1200" cap="none" spc="0" normalizeH="0" baseline="0" noProof="0" dirty="0">
                  <a:ln>
                    <a:noFill/>
                  </a:ln>
                  <a:solidFill>
                    <a:srgbClr val="FFFFFF"/>
                  </a:solidFill>
                  <a:effectLst/>
                  <a:uLnTx/>
                  <a:uFillTx/>
                  <a:latin typeface="Citi Sans Text" pitchFamily="50" charset="0"/>
                  <a:ea typeface="STKaiti"/>
                  <a:cs typeface="+mn-cs"/>
                </a:rPr>
                <a:t> 2023</a:t>
              </a:r>
            </a:p>
            <a:p>
              <a:pPr marL="0" marR="0" lvl="0" indent="0" algn="ctr" defTabSz="457200" rtl="0" eaLnBrk="1" fontAlgn="auto" latinLnBrk="0" hangingPunct="1">
                <a:lnSpc>
                  <a:spcPct val="100000"/>
                </a:lnSpc>
                <a:spcBef>
                  <a:spcPts val="0"/>
                </a:spcBef>
                <a:spcAft>
                  <a:spcPts val="400"/>
                </a:spcAft>
                <a:buClr>
                  <a:srgbClr val="FF8913"/>
                </a:buClr>
                <a:buSzPct val="80000"/>
                <a:buFontTx/>
                <a:buNone/>
                <a:tabLst/>
                <a:defRPr/>
              </a:pPr>
              <a:r>
                <a:rPr kumimoji="0" lang="en-US" altLang="en-US" sz="900" b="1" i="0" u="none" strike="noStrike" kern="1200" cap="none" spc="0" normalizeH="0" baseline="0" noProof="0" dirty="0">
                  <a:ln>
                    <a:noFill/>
                  </a:ln>
                  <a:solidFill>
                    <a:srgbClr val="FFFFFF"/>
                  </a:solidFill>
                  <a:effectLst/>
                  <a:uLnTx/>
                  <a:uFillTx/>
                  <a:latin typeface="Citi Sans Text" pitchFamily="50" charset="0"/>
                  <a:ea typeface="STKaiti"/>
                  <a:cs typeface="+mn-cs"/>
                </a:rPr>
                <a:t>Kyrgyz Republic Country Partnership Framework 2024-2028</a:t>
              </a:r>
            </a:p>
          </p:txBody>
        </p:sp>
        <p:sp>
          <p:nvSpPr>
            <p:cNvPr id="33" name="Content Placeholder 8">
              <a:extLst>
                <a:ext uri="{FF2B5EF4-FFF2-40B4-BE49-F238E27FC236}">
                  <a16:creationId xmlns:a16="http://schemas.microsoft.com/office/drawing/2014/main" id="{35909E39-F886-A8DC-BF80-9BA0C01BA942}"/>
                </a:ext>
              </a:extLst>
            </p:cNvPr>
            <p:cNvSpPr txBox="1">
              <a:spLocks/>
            </p:cNvSpPr>
            <p:nvPr>
              <p:custDataLst>
                <p:tags r:id="rId7"/>
              </p:custDataLst>
            </p:nvPr>
          </p:nvSpPr>
          <p:spPr bwMode="gray">
            <a:xfrm>
              <a:off x="2689755" y="3685517"/>
              <a:ext cx="2155584" cy="2642380"/>
            </a:xfrm>
            <a:prstGeom prst="roundRect">
              <a:avLst>
                <a:gd name="adj" fmla="val 8368"/>
              </a:avLst>
            </a:prstGeom>
            <a:ln w="6350">
              <a:solidFill>
                <a:schemeClr val="accent3"/>
              </a:solidFill>
            </a:ln>
          </p:spPr>
          <p:txBody>
            <a:bodyPr lIns="36000" tIns="576000" rIns="0" bIns="9144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Bef>
                  <a:spcPts val="400"/>
                </a:spcBef>
                <a:buClr>
                  <a:schemeClr val="accent3"/>
                </a:buClr>
              </a:pPr>
              <a:endParaRPr lang="en-GB" sz="900" dirty="0"/>
            </a:p>
            <a:p>
              <a:pPr lvl="2">
                <a:spcBef>
                  <a:spcPts val="400"/>
                </a:spcBef>
                <a:buClr>
                  <a:schemeClr val="accent3"/>
                </a:buClr>
              </a:pPr>
              <a:r>
                <a:rPr lang="en-GB" sz="900" dirty="0"/>
                <a:t>Kyrgyz Republic has been making substantial progress in various domains, including </a:t>
              </a:r>
              <a:r>
                <a:rPr lang="en-GB" sz="900" b="1" dirty="0">
                  <a:solidFill>
                    <a:schemeClr val="accent3"/>
                  </a:solidFill>
                </a:rPr>
                <a:t>digital government services, financial technology, and telecommunications</a:t>
              </a:r>
            </a:p>
            <a:p>
              <a:pPr lvl="2">
                <a:spcBef>
                  <a:spcPts val="400"/>
                </a:spcBef>
                <a:buClr>
                  <a:schemeClr val="accent3"/>
                </a:buClr>
              </a:pPr>
              <a:r>
                <a:rPr lang="en-GB" sz="900" dirty="0"/>
                <a:t>Kyrgyzstan stands as </a:t>
              </a:r>
              <a:r>
                <a:rPr lang="en-GB" sz="900" b="1" dirty="0">
                  <a:solidFill>
                    <a:schemeClr val="accent3"/>
                  </a:solidFill>
                </a:rPr>
                <a:t>a pioneer in regulating digital technologies </a:t>
              </a:r>
              <a:r>
                <a:rPr lang="en-GB" sz="900" dirty="0"/>
                <a:t>with its groundbreaking initiative, the </a:t>
              </a:r>
              <a:r>
                <a:rPr lang="en-GB" sz="900" b="1" dirty="0">
                  <a:solidFill>
                    <a:schemeClr val="accent3"/>
                  </a:solidFill>
                </a:rPr>
                <a:t>Digital Code</a:t>
              </a:r>
              <a:r>
                <a:rPr lang="en-GB" sz="900" dirty="0"/>
                <a:t> that is developed to bring all digital norms into a common legal field</a:t>
              </a:r>
              <a:endParaRPr lang="en-US" sz="900" dirty="0"/>
            </a:p>
            <a:p>
              <a:pPr lvl="2"/>
              <a:endParaRPr lang="en-US" sz="900" dirty="0"/>
            </a:p>
          </p:txBody>
        </p:sp>
        <p:sp>
          <p:nvSpPr>
            <p:cNvPr id="34" name="Freeform: Shape 33">
              <a:extLst>
                <a:ext uri="{FF2B5EF4-FFF2-40B4-BE49-F238E27FC236}">
                  <a16:creationId xmlns:a16="http://schemas.microsoft.com/office/drawing/2014/main" id="{D1E6C172-3A7F-C0A1-A277-93D554C3B15F}"/>
                </a:ext>
              </a:extLst>
            </p:cNvPr>
            <p:cNvSpPr>
              <a:spLocks noChangeArrowheads="1"/>
            </p:cNvSpPr>
            <p:nvPr/>
          </p:nvSpPr>
          <p:spPr bwMode="gray">
            <a:xfrm rot="5400000">
              <a:off x="3377643" y="2946006"/>
              <a:ext cx="791291" cy="2150931"/>
            </a:xfrm>
            <a:custGeom>
              <a:avLst/>
              <a:gdLst>
                <a:gd name="connsiteX0" fmla="*/ 0 w 595385"/>
                <a:gd name="connsiteY0" fmla="*/ 2884278 h 3063241"/>
                <a:gd name="connsiteX1" fmla="*/ 0 w 595385"/>
                <a:gd name="connsiteY1" fmla="*/ 176423 h 3063241"/>
                <a:gd name="connsiteX2" fmla="*/ 107751 w 595385"/>
                <a:gd name="connsiteY2" fmla="*/ 13865 h 3063241"/>
                <a:gd name="connsiteX3" fmla="*/ 119330 w 595385"/>
                <a:gd name="connsiteY3" fmla="*/ 11527 h 3063241"/>
                <a:gd name="connsiteX4" fmla="*/ 119330 w 595385"/>
                <a:gd name="connsiteY4" fmla="*/ 1 h 3063241"/>
                <a:gd name="connsiteX5" fmla="*/ 176420 w 595385"/>
                <a:gd name="connsiteY5" fmla="*/ 1 h 3063241"/>
                <a:gd name="connsiteX6" fmla="*/ 176423 w 595385"/>
                <a:gd name="connsiteY6" fmla="*/ 0 h 3063241"/>
                <a:gd name="connsiteX7" fmla="*/ 228886 w 595385"/>
                <a:gd name="connsiteY7" fmla="*/ 0 h 3063241"/>
                <a:gd name="connsiteX8" fmla="*/ 228888 w 595385"/>
                <a:gd name="connsiteY8" fmla="*/ 1 h 3063241"/>
                <a:gd name="connsiteX9" fmla="*/ 476371 w 595385"/>
                <a:gd name="connsiteY9" fmla="*/ 1 h 3063241"/>
                <a:gd name="connsiteX10" fmla="*/ 595385 w 595385"/>
                <a:gd name="connsiteY10" fmla="*/ 1531621 h 3063241"/>
                <a:gd name="connsiteX11" fmla="*/ 476371 w 595385"/>
                <a:gd name="connsiteY11" fmla="*/ 3063241 h 3063241"/>
                <a:gd name="connsiteX12" fmla="*/ 119330 w 595385"/>
                <a:gd name="connsiteY12" fmla="*/ 3063241 h 3063241"/>
                <a:gd name="connsiteX13" fmla="*/ 119330 w 595385"/>
                <a:gd name="connsiteY13" fmla="*/ 3049174 h 3063241"/>
                <a:gd name="connsiteX14" fmla="*/ 107751 w 595385"/>
                <a:gd name="connsiteY14" fmla="*/ 3046836 h 3063241"/>
                <a:gd name="connsiteX15" fmla="*/ 0 w 595385"/>
                <a:gd name="connsiteY15" fmla="*/ 2884278 h 306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5385" h="3063241">
                  <a:moveTo>
                    <a:pt x="0" y="2884278"/>
                  </a:moveTo>
                  <a:lnTo>
                    <a:pt x="0" y="176423"/>
                  </a:lnTo>
                  <a:cubicBezTo>
                    <a:pt x="0" y="103346"/>
                    <a:pt x="44430" y="40647"/>
                    <a:pt x="107751" y="13865"/>
                  </a:cubicBezTo>
                  <a:lnTo>
                    <a:pt x="119330" y="11527"/>
                  </a:lnTo>
                  <a:lnTo>
                    <a:pt x="119330" y="1"/>
                  </a:lnTo>
                  <a:lnTo>
                    <a:pt x="176420" y="1"/>
                  </a:lnTo>
                  <a:lnTo>
                    <a:pt x="176423" y="0"/>
                  </a:lnTo>
                  <a:lnTo>
                    <a:pt x="228886" y="0"/>
                  </a:lnTo>
                  <a:lnTo>
                    <a:pt x="228888" y="1"/>
                  </a:lnTo>
                  <a:lnTo>
                    <a:pt x="476371" y="1"/>
                  </a:lnTo>
                  <a:lnTo>
                    <a:pt x="595385" y="1531621"/>
                  </a:lnTo>
                  <a:lnTo>
                    <a:pt x="476371" y="3063241"/>
                  </a:lnTo>
                  <a:lnTo>
                    <a:pt x="119330" y="3063241"/>
                  </a:lnTo>
                  <a:lnTo>
                    <a:pt x="119330" y="3049174"/>
                  </a:lnTo>
                  <a:lnTo>
                    <a:pt x="107751" y="3046836"/>
                  </a:lnTo>
                  <a:cubicBezTo>
                    <a:pt x="44430" y="3020054"/>
                    <a:pt x="0" y="2957355"/>
                    <a:pt x="0" y="2884278"/>
                  </a:cubicBezTo>
                  <a:close/>
                </a:path>
              </a:pathLst>
            </a:custGeom>
            <a:solidFill>
              <a:schemeClr val="accent3"/>
            </a:solidFill>
            <a:ln w="19050">
              <a:solidFill>
                <a:schemeClr val="accent3"/>
              </a:solidFill>
            </a:ln>
            <a:effectLst/>
          </p:spPr>
          <p:txBody>
            <a:bodyPr rot="10800000" vert="eaVert" wrap="square" lIns="91440" tIns="0" rIns="91440" bIns="0" anchor="t">
              <a:noAutofit/>
            </a:bodyP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400"/>
                </a:spcAft>
                <a:buClr>
                  <a:srgbClr val="FF8913"/>
                </a:buClr>
                <a:buSzPct val="80000"/>
                <a:buFontTx/>
                <a:buNone/>
                <a:tabLst/>
                <a:defRPr/>
              </a:pPr>
              <a:r>
                <a:rPr kumimoji="0" lang="en-US" altLang="en-US" sz="1000" b="0" i="1" u="none" strike="noStrike" kern="1200" cap="none" spc="0" normalizeH="0" baseline="0" noProof="0" dirty="0">
                  <a:ln>
                    <a:noFill/>
                  </a:ln>
                  <a:solidFill>
                    <a:srgbClr val="FFFFFF"/>
                  </a:solidFill>
                  <a:effectLst/>
                  <a:uLnTx/>
                  <a:uFillTx/>
                  <a:latin typeface="Citi Sans Text" pitchFamily="50" charset="0"/>
                  <a:ea typeface="STKaiti"/>
                  <a:cs typeface="+mn-cs"/>
                </a:rPr>
                <a:t>December 2023</a:t>
              </a:r>
            </a:p>
            <a:p>
              <a:pPr marL="0" marR="0" lvl="0" indent="0" algn="ctr" defTabSz="457200" rtl="0" eaLnBrk="1" fontAlgn="auto" latinLnBrk="0" hangingPunct="1">
                <a:lnSpc>
                  <a:spcPct val="100000"/>
                </a:lnSpc>
                <a:spcBef>
                  <a:spcPts val="0"/>
                </a:spcBef>
                <a:spcAft>
                  <a:spcPts val="400"/>
                </a:spcAft>
                <a:buClr>
                  <a:srgbClr val="FF8913"/>
                </a:buClr>
                <a:buSzPct val="80000"/>
                <a:buFontTx/>
                <a:buNone/>
                <a:tabLst/>
                <a:defRPr/>
              </a:pPr>
              <a:r>
                <a:rPr kumimoji="0" lang="en-US" altLang="en-US" sz="900" b="1" i="0" u="none" strike="noStrike" kern="1200" cap="none" spc="0" normalizeH="0" baseline="0" noProof="0" dirty="0">
                  <a:ln>
                    <a:noFill/>
                  </a:ln>
                  <a:solidFill>
                    <a:srgbClr val="FFFFFF"/>
                  </a:solidFill>
                  <a:effectLst/>
                  <a:uLnTx/>
                  <a:uFillTx/>
                  <a:latin typeface="Citi Sans Text" pitchFamily="50" charset="0"/>
                  <a:ea typeface="STKaiti"/>
                  <a:cs typeface="+mn-cs"/>
                </a:rPr>
                <a:t>Digital Readiness Assessment presented by the UNDP</a:t>
              </a:r>
            </a:p>
          </p:txBody>
        </p:sp>
        <p:sp>
          <p:nvSpPr>
            <p:cNvPr id="39" name="Content Placeholder 8">
              <a:extLst>
                <a:ext uri="{FF2B5EF4-FFF2-40B4-BE49-F238E27FC236}">
                  <a16:creationId xmlns:a16="http://schemas.microsoft.com/office/drawing/2014/main" id="{641458C8-D052-404C-F907-91641034E957}"/>
                </a:ext>
              </a:extLst>
            </p:cNvPr>
            <p:cNvSpPr txBox="1">
              <a:spLocks/>
            </p:cNvSpPr>
            <p:nvPr>
              <p:custDataLst>
                <p:tags r:id="rId8"/>
              </p:custDataLst>
            </p:nvPr>
          </p:nvSpPr>
          <p:spPr bwMode="gray">
            <a:xfrm>
              <a:off x="5100109" y="3685517"/>
              <a:ext cx="2155584" cy="2642380"/>
            </a:xfrm>
            <a:prstGeom prst="roundRect">
              <a:avLst>
                <a:gd name="adj" fmla="val 8368"/>
              </a:avLst>
            </a:prstGeom>
            <a:ln w="6350">
              <a:solidFill>
                <a:srgbClr val="FAB728"/>
              </a:solidFill>
            </a:ln>
          </p:spPr>
          <p:txBody>
            <a:bodyPr lIns="36000" tIns="576000" rIns="36000" bIns="9144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E5A824"/>
                </a:buClr>
              </a:pPr>
              <a:endParaRPr lang="en-US" sz="900" dirty="0"/>
            </a:p>
            <a:p>
              <a:pPr lvl="2">
                <a:buClr>
                  <a:srgbClr val="E5A824"/>
                </a:buClr>
              </a:pPr>
              <a:r>
                <a:rPr lang="en-GB" sz="900" dirty="0"/>
                <a:t>The country is moving </a:t>
              </a:r>
              <a:r>
                <a:rPr lang="en-GB" sz="900" b="1" dirty="0">
                  <a:solidFill>
                    <a:srgbClr val="FAB728"/>
                  </a:solidFill>
                </a:rPr>
                <a:t>steadily forward in the digital direction </a:t>
              </a:r>
              <a:r>
                <a:rPr lang="en-GB" sz="900" dirty="0"/>
                <a:t>and has already achieved successes.</a:t>
              </a:r>
            </a:p>
            <a:p>
              <a:pPr lvl="2">
                <a:buClr>
                  <a:srgbClr val="E5A824"/>
                </a:buClr>
              </a:pPr>
              <a:r>
                <a:rPr lang="en-GB" sz="900" dirty="0"/>
                <a:t>The focus moving forward will be on digitalisation for </a:t>
              </a:r>
              <a:r>
                <a:rPr lang="en-GB" sz="900" b="1" dirty="0">
                  <a:solidFill>
                    <a:srgbClr val="FAB728"/>
                  </a:solidFill>
                </a:rPr>
                <a:t>cybersecurity and public administration</a:t>
              </a:r>
              <a:r>
                <a:rPr lang="en-GB" sz="900" dirty="0"/>
                <a:t>.</a:t>
              </a:r>
            </a:p>
            <a:p>
              <a:pPr lvl="2">
                <a:buClr>
                  <a:srgbClr val="E5A824"/>
                </a:buClr>
              </a:pPr>
              <a:r>
                <a:rPr lang="en-US" sz="900" dirty="0"/>
                <a:t>Kyrgyzstan hopes</a:t>
              </a:r>
              <a:r>
                <a:rPr lang="en-GB" sz="900" dirty="0"/>
                <a:t>  to build an </a:t>
              </a:r>
              <a:r>
                <a:rPr lang="en-GB" sz="900" b="1" dirty="0">
                  <a:solidFill>
                    <a:srgbClr val="FAB728"/>
                  </a:solidFill>
                </a:rPr>
                <a:t>efficient and enforceable </a:t>
              </a:r>
              <a:r>
                <a:rPr lang="en-GB" sz="900" dirty="0"/>
                <a:t>system with the use of digital processes.</a:t>
              </a:r>
              <a:endParaRPr lang="en-US" sz="900" dirty="0"/>
            </a:p>
          </p:txBody>
        </p:sp>
        <p:sp>
          <p:nvSpPr>
            <p:cNvPr id="40" name="Freeform: Shape 39">
              <a:extLst>
                <a:ext uri="{FF2B5EF4-FFF2-40B4-BE49-F238E27FC236}">
                  <a16:creationId xmlns:a16="http://schemas.microsoft.com/office/drawing/2014/main" id="{8D4552E3-C553-3FEA-C676-11791A24B51C}"/>
                </a:ext>
              </a:extLst>
            </p:cNvPr>
            <p:cNvSpPr>
              <a:spLocks noChangeArrowheads="1"/>
            </p:cNvSpPr>
            <p:nvPr/>
          </p:nvSpPr>
          <p:spPr bwMode="gray">
            <a:xfrm rot="5400000">
              <a:off x="5784581" y="2946006"/>
              <a:ext cx="791291" cy="2150932"/>
            </a:xfrm>
            <a:custGeom>
              <a:avLst/>
              <a:gdLst>
                <a:gd name="connsiteX0" fmla="*/ 0 w 595385"/>
                <a:gd name="connsiteY0" fmla="*/ 2884278 h 3063241"/>
                <a:gd name="connsiteX1" fmla="*/ 0 w 595385"/>
                <a:gd name="connsiteY1" fmla="*/ 176423 h 3063241"/>
                <a:gd name="connsiteX2" fmla="*/ 107751 w 595385"/>
                <a:gd name="connsiteY2" fmla="*/ 13865 h 3063241"/>
                <a:gd name="connsiteX3" fmla="*/ 119330 w 595385"/>
                <a:gd name="connsiteY3" fmla="*/ 11527 h 3063241"/>
                <a:gd name="connsiteX4" fmla="*/ 119330 w 595385"/>
                <a:gd name="connsiteY4" fmla="*/ 1 h 3063241"/>
                <a:gd name="connsiteX5" fmla="*/ 176420 w 595385"/>
                <a:gd name="connsiteY5" fmla="*/ 1 h 3063241"/>
                <a:gd name="connsiteX6" fmla="*/ 176423 w 595385"/>
                <a:gd name="connsiteY6" fmla="*/ 0 h 3063241"/>
                <a:gd name="connsiteX7" fmla="*/ 228886 w 595385"/>
                <a:gd name="connsiteY7" fmla="*/ 0 h 3063241"/>
                <a:gd name="connsiteX8" fmla="*/ 228888 w 595385"/>
                <a:gd name="connsiteY8" fmla="*/ 1 h 3063241"/>
                <a:gd name="connsiteX9" fmla="*/ 476371 w 595385"/>
                <a:gd name="connsiteY9" fmla="*/ 1 h 3063241"/>
                <a:gd name="connsiteX10" fmla="*/ 595385 w 595385"/>
                <a:gd name="connsiteY10" fmla="*/ 1531621 h 3063241"/>
                <a:gd name="connsiteX11" fmla="*/ 476371 w 595385"/>
                <a:gd name="connsiteY11" fmla="*/ 3063241 h 3063241"/>
                <a:gd name="connsiteX12" fmla="*/ 119330 w 595385"/>
                <a:gd name="connsiteY12" fmla="*/ 3063241 h 3063241"/>
                <a:gd name="connsiteX13" fmla="*/ 119330 w 595385"/>
                <a:gd name="connsiteY13" fmla="*/ 3049174 h 3063241"/>
                <a:gd name="connsiteX14" fmla="*/ 107751 w 595385"/>
                <a:gd name="connsiteY14" fmla="*/ 3046836 h 3063241"/>
                <a:gd name="connsiteX15" fmla="*/ 0 w 595385"/>
                <a:gd name="connsiteY15" fmla="*/ 2884278 h 306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5385" h="3063241">
                  <a:moveTo>
                    <a:pt x="0" y="2884278"/>
                  </a:moveTo>
                  <a:lnTo>
                    <a:pt x="0" y="176423"/>
                  </a:lnTo>
                  <a:cubicBezTo>
                    <a:pt x="0" y="103346"/>
                    <a:pt x="44430" y="40647"/>
                    <a:pt x="107751" y="13865"/>
                  </a:cubicBezTo>
                  <a:lnTo>
                    <a:pt x="119330" y="11527"/>
                  </a:lnTo>
                  <a:lnTo>
                    <a:pt x="119330" y="1"/>
                  </a:lnTo>
                  <a:lnTo>
                    <a:pt x="176420" y="1"/>
                  </a:lnTo>
                  <a:lnTo>
                    <a:pt x="176423" y="0"/>
                  </a:lnTo>
                  <a:lnTo>
                    <a:pt x="228886" y="0"/>
                  </a:lnTo>
                  <a:lnTo>
                    <a:pt x="228888" y="1"/>
                  </a:lnTo>
                  <a:lnTo>
                    <a:pt x="476371" y="1"/>
                  </a:lnTo>
                  <a:lnTo>
                    <a:pt x="595385" y="1531621"/>
                  </a:lnTo>
                  <a:lnTo>
                    <a:pt x="476371" y="3063241"/>
                  </a:lnTo>
                  <a:lnTo>
                    <a:pt x="119330" y="3063241"/>
                  </a:lnTo>
                  <a:lnTo>
                    <a:pt x="119330" y="3049174"/>
                  </a:lnTo>
                  <a:lnTo>
                    <a:pt x="107751" y="3046836"/>
                  </a:lnTo>
                  <a:cubicBezTo>
                    <a:pt x="44430" y="3020054"/>
                    <a:pt x="0" y="2957355"/>
                    <a:pt x="0" y="2884278"/>
                  </a:cubicBezTo>
                  <a:close/>
                </a:path>
              </a:pathLst>
            </a:custGeom>
            <a:solidFill>
              <a:srgbClr val="E5A824"/>
            </a:solidFill>
            <a:ln w="19050">
              <a:solidFill>
                <a:srgbClr val="E5A824"/>
              </a:solidFill>
            </a:ln>
            <a:effectLst/>
          </p:spPr>
          <p:txBody>
            <a:bodyPr rot="10800000" vert="eaVert" wrap="square" lIns="91440" tIns="0" rIns="91440" bIns="0" anchor="t">
              <a:noAutofit/>
            </a:bodyP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buClr>
                  <a:srgbClr val="FF8913"/>
                </a:buClr>
                <a:buSzPct val="80000"/>
                <a:buFontTx/>
                <a:buNone/>
                <a:tabLst/>
                <a:defRPr/>
              </a:pPr>
              <a:r>
                <a:rPr kumimoji="0" lang="en-US" altLang="en-US" sz="1000" b="0" i="1" u="none" strike="noStrike" kern="1200" cap="none" spc="0" normalizeH="0" baseline="0" noProof="0" dirty="0">
                  <a:ln>
                    <a:noFill/>
                  </a:ln>
                  <a:solidFill>
                    <a:srgbClr val="FFFFFF"/>
                  </a:solidFill>
                  <a:effectLst/>
                  <a:uLnTx/>
                  <a:uFillTx/>
                  <a:latin typeface="Citi Sans Text" pitchFamily="50" charset="0"/>
                  <a:ea typeface="STKaiti"/>
                  <a:cs typeface="+mn-cs"/>
                </a:rPr>
                <a:t>2024-2028</a:t>
              </a:r>
            </a:p>
            <a:p>
              <a:pPr marL="0" marR="0" lvl="0" indent="0" algn="ctr" defTabSz="457200" rtl="0" eaLnBrk="1" fontAlgn="auto" latinLnBrk="0" hangingPunct="1">
                <a:lnSpc>
                  <a:spcPct val="100000"/>
                </a:lnSpc>
                <a:spcBef>
                  <a:spcPts val="0"/>
                </a:spcBef>
                <a:buClr>
                  <a:srgbClr val="FF8913"/>
                </a:buClr>
                <a:buSzPct val="80000"/>
                <a:buFontTx/>
                <a:buNone/>
                <a:tabLst/>
                <a:defRPr/>
              </a:pPr>
              <a:r>
                <a:rPr kumimoji="0" lang="en-GB" altLang="en-US" sz="900" b="1" i="0" u="none" strike="noStrike" kern="1200" cap="none" spc="0" normalizeH="0" baseline="0" noProof="0" dirty="0">
                  <a:ln>
                    <a:noFill/>
                  </a:ln>
                  <a:solidFill>
                    <a:srgbClr val="FFFFFF"/>
                  </a:solidFill>
                  <a:effectLst/>
                  <a:uLnTx/>
                  <a:uFillTx/>
                  <a:latin typeface="Citi Sans Text" pitchFamily="50" charset="0"/>
                  <a:ea typeface="STKaiti"/>
                  <a:cs typeface="+mn-cs"/>
                </a:rPr>
                <a:t>Digital Transformation of the Kyrgyz Republic</a:t>
              </a:r>
              <a:endParaRPr kumimoji="0" lang="en-US" altLang="en-US" sz="900" b="1" i="0" u="none" strike="noStrike" kern="1200" cap="none" spc="0" normalizeH="0" baseline="0" noProof="0" dirty="0">
                <a:ln>
                  <a:noFill/>
                </a:ln>
                <a:solidFill>
                  <a:srgbClr val="FFFFFF"/>
                </a:solidFill>
                <a:effectLst/>
                <a:uLnTx/>
                <a:uFillTx/>
                <a:latin typeface="Citi Sans Text" pitchFamily="50" charset="0"/>
                <a:ea typeface="STKaiti"/>
                <a:cs typeface="+mn-cs"/>
              </a:endParaRPr>
            </a:p>
          </p:txBody>
        </p:sp>
        <p:sp>
          <p:nvSpPr>
            <p:cNvPr id="42" name="Content Placeholder 8">
              <a:extLst>
                <a:ext uri="{FF2B5EF4-FFF2-40B4-BE49-F238E27FC236}">
                  <a16:creationId xmlns:a16="http://schemas.microsoft.com/office/drawing/2014/main" id="{EE119B38-0EC2-9CE3-E532-77EB143824E2}"/>
                </a:ext>
              </a:extLst>
            </p:cNvPr>
            <p:cNvSpPr txBox="1">
              <a:spLocks/>
            </p:cNvSpPr>
            <p:nvPr>
              <p:custDataLst>
                <p:tags r:id="rId9"/>
              </p:custDataLst>
            </p:nvPr>
          </p:nvSpPr>
          <p:spPr bwMode="gray">
            <a:xfrm>
              <a:off x="7510463" y="3685517"/>
              <a:ext cx="2155583" cy="2642380"/>
            </a:xfrm>
            <a:prstGeom prst="roundRect">
              <a:avLst>
                <a:gd name="adj" fmla="val 8368"/>
              </a:avLst>
            </a:prstGeom>
            <a:ln w="6350">
              <a:solidFill>
                <a:schemeClr val="accent5"/>
              </a:solidFill>
            </a:ln>
          </p:spPr>
          <p:txBody>
            <a:bodyPr lIns="36000" tIns="576000" rIns="36000" bIns="91440">
              <a:noAutofit/>
            </a:bodyPr>
            <a:lstStyle>
              <a:lvl1pPr marL="0" indent="0" algn="l" defTabSz="914400" rtl="0" eaLnBrk="1" latinLnBrk="0" hangingPunct="1">
                <a:lnSpc>
                  <a:spcPct val="100000"/>
                </a:lnSpc>
                <a:spcBef>
                  <a:spcPts val="1200"/>
                </a:spcBef>
                <a:buFont typeface="Arial" panose="020B0604020202020204" pitchFamily="34" charset="0"/>
                <a:buNone/>
                <a:defRPr sz="12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100" b="1"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accent1"/>
                </a:buClr>
                <a:buFont typeface="Citi Sans Text" pitchFamily="50" charset="0"/>
                <a:buChar char="•"/>
                <a:defRPr sz="1000" kern="1200">
                  <a:solidFill>
                    <a:schemeClr val="tx1"/>
                  </a:solidFill>
                  <a:latin typeface="+mn-lt"/>
                  <a:ea typeface="+mn-ea"/>
                  <a:cs typeface="+mn-cs"/>
                </a:defRPr>
              </a:lvl3pPr>
              <a:lvl4pPr marL="358775" indent="-180000" algn="l" defTabSz="914400" rtl="0" eaLnBrk="1" latinLnBrk="0" hangingPunct="1">
                <a:lnSpc>
                  <a:spcPct val="100000"/>
                </a:lnSpc>
                <a:spcBef>
                  <a:spcPts val="300"/>
                </a:spcBef>
                <a:buClr>
                  <a:schemeClr val="accent1"/>
                </a:buClr>
                <a:buSzPct val="70000"/>
                <a:buFont typeface="Arial" panose="020B0604020202020204" pitchFamily="34" charset="0"/>
                <a:buChar char="○"/>
                <a:defRPr sz="1000" kern="1200">
                  <a:solidFill>
                    <a:schemeClr val="tx1"/>
                  </a:solidFill>
                  <a:latin typeface="+mn-lt"/>
                  <a:ea typeface="+mn-ea"/>
                  <a:cs typeface="+mn-cs"/>
                </a:defRPr>
              </a:lvl4pPr>
              <a:lvl5pPr marL="541338" indent="-180000" algn="l" defTabSz="914400" rtl="0" eaLnBrk="1" latinLnBrk="0" hangingPunct="1">
                <a:lnSpc>
                  <a:spcPct val="100000"/>
                </a:lnSpc>
                <a:spcBef>
                  <a:spcPts val="300"/>
                </a:spcBef>
                <a:buClr>
                  <a:schemeClr val="accent1"/>
                </a:buClr>
                <a:buFont typeface="Citi Sans Text" pitchFamily="50"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chemeClr val="accent5"/>
                </a:buClr>
              </a:pPr>
              <a:endParaRPr lang="en-US" sz="900" dirty="0"/>
            </a:p>
            <a:p>
              <a:pPr lvl="2">
                <a:buClr>
                  <a:schemeClr val="accent5"/>
                </a:buClr>
              </a:pPr>
              <a:r>
                <a:rPr lang="en-US" sz="900" dirty="0"/>
                <a:t>Kyrgyzstan’s Education Development Strategy</a:t>
              </a:r>
              <a:r>
                <a:rPr lang="en-GB" sz="900" dirty="0"/>
                <a:t> out a series of goals including </a:t>
              </a:r>
              <a:r>
                <a:rPr lang="en-GB" sz="900" b="1" dirty="0">
                  <a:solidFill>
                    <a:schemeClr val="accent5"/>
                  </a:solidFill>
                </a:rPr>
                <a:t>access to high quality education for everyone</a:t>
              </a:r>
              <a:r>
                <a:rPr lang="en-GB" sz="900" dirty="0"/>
                <a:t>, regardless of socio-economic status, ethnicity, religion, or gender.</a:t>
              </a:r>
            </a:p>
            <a:p>
              <a:pPr lvl="2">
                <a:buClr>
                  <a:schemeClr val="accent5"/>
                </a:buClr>
              </a:pPr>
              <a:r>
                <a:rPr lang="en-GB" sz="900" dirty="0"/>
                <a:t>The strategy also emphasises the introduction of a </a:t>
              </a:r>
              <a:r>
                <a:rPr lang="en-GB" sz="900" b="1" dirty="0">
                  <a:solidFill>
                    <a:schemeClr val="accent5"/>
                  </a:solidFill>
                </a:rPr>
                <a:t>holistic approach </a:t>
              </a:r>
              <a:r>
                <a:rPr lang="en-GB" sz="900" dirty="0"/>
                <a:t>to learning aimed at developing the physical, intellectual, cognitive and emotional abilities.</a:t>
              </a:r>
              <a:endParaRPr lang="en-US" sz="900" dirty="0"/>
            </a:p>
          </p:txBody>
        </p:sp>
        <p:sp>
          <p:nvSpPr>
            <p:cNvPr id="43" name="Freeform: Shape 42">
              <a:extLst>
                <a:ext uri="{FF2B5EF4-FFF2-40B4-BE49-F238E27FC236}">
                  <a16:creationId xmlns:a16="http://schemas.microsoft.com/office/drawing/2014/main" id="{DCA8572E-D5EA-11F0-54F3-977D663E17D5}"/>
                </a:ext>
              </a:extLst>
            </p:cNvPr>
            <p:cNvSpPr>
              <a:spLocks noChangeArrowheads="1"/>
            </p:cNvSpPr>
            <p:nvPr/>
          </p:nvSpPr>
          <p:spPr bwMode="gray">
            <a:xfrm rot="5400000">
              <a:off x="8198034" y="2946430"/>
              <a:ext cx="791927" cy="2150931"/>
            </a:xfrm>
            <a:custGeom>
              <a:avLst/>
              <a:gdLst>
                <a:gd name="connsiteX0" fmla="*/ 0 w 595385"/>
                <a:gd name="connsiteY0" fmla="*/ 2884278 h 3063241"/>
                <a:gd name="connsiteX1" fmla="*/ 0 w 595385"/>
                <a:gd name="connsiteY1" fmla="*/ 176423 h 3063241"/>
                <a:gd name="connsiteX2" fmla="*/ 107751 w 595385"/>
                <a:gd name="connsiteY2" fmla="*/ 13865 h 3063241"/>
                <a:gd name="connsiteX3" fmla="*/ 119330 w 595385"/>
                <a:gd name="connsiteY3" fmla="*/ 11527 h 3063241"/>
                <a:gd name="connsiteX4" fmla="*/ 119330 w 595385"/>
                <a:gd name="connsiteY4" fmla="*/ 1 h 3063241"/>
                <a:gd name="connsiteX5" fmla="*/ 176420 w 595385"/>
                <a:gd name="connsiteY5" fmla="*/ 1 h 3063241"/>
                <a:gd name="connsiteX6" fmla="*/ 176423 w 595385"/>
                <a:gd name="connsiteY6" fmla="*/ 0 h 3063241"/>
                <a:gd name="connsiteX7" fmla="*/ 228886 w 595385"/>
                <a:gd name="connsiteY7" fmla="*/ 0 h 3063241"/>
                <a:gd name="connsiteX8" fmla="*/ 228888 w 595385"/>
                <a:gd name="connsiteY8" fmla="*/ 1 h 3063241"/>
                <a:gd name="connsiteX9" fmla="*/ 476371 w 595385"/>
                <a:gd name="connsiteY9" fmla="*/ 1 h 3063241"/>
                <a:gd name="connsiteX10" fmla="*/ 595385 w 595385"/>
                <a:gd name="connsiteY10" fmla="*/ 1531621 h 3063241"/>
                <a:gd name="connsiteX11" fmla="*/ 476371 w 595385"/>
                <a:gd name="connsiteY11" fmla="*/ 3063241 h 3063241"/>
                <a:gd name="connsiteX12" fmla="*/ 119330 w 595385"/>
                <a:gd name="connsiteY12" fmla="*/ 3063241 h 3063241"/>
                <a:gd name="connsiteX13" fmla="*/ 119330 w 595385"/>
                <a:gd name="connsiteY13" fmla="*/ 3049174 h 3063241"/>
                <a:gd name="connsiteX14" fmla="*/ 107751 w 595385"/>
                <a:gd name="connsiteY14" fmla="*/ 3046836 h 3063241"/>
                <a:gd name="connsiteX15" fmla="*/ 0 w 595385"/>
                <a:gd name="connsiteY15" fmla="*/ 2884278 h 306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5385" h="3063241">
                  <a:moveTo>
                    <a:pt x="0" y="2884278"/>
                  </a:moveTo>
                  <a:lnTo>
                    <a:pt x="0" y="176423"/>
                  </a:lnTo>
                  <a:cubicBezTo>
                    <a:pt x="0" y="103346"/>
                    <a:pt x="44430" y="40647"/>
                    <a:pt x="107751" y="13865"/>
                  </a:cubicBezTo>
                  <a:lnTo>
                    <a:pt x="119330" y="11527"/>
                  </a:lnTo>
                  <a:lnTo>
                    <a:pt x="119330" y="1"/>
                  </a:lnTo>
                  <a:lnTo>
                    <a:pt x="176420" y="1"/>
                  </a:lnTo>
                  <a:lnTo>
                    <a:pt x="176423" y="0"/>
                  </a:lnTo>
                  <a:lnTo>
                    <a:pt x="228886" y="0"/>
                  </a:lnTo>
                  <a:lnTo>
                    <a:pt x="228888" y="1"/>
                  </a:lnTo>
                  <a:lnTo>
                    <a:pt x="476371" y="1"/>
                  </a:lnTo>
                  <a:lnTo>
                    <a:pt x="595385" y="1531621"/>
                  </a:lnTo>
                  <a:lnTo>
                    <a:pt x="476371" y="3063241"/>
                  </a:lnTo>
                  <a:lnTo>
                    <a:pt x="119330" y="3063241"/>
                  </a:lnTo>
                  <a:lnTo>
                    <a:pt x="119330" y="3049174"/>
                  </a:lnTo>
                  <a:lnTo>
                    <a:pt x="107751" y="3046836"/>
                  </a:lnTo>
                  <a:cubicBezTo>
                    <a:pt x="44430" y="3020054"/>
                    <a:pt x="0" y="2957355"/>
                    <a:pt x="0" y="2884278"/>
                  </a:cubicBezTo>
                  <a:close/>
                </a:path>
              </a:pathLst>
            </a:custGeom>
            <a:solidFill>
              <a:schemeClr val="accent5"/>
            </a:solidFill>
            <a:ln w="28575">
              <a:solidFill>
                <a:schemeClr val="accent5"/>
              </a:solidFill>
            </a:ln>
            <a:effectLst/>
          </p:spPr>
          <p:txBody>
            <a:bodyPr rot="10800000" vert="eaVert" wrap="square" lIns="91440" tIns="0" rIns="91440" bIns="0" anchor="t">
              <a:noAutofit/>
            </a:bodyPr>
            <a:lstStyle>
              <a:lvl1pPr eaLnBrk="0" hangingPunct="0">
                <a:defRPr sz="1100">
                  <a:solidFill>
                    <a:schemeClr val="tx1"/>
                  </a:solidFill>
                  <a:latin typeface="Arial" panose="020B0604020202020204" pitchFamily="34" charset="0"/>
                </a:defRPr>
              </a:lvl1pPr>
              <a:lvl2pPr marL="742950" indent="-285750" eaLnBrk="0" hangingPunct="0">
                <a:defRPr sz="1100">
                  <a:solidFill>
                    <a:schemeClr val="tx1"/>
                  </a:solidFill>
                  <a:latin typeface="Arial" panose="020B0604020202020204" pitchFamily="34" charset="0"/>
                </a:defRPr>
              </a:lvl2pPr>
              <a:lvl3pPr marL="1143000" indent="-228600" eaLnBrk="0" hangingPunct="0">
                <a:defRPr sz="1100">
                  <a:solidFill>
                    <a:schemeClr val="tx1"/>
                  </a:solidFill>
                  <a:latin typeface="Arial" panose="020B0604020202020204" pitchFamily="34" charset="0"/>
                </a:defRPr>
              </a:lvl3pPr>
              <a:lvl4pPr marL="1600200" indent="-228600" eaLnBrk="0" hangingPunct="0">
                <a:defRPr sz="1100">
                  <a:solidFill>
                    <a:schemeClr val="tx1"/>
                  </a:solidFill>
                  <a:latin typeface="Arial" panose="020B0604020202020204" pitchFamily="34" charset="0"/>
                </a:defRPr>
              </a:lvl4pPr>
              <a:lvl5pPr marL="2057400" indent="-228600" eaLnBrk="0" hangingPunct="0">
                <a:defRPr sz="1100">
                  <a:solidFill>
                    <a:schemeClr val="tx1"/>
                  </a:solidFill>
                  <a:latin typeface="Arial" panose="020B0604020202020204" pitchFamily="34" charset="0"/>
                </a:defRPr>
              </a:lvl5pPr>
              <a:lvl6pPr marL="2514600" indent="-228600" algn="ctr" eaLnBrk="0" fontAlgn="base" hangingPunct="0">
                <a:spcBef>
                  <a:spcPct val="0"/>
                </a:spcBef>
                <a:spcAft>
                  <a:spcPct val="0"/>
                </a:spcAft>
                <a:defRPr sz="1100">
                  <a:solidFill>
                    <a:schemeClr val="tx1"/>
                  </a:solidFill>
                  <a:latin typeface="Arial" panose="020B0604020202020204" pitchFamily="34" charset="0"/>
                </a:defRPr>
              </a:lvl6pPr>
              <a:lvl7pPr marL="2971800" indent="-228600" algn="ctr" eaLnBrk="0" fontAlgn="base" hangingPunct="0">
                <a:spcBef>
                  <a:spcPct val="0"/>
                </a:spcBef>
                <a:spcAft>
                  <a:spcPct val="0"/>
                </a:spcAft>
                <a:defRPr sz="1100">
                  <a:solidFill>
                    <a:schemeClr val="tx1"/>
                  </a:solidFill>
                  <a:latin typeface="Arial" panose="020B0604020202020204" pitchFamily="34" charset="0"/>
                </a:defRPr>
              </a:lvl7pPr>
              <a:lvl8pPr marL="3429000" indent="-228600" algn="ctr" eaLnBrk="0" fontAlgn="base" hangingPunct="0">
                <a:spcBef>
                  <a:spcPct val="0"/>
                </a:spcBef>
                <a:spcAft>
                  <a:spcPct val="0"/>
                </a:spcAft>
                <a:defRPr sz="1100">
                  <a:solidFill>
                    <a:schemeClr val="tx1"/>
                  </a:solidFill>
                  <a:latin typeface="Arial" panose="020B0604020202020204" pitchFamily="34" charset="0"/>
                </a:defRPr>
              </a:lvl8pPr>
              <a:lvl9pPr marL="3886200" indent="-228600" algn="ctr" eaLnBrk="0" fontAlgn="base" hangingPunct="0">
                <a:spcBef>
                  <a:spcPct val="0"/>
                </a:spcBef>
                <a:spcAft>
                  <a:spcPct val="0"/>
                </a:spcAft>
                <a:defRPr sz="1100">
                  <a:solidFill>
                    <a:schemeClr val="tx1"/>
                  </a:solidFill>
                  <a:latin typeface="Arial" panose="020B0604020202020204" pitchFamily="34" charset="0"/>
                </a:defRPr>
              </a:lvl9pPr>
            </a:lstStyle>
            <a:p>
              <a:pPr algn="ctr">
                <a:buClr>
                  <a:srgbClr val="FF8913"/>
                </a:buClr>
                <a:buSzPct val="80000"/>
              </a:pPr>
              <a:r>
                <a:rPr lang="en-US" altLang="en-US" sz="1000" i="1" dirty="0">
                  <a:solidFill>
                    <a:srgbClr val="FFFFFF"/>
                  </a:solidFill>
                  <a:latin typeface="Citi Sans Text" pitchFamily="50" charset="0"/>
                  <a:ea typeface="+mn-ea"/>
                </a:rPr>
                <a:t>2021-2040</a:t>
              </a:r>
            </a:p>
            <a:p>
              <a:pPr algn="ctr">
                <a:spcAft>
                  <a:spcPts val="400"/>
                </a:spcAft>
                <a:buClr>
                  <a:srgbClr val="FF8913"/>
                </a:buClr>
                <a:buSzPct val="80000"/>
              </a:pPr>
              <a:r>
                <a:rPr lang="en-US" altLang="en-US" sz="900" b="1" dirty="0">
                  <a:solidFill>
                    <a:srgbClr val="FFFFFF"/>
                  </a:solidFill>
                  <a:latin typeface="Citi Sans Text" pitchFamily="50" charset="0"/>
                </a:rPr>
                <a:t>Education Development Strategy </a:t>
              </a:r>
              <a:r>
                <a:rPr kumimoji="0" lang="en-GB" altLang="en-US" sz="900" b="1" i="0" u="none" strike="noStrike" kern="1200" cap="none" spc="0" normalizeH="0" baseline="0" noProof="0" dirty="0">
                  <a:ln>
                    <a:noFill/>
                  </a:ln>
                  <a:solidFill>
                    <a:srgbClr val="FFFFFF"/>
                  </a:solidFill>
                  <a:effectLst/>
                  <a:uLnTx/>
                  <a:uFillTx/>
                  <a:latin typeface="Citi Sans Text" pitchFamily="50" charset="0"/>
                  <a:ea typeface="STKaiti"/>
                  <a:cs typeface="+mn-cs"/>
                </a:rPr>
                <a:t>of the Kyrgyz Republic</a:t>
              </a:r>
              <a:r>
                <a:rPr lang="en-US" altLang="en-US" sz="900" b="1" dirty="0">
                  <a:solidFill>
                    <a:srgbClr val="FFFFFF"/>
                  </a:solidFill>
                  <a:latin typeface="Citi Sans Text" pitchFamily="50" charset="0"/>
                </a:rPr>
                <a:t> </a:t>
              </a:r>
              <a:endParaRPr lang="en-US" altLang="en-US" sz="900" b="1" dirty="0">
                <a:solidFill>
                  <a:srgbClr val="FFFFFF"/>
                </a:solidFill>
                <a:latin typeface="Citi Sans Text" pitchFamily="50" charset="0"/>
                <a:ea typeface="+mn-ea"/>
              </a:endParaRPr>
            </a:p>
          </p:txBody>
        </p:sp>
      </p:grpSp>
      <p:pic>
        <p:nvPicPr>
          <p:cNvPr id="32" name="Picture 4" descr="Flag of Kyrgyzstan - Wikipedia">
            <a:extLst>
              <a:ext uri="{FF2B5EF4-FFF2-40B4-BE49-F238E27FC236}">
                <a16:creationId xmlns:a16="http://schemas.microsoft.com/office/drawing/2014/main" id="{8D2BF39B-35B5-13BB-BBC2-C6FF75DD0A7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7342" r="17199"/>
          <a:stretch/>
        </p:blipFill>
        <p:spPr bwMode="auto">
          <a:xfrm>
            <a:off x="8393729" y="3051909"/>
            <a:ext cx="436738" cy="401317"/>
          </a:xfrm>
          <a:prstGeom prst="ellipse">
            <a:avLst/>
          </a:prstGeom>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D9B6AA95-C43B-682E-07D6-A7B0A3DB73D6}"/>
              </a:ext>
            </a:extLst>
          </p:cNvPr>
          <p:cNvSpPr/>
          <p:nvPr/>
        </p:nvSpPr>
        <p:spPr bwMode="auto">
          <a:xfrm>
            <a:off x="5866525" y="2925295"/>
            <a:ext cx="654545" cy="654545"/>
          </a:xfrm>
          <a:prstGeom prst="ellipse">
            <a:avLst/>
          </a:prstGeom>
          <a:noFill/>
          <a:ln w="63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914400" fontAlgn="base">
              <a:spcBef>
                <a:spcPct val="0"/>
              </a:spcBef>
              <a:spcAft>
                <a:spcPct val="0"/>
              </a:spcAft>
            </a:pPr>
            <a:endParaRPr lang="en-GB" sz="1200" dirty="0">
              <a:solidFill>
                <a:schemeClr val="bg1"/>
              </a:solidFill>
            </a:endParaRPr>
          </a:p>
        </p:txBody>
      </p:sp>
      <p:pic>
        <p:nvPicPr>
          <p:cNvPr id="38" name="Picture 4" descr="Flag of Kyrgyzstan - Wikipedia">
            <a:extLst>
              <a:ext uri="{FF2B5EF4-FFF2-40B4-BE49-F238E27FC236}">
                <a16:creationId xmlns:a16="http://schemas.microsoft.com/office/drawing/2014/main" id="{993516A1-8A09-7DDD-EE85-5BEBDBF801E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7342" r="17199"/>
          <a:stretch/>
        </p:blipFill>
        <p:spPr bwMode="auto">
          <a:xfrm>
            <a:off x="5969278" y="3051909"/>
            <a:ext cx="436738" cy="401317"/>
          </a:xfrm>
          <a:prstGeom prst="ellipse">
            <a:avLst/>
          </a:prstGeom>
          <a:extLst>
            <a:ext uri="{909E8E84-426E-40DD-AFC4-6F175D3DCCD1}">
              <a14:hiddenFill xmlns:a14="http://schemas.microsoft.com/office/drawing/2010/main">
                <a:solidFill>
                  <a:srgbClr val="FFFFFF"/>
                </a:solidFill>
              </a14:hiddenFill>
            </a:ext>
          </a:extLst>
        </p:spPr>
      </p:pic>
      <p:sp>
        <p:nvSpPr>
          <p:cNvPr id="41" name="Oval 40">
            <a:extLst>
              <a:ext uri="{FF2B5EF4-FFF2-40B4-BE49-F238E27FC236}">
                <a16:creationId xmlns:a16="http://schemas.microsoft.com/office/drawing/2014/main" id="{AF93FBEF-1799-C171-7565-E384F7E35656}"/>
              </a:ext>
            </a:extLst>
          </p:cNvPr>
          <p:cNvSpPr/>
          <p:nvPr/>
        </p:nvSpPr>
        <p:spPr bwMode="auto">
          <a:xfrm>
            <a:off x="3448223" y="2925295"/>
            <a:ext cx="654545" cy="654545"/>
          </a:xfrm>
          <a:prstGeom prst="ellipse">
            <a:avLst/>
          </a:prstGeom>
          <a:noFill/>
          <a:ln w="63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914400" fontAlgn="base">
              <a:spcBef>
                <a:spcPct val="0"/>
              </a:spcBef>
              <a:spcAft>
                <a:spcPct val="0"/>
              </a:spcAft>
            </a:pPr>
            <a:endParaRPr lang="en-GB" sz="1200" dirty="0">
              <a:solidFill>
                <a:schemeClr val="bg1"/>
              </a:solidFill>
            </a:endParaRPr>
          </a:p>
        </p:txBody>
      </p:sp>
      <p:pic>
        <p:nvPicPr>
          <p:cNvPr id="31" name="Graphic 30" descr="Bank with solid fill">
            <a:extLst>
              <a:ext uri="{FF2B5EF4-FFF2-40B4-BE49-F238E27FC236}">
                <a16:creationId xmlns:a16="http://schemas.microsoft.com/office/drawing/2014/main" id="{835432B5-805A-28D6-DC1E-0A356210121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56058" y="3039280"/>
            <a:ext cx="426575" cy="426575"/>
          </a:xfrm>
          <a:prstGeom prst="rect">
            <a:avLst/>
          </a:prstGeom>
        </p:spPr>
      </p:pic>
      <p:sp>
        <p:nvSpPr>
          <p:cNvPr id="4" name="TextBox 3">
            <a:extLst>
              <a:ext uri="{FF2B5EF4-FFF2-40B4-BE49-F238E27FC236}">
                <a16:creationId xmlns:a16="http://schemas.microsoft.com/office/drawing/2014/main" id="{300D427D-9FD9-3E09-EE7B-7DB2815DB12B}"/>
              </a:ext>
            </a:extLst>
          </p:cNvPr>
          <p:cNvSpPr txBox="1"/>
          <p:nvPr/>
        </p:nvSpPr>
        <p:spPr>
          <a:xfrm>
            <a:off x="5016977" y="2645263"/>
            <a:ext cx="4532841" cy="261610"/>
          </a:xfrm>
          <a:prstGeom prst="rect">
            <a:avLst/>
          </a:prstGeom>
          <a:noFill/>
        </p:spPr>
        <p:txBody>
          <a:bodyPr wrap="square">
            <a:spAutoFit/>
          </a:bodyPr>
          <a:lstStyle/>
          <a:p>
            <a:r>
              <a:rPr lang="en-GB" sz="1100" b="1" dirty="0">
                <a:solidFill>
                  <a:schemeClr val="accent1"/>
                </a:solidFill>
              </a:rPr>
              <a:t>Domestic Policies Toward Digitalisation and Human Capital</a:t>
            </a:r>
          </a:p>
        </p:txBody>
      </p:sp>
      <p:pic>
        <p:nvPicPr>
          <p:cNvPr id="52" name="Graphic 51" descr="Bank with solid fill">
            <a:extLst>
              <a:ext uri="{FF2B5EF4-FFF2-40B4-BE49-F238E27FC236}">
                <a16:creationId xmlns:a16="http://schemas.microsoft.com/office/drawing/2014/main" id="{EF55DF3C-2920-9CFE-65D7-E8FDBE2E959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3905" y="3039280"/>
            <a:ext cx="426575" cy="426575"/>
          </a:xfrm>
          <a:prstGeom prst="rect">
            <a:avLst/>
          </a:prstGeom>
        </p:spPr>
      </p:pic>
    </p:spTree>
    <p:custDataLst>
      <p:tags r:id="rId1"/>
    </p:custDataLst>
    <p:extLst>
      <p:ext uri="{BB962C8B-B14F-4D97-AF65-F5344CB8AC3E}">
        <p14:creationId xmlns:p14="http://schemas.microsoft.com/office/powerpoint/2010/main" val="240880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_disclaim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4A50BD-5B3E-AEE0-F669-D28C65FA6814}"/>
              </a:ext>
            </a:extLst>
          </p:cNvPr>
          <p:cNvSpPr>
            <a:spLocks noGrp="1"/>
          </p:cNvSpPr>
          <p:nvPr>
            <p:ph type="ftr" sz="quarter" idx="10"/>
          </p:nvPr>
        </p:nvSpPr>
        <p:spPr/>
        <p:txBody>
          <a:bodyPr/>
          <a:lstStyle/>
          <a:p>
            <a:endParaRPr lang="en-GB" noProof="0" dirty="0"/>
          </a:p>
        </p:txBody>
      </p:sp>
      <p:sp>
        <p:nvSpPr>
          <p:cNvPr id="3" name="Rectangle 2">
            <a:extLst>
              <a:ext uri="{FF2B5EF4-FFF2-40B4-BE49-F238E27FC236}">
                <a16:creationId xmlns:a16="http://schemas.microsoft.com/office/drawing/2014/main" id="{7FBF8B70-A905-673B-4235-6539697153A2}"/>
              </a:ext>
            </a:extLst>
          </p:cNvPr>
          <p:cNvSpPr/>
          <p:nvPr/>
        </p:nvSpPr>
        <p:spPr bwMode="auto">
          <a:xfrm>
            <a:off x="0" y="0"/>
            <a:ext cx="9906000" cy="616305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914400" fontAlgn="base">
              <a:spcBef>
                <a:spcPct val="0"/>
              </a:spcBef>
              <a:spcAft>
                <a:spcPct val="0"/>
              </a:spcAft>
            </a:pPr>
            <a:endParaRPr lang="en-GB" sz="1200" dirty="0">
              <a:solidFill>
                <a:schemeClr val="bg1"/>
              </a:solidFill>
            </a:endParaRPr>
          </a:p>
        </p:txBody>
      </p:sp>
      <p:pic>
        <p:nvPicPr>
          <p:cNvPr id="6" name="Picture 5" descr="18/10/2024 00:00:00">
            <a:extLst>
              <a:ext uri="{FF2B5EF4-FFF2-40B4-BE49-F238E27FC236}">
                <a16:creationId xmlns:a16="http://schemas.microsoft.com/office/drawing/2014/main" id="{1D14593B-3EA2-8074-2DAB-6F4472A36F98}"/>
              </a:ext>
            </a:extLst>
          </p:cNvPr>
          <p:cNvPicPr>
            <a:picLocks noChangeAspect="1"/>
          </p:cNvPicPr>
          <p:nvPr>
            <p:custDataLst>
              <p:tags r:id="rId2"/>
            </p:custDataLst>
          </p:nvPr>
        </p:nvPicPr>
        <p:blipFill>
          <a:blip r:embed="rId6"/>
          <a:srcRect b="2381"/>
          <a:stretch>
            <a:fillRect/>
          </a:stretch>
        </p:blipFill>
        <p:spPr>
          <a:xfrm>
            <a:off x="212640" y="457200"/>
            <a:ext cx="9477756" cy="2499359"/>
          </a:xfrm>
          <a:prstGeom prst="rect">
            <a:avLst/>
          </a:prstGeom>
        </p:spPr>
      </p:pic>
      <p:sp>
        <p:nvSpPr>
          <p:cNvPr id="7" name="Rectangle 6">
            <a:extLst>
              <a:ext uri="{FF2B5EF4-FFF2-40B4-BE49-F238E27FC236}">
                <a16:creationId xmlns:a16="http://schemas.microsoft.com/office/drawing/2014/main" id="{B574DDD9-4B57-0B95-1295-8D22C8C1BFFC}"/>
              </a:ext>
            </a:extLst>
          </p:cNvPr>
          <p:cNvSpPr/>
          <p:nvPr>
            <p:custDataLst>
              <p:tags r:id="rId3"/>
            </p:custDataLst>
          </p:nvPr>
        </p:nvSpPr>
        <p:spPr bwMode="auto">
          <a:xfrm>
            <a:off x="273600" y="3020059"/>
            <a:ext cx="9361889" cy="355995"/>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just" defTabSz="914400" fontAlgn="base">
              <a:spcBef>
                <a:spcPts val="400"/>
              </a:spcBef>
              <a:spcAft>
                <a:spcPct val="0"/>
              </a:spcAft>
            </a:pPr>
            <a:r>
              <a:rPr lang="en-GB" sz="660" dirty="0">
                <a:solidFill>
                  <a:srgbClr val="0F1632"/>
                </a:solidFill>
                <a:latin typeface="Citi Sans Condensed" pitchFamily="2" charset="0"/>
                <a:ea typeface="MS PGothic" panose="020B0600070205080204" pitchFamily="34" charset="-128"/>
              </a:rPr>
              <a:t>© 2024 Citibank, N.A.  All rights reserved.  Citi and Citi and Arc Design are trademarks and service marks of Citigroup Inc. or its affiliates and are used and registered throughout the world.</a:t>
            </a:r>
          </a:p>
          <a:p>
            <a:pPr algn="just" defTabSz="914400" fontAlgn="base">
              <a:spcBef>
                <a:spcPts val="400"/>
              </a:spcBef>
              <a:spcAft>
                <a:spcPct val="0"/>
              </a:spcAft>
            </a:pPr>
            <a:r>
              <a:rPr lang="en-GB" sz="660" dirty="0">
                <a:solidFill>
                  <a:srgbClr val="0F1632"/>
                </a:solidFill>
                <a:latin typeface="Citi Sans Condensed" pitchFamily="2" charset="0"/>
                <a:ea typeface="MS PGothic" panose="020B0600070205080204" pitchFamily="34" charset="-128"/>
              </a:rPr>
              <a:t>© 2024 Citibank, N.A. London. Authorised and regulated by the Office of the Comptroller of the Currency (USA) and authorised by the Prudential Regulation Authority. Subject to regulation by the Financial Conduct Authority and limited regulation by the Prudential Regulation Authority. Details about the extent of our regulation by the Prudential Regulation Authority are available from us on request. All rights reserved.  Citi and Citi and Arc Design are trademarks and service marks of Citigroup Inc. or its affiliates and are used and registered throughout the world.</a:t>
            </a:r>
          </a:p>
        </p:txBody>
      </p:sp>
      <p:pic>
        <p:nvPicPr>
          <p:cNvPr id="10" name="Picture 9" descr="18/10/2024 00:00:00">
            <a:extLst>
              <a:ext uri="{FF2B5EF4-FFF2-40B4-BE49-F238E27FC236}">
                <a16:creationId xmlns:a16="http://schemas.microsoft.com/office/drawing/2014/main" id="{58335BE3-C32E-C201-C3F4-3D381B6AABA0}"/>
              </a:ext>
            </a:extLst>
          </p:cNvPr>
          <p:cNvPicPr>
            <a:picLocks noChangeAspect="1"/>
          </p:cNvPicPr>
          <p:nvPr>
            <p:custDataLst>
              <p:tags r:id="rId4"/>
            </p:custDataLst>
          </p:nvPr>
        </p:nvPicPr>
        <p:blipFill>
          <a:blip r:embed="rId7"/>
          <a:srcRect b="10256"/>
          <a:stretch>
            <a:fillRect/>
          </a:stretch>
        </p:blipFill>
        <p:spPr>
          <a:xfrm>
            <a:off x="212640" y="4851961"/>
            <a:ext cx="9477756" cy="533402"/>
          </a:xfrm>
          <a:prstGeom prst="rect">
            <a:avLst/>
          </a:prstGeom>
        </p:spPr>
      </p:pic>
    </p:spTree>
    <p:custDataLst>
      <p:tags r:id="rId1"/>
    </p:custDataLst>
    <p:extLst>
      <p:ext uri="{BB962C8B-B14F-4D97-AF65-F5344CB8AC3E}">
        <p14:creationId xmlns:p14="http://schemas.microsoft.com/office/powerpoint/2010/main" val="1730646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ASHBOARDSETTINGS" val="{&quot;DoNotAskAgainForPresentation&quot;:false,&quot;PresentationType&quot;:2,&quot;CoverPageSetting&quot;:{&quot;SlideIndex&quot;:-1,&quot;Label&quot;:null,&quot;FullPath&quot;:null,&quot;ImagePath&quot;:null,&quot;thumbnailWidth&quot;:0,&quot;thumbnaiHeight&quot;:0,&quot;IsApplicable&quot;:true},&quot;DisclaimerSetting&quot;:{&quot;IsApplicable&quot;:true,&quot;ID&quot;:&quot;Default_A4&quot;,&quot;Name&quot;:&quot;Select Disclaimer&quot;,&quot;Description&quot;:&quot;Select Disclaimer&quot;,&quot;Region&quot;:&quot;-1&quot;,&quot;Country&quot;:&quot;-1&quot;,&quot;LOB&quot;:&quot;-1&quot;,&quot;DateTime&quot;:&quot;8/28/2024 10:08:30 AM&quot;},&quot;LayoutSettingObj&quot;:{&quot;PaperSize&quot;:3,&quot;Orientation&quot;:4},&quot;PageNumberSettingsObj&quot;:{&quot;IsApplicable&quot;:true,&quot;ShowPageNumbers&quot;:true},&quot;SectionTitleSettingsObj&quot;:{&quot;EnableDividerTitle&quot;:false,&quot;SectionTitleOption&quot;:2,&quot;CustomText&quot;:&quot;&quot;,&quot;IsApplicable&quot;:true},&quot;TOCSettings&quot;:{&quot;TocOption&quot;:2,&quot;IsIncludePagenumberInTOC&quot;:true,&quot;IsApplicable&quot;:true},&quot;GroupedShape&quot;:null}"/>
  <p:tag name="TASKPANEID" val="833894675"/>
</p:tagLst>
</file>

<file path=ppt/tags/tag10.xml><?xml version="1.0" encoding="utf-8"?>
<p:tagLst xmlns:a="http://schemas.openxmlformats.org/drawingml/2006/main" xmlns:r="http://schemas.openxmlformats.org/officeDocument/2006/relationships" xmlns:p="http://schemas.openxmlformats.org/presentationml/2006/main">
  <p:tag name="ICGTOOLS" val="Rounded"/>
  <p:tag name="SSB" val="TOCTable"/>
</p:tagLst>
</file>

<file path=ppt/tags/tag100.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01.xml><?xml version="1.0" encoding="utf-8"?>
<p:tagLst xmlns:a="http://schemas.openxmlformats.org/drawingml/2006/main" xmlns:r="http://schemas.openxmlformats.org/officeDocument/2006/relationships" xmlns:p="http://schemas.openxmlformats.org/presentationml/2006/main">
  <p:tag name="SSB" val="SectionTitle"/>
</p:tagLst>
</file>

<file path=ppt/tags/tag102.xml><?xml version="1.0" encoding="utf-8"?>
<p:tagLst xmlns:a="http://schemas.openxmlformats.org/drawingml/2006/main" xmlns:r="http://schemas.openxmlformats.org/officeDocument/2006/relationships" xmlns:p="http://schemas.openxmlformats.org/presentationml/2006/main">
  <p:tag name="ICGTOOLS" val="ROUNDED"/>
</p:tagLst>
</file>

<file path=ppt/tags/tag103.xml><?xml version="1.0" encoding="utf-8"?>
<p:tagLst xmlns:a="http://schemas.openxmlformats.org/drawingml/2006/main" xmlns:r="http://schemas.openxmlformats.org/officeDocument/2006/relationships" xmlns:p="http://schemas.openxmlformats.org/presentationml/2006/main">
  <p:tag name="ICGTOOLS" val="ROUNDED"/>
</p:tagLst>
</file>

<file path=ppt/tags/tag104.xml><?xml version="1.0" encoding="utf-8"?>
<p:tagLst xmlns:a="http://schemas.openxmlformats.org/drawingml/2006/main" xmlns:r="http://schemas.openxmlformats.org/officeDocument/2006/relationships" xmlns:p="http://schemas.openxmlformats.org/presentationml/2006/main">
  <p:tag name="ICGTOOLS" val="ROUNDED"/>
</p:tagLst>
</file>

<file path=ppt/tags/tag105.xml><?xml version="1.0" encoding="utf-8"?>
<p:tagLst xmlns:a="http://schemas.openxmlformats.org/drawingml/2006/main" xmlns:r="http://schemas.openxmlformats.org/officeDocument/2006/relationships" xmlns:p="http://schemas.openxmlformats.org/presentationml/2006/main">
  <p:tag name="ICGTOOLS" val="ROUNDED"/>
</p:tagLst>
</file>

<file path=ppt/tags/tag106.xml><?xml version="1.0" encoding="utf-8"?>
<p:tagLst xmlns:a="http://schemas.openxmlformats.org/drawingml/2006/main" xmlns:r="http://schemas.openxmlformats.org/officeDocument/2006/relationships" xmlns:p="http://schemas.openxmlformats.org/presentationml/2006/main">
  <p:tag name="ICGTOOLS" val="ROUNDED"/>
</p:tagLst>
</file>

<file path=ppt/tags/tag107.xml><?xml version="1.0" encoding="utf-8"?>
<p:tagLst xmlns:a="http://schemas.openxmlformats.org/drawingml/2006/main" xmlns:r="http://schemas.openxmlformats.org/officeDocument/2006/relationships" xmlns:p="http://schemas.openxmlformats.org/presentationml/2006/main">
  <p:tag name="ICGTOOLS" val="ROUNDED"/>
</p:tagLst>
</file>

<file path=ppt/tags/tag108.xml><?xml version="1.0" encoding="utf-8"?>
<p:tagLst xmlns:a="http://schemas.openxmlformats.org/drawingml/2006/main" xmlns:r="http://schemas.openxmlformats.org/officeDocument/2006/relationships" xmlns:p="http://schemas.openxmlformats.org/presentationml/2006/main">
  <p:tag name="ICGTOOLS" val="ROUNDED"/>
</p:tagLst>
</file>

<file path=ppt/tags/tag109.xml><?xml version="1.0" encoding="utf-8"?>
<p:tagLst xmlns:a="http://schemas.openxmlformats.org/drawingml/2006/main" xmlns:r="http://schemas.openxmlformats.org/officeDocument/2006/relationships" xmlns:p="http://schemas.openxmlformats.org/presentationml/2006/main">
  <p:tag name="DISCLAIMERID" val="Default_A4"/>
  <p:tag name="DISCLAIMERTIMESTAMP" val="2016/05/21 12:00 AM"/>
  <p:tag name="SSB" val="Default_A4"/>
  <p:tag name="LAYOUT" val="ppLayoutCustom"/>
</p:tagLst>
</file>

<file path=ppt/tags/tag11.xml><?xml version="1.0" encoding="utf-8"?>
<p:tagLst xmlns:a="http://schemas.openxmlformats.org/drawingml/2006/main" xmlns:r="http://schemas.openxmlformats.org/officeDocument/2006/relationships" xmlns:p="http://schemas.openxmlformats.org/presentationml/2006/main">
  <p:tag name="SSB" val="SectionTitle"/>
</p:tagLst>
</file>

<file path=ppt/tags/tag110.xml><?xml version="1.0" encoding="utf-8"?>
<p:tagLst xmlns:a="http://schemas.openxmlformats.org/drawingml/2006/main" xmlns:r="http://schemas.openxmlformats.org/officeDocument/2006/relationships" xmlns:p="http://schemas.openxmlformats.org/presentationml/2006/main">
  <p:tag name="SSB" val="Disclaimer"/>
</p:tagLst>
</file>

<file path=ppt/tags/tag111.xml><?xml version="1.0" encoding="utf-8"?>
<p:tagLst xmlns:a="http://schemas.openxmlformats.org/drawingml/2006/main" xmlns:r="http://schemas.openxmlformats.org/officeDocument/2006/relationships" xmlns:p="http://schemas.openxmlformats.org/presentationml/2006/main">
  <p:tag name="SSB" val="Disclaimer"/>
</p:tagLst>
</file>

<file path=ppt/tags/tag112.xml><?xml version="1.0" encoding="utf-8"?>
<p:tagLst xmlns:a="http://schemas.openxmlformats.org/drawingml/2006/main" xmlns:r="http://schemas.openxmlformats.org/officeDocument/2006/relationships" xmlns:p="http://schemas.openxmlformats.org/presentationml/2006/main">
  <p:tag name="SSB" val="Disclaimer"/>
</p:tagLst>
</file>

<file path=ppt/tags/tag12.xml><?xml version="1.0" encoding="utf-8"?>
<p:tagLst xmlns:a="http://schemas.openxmlformats.org/drawingml/2006/main" xmlns:r="http://schemas.openxmlformats.org/officeDocument/2006/relationships" xmlns:p="http://schemas.openxmlformats.org/presentationml/2006/main">
  <p:tag name="ICGTOOLS" val="ROUNDED"/>
</p:tagLst>
</file>

<file path=ppt/tags/tag13.xml><?xml version="1.0" encoding="utf-8"?>
<p:tagLst xmlns:a="http://schemas.openxmlformats.org/drawingml/2006/main" xmlns:r="http://schemas.openxmlformats.org/officeDocument/2006/relationships" xmlns:p="http://schemas.openxmlformats.org/presentationml/2006/main">
  <p:tag name="SSB" val="SectionTitle"/>
</p:tagLst>
</file>

<file path=ppt/tags/tag14.xml><?xml version="1.0" encoding="utf-8"?>
<p:tagLst xmlns:a="http://schemas.openxmlformats.org/drawingml/2006/main" xmlns:r="http://schemas.openxmlformats.org/officeDocument/2006/relationships" xmlns:p="http://schemas.openxmlformats.org/presentationml/2006/main">
  <p:tag name="ICGTOOLS" val="ROUNDED"/>
</p:tagLst>
</file>

<file path=ppt/tags/tag15.xml><?xml version="1.0" encoding="utf-8"?>
<p:tagLst xmlns:a="http://schemas.openxmlformats.org/drawingml/2006/main" xmlns:r="http://schemas.openxmlformats.org/officeDocument/2006/relationships" xmlns:p="http://schemas.openxmlformats.org/presentationml/2006/main">
  <p:tag name="ICGTOOLS" val="Rounded"/>
</p:tagLst>
</file>

<file path=ppt/tags/tag16.xml><?xml version="1.0" encoding="utf-8"?>
<p:tagLst xmlns:a="http://schemas.openxmlformats.org/drawingml/2006/main" xmlns:r="http://schemas.openxmlformats.org/officeDocument/2006/relationships" xmlns:p="http://schemas.openxmlformats.org/presentationml/2006/main">
  <p:tag name="SSB" val="SectionTitle"/>
</p:tagLst>
</file>

<file path=ppt/tags/tag17.xml><?xml version="1.0" encoding="utf-8"?>
<p:tagLst xmlns:a="http://schemas.openxmlformats.org/drawingml/2006/main" xmlns:r="http://schemas.openxmlformats.org/officeDocument/2006/relationships" xmlns:p="http://schemas.openxmlformats.org/presentationml/2006/main">
  <p:tag name="SSB" val="SectionTitle"/>
</p:tagLst>
</file>

<file path=ppt/tags/tag18.xml><?xml version="1.0" encoding="utf-8"?>
<p:tagLst xmlns:a="http://schemas.openxmlformats.org/drawingml/2006/main" xmlns:r="http://schemas.openxmlformats.org/officeDocument/2006/relationships" xmlns:p="http://schemas.openxmlformats.org/presentationml/2006/main">
  <p:tag name="ICGTOOLS" val="Rounded"/>
</p:tagLst>
</file>

<file path=ppt/tags/tag19.xml><?xml version="1.0" encoding="utf-8"?>
<p:tagLst xmlns:a="http://schemas.openxmlformats.org/drawingml/2006/main" xmlns:r="http://schemas.openxmlformats.org/officeDocument/2006/relationships" xmlns:p="http://schemas.openxmlformats.org/presentationml/2006/main">
  <p:tag name="SSB" val="SectionTitle"/>
</p:tagLst>
</file>

<file path=ppt/tags/tag2.xml><?xml version="1.0" encoding="utf-8"?>
<p:tagLst xmlns:a="http://schemas.openxmlformats.org/drawingml/2006/main" xmlns:r="http://schemas.openxmlformats.org/officeDocument/2006/relationships" xmlns:p="http://schemas.openxmlformats.org/presentationml/2006/main">
  <p:tag name="ICGTOOLS" val="Rounded"/>
  <p:tag name="FTR_PLACE" val="FooterPlace"/>
</p:tagLst>
</file>

<file path=ppt/tags/tag20.xml><?xml version="1.0" encoding="utf-8"?>
<p:tagLst xmlns:a="http://schemas.openxmlformats.org/drawingml/2006/main" xmlns:r="http://schemas.openxmlformats.org/officeDocument/2006/relationships" xmlns:p="http://schemas.openxmlformats.org/presentationml/2006/main">
  <p:tag name="ICGTOOLS" val="ROUNDED"/>
</p:tagLst>
</file>

<file path=ppt/tags/tag21.xml><?xml version="1.0" encoding="utf-8"?>
<p:tagLst xmlns:a="http://schemas.openxmlformats.org/drawingml/2006/main" xmlns:r="http://schemas.openxmlformats.org/officeDocument/2006/relationships" xmlns:p="http://schemas.openxmlformats.org/presentationml/2006/main">
  <p:tag name="ICGTOOLS" val="ROUNDED"/>
</p:tagLst>
</file>

<file path=ppt/tags/tag22.xml><?xml version="1.0" encoding="utf-8"?>
<p:tagLst xmlns:a="http://schemas.openxmlformats.org/drawingml/2006/main" xmlns:r="http://schemas.openxmlformats.org/officeDocument/2006/relationships" xmlns:p="http://schemas.openxmlformats.org/presentationml/2006/main">
  <p:tag name="SSB" val="SectionTitle"/>
</p:tagLst>
</file>

<file path=ppt/tags/tag23.xml><?xml version="1.0" encoding="utf-8"?>
<p:tagLst xmlns:a="http://schemas.openxmlformats.org/drawingml/2006/main" xmlns:r="http://schemas.openxmlformats.org/officeDocument/2006/relationships" xmlns:p="http://schemas.openxmlformats.org/presentationml/2006/main">
  <p:tag name="ICGTOOLS" val="ROUNDED"/>
</p:tagLst>
</file>

<file path=ppt/tags/tag24.xml><?xml version="1.0" encoding="utf-8"?>
<p:tagLst xmlns:a="http://schemas.openxmlformats.org/drawingml/2006/main" xmlns:r="http://schemas.openxmlformats.org/officeDocument/2006/relationships" xmlns:p="http://schemas.openxmlformats.org/presentationml/2006/main">
  <p:tag name="ICGTOOLS" val="ROUNDED"/>
</p:tagLst>
</file>

<file path=ppt/tags/tag25.xml><?xml version="1.0" encoding="utf-8"?>
<p:tagLst xmlns:a="http://schemas.openxmlformats.org/drawingml/2006/main" xmlns:r="http://schemas.openxmlformats.org/officeDocument/2006/relationships" xmlns:p="http://schemas.openxmlformats.org/presentationml/2006/main">
  <p:tag name="SSB" val="SectionTitle"/>
</p:tagLst>
</file>

<file path=ppt/tags/tag26.xml><?xml version="1.0" encoding="utf-8"?>
<p:tagLst xmlns:a="http://schemas.openxmlformats.org/drawingml/2006/main" xmlns:r="http://schemas.openxmlformats.org/officeDocument/2006/relationships" xmlns:p="http://schemas.openxmlformats.org/presentationml/2006/main">
  <p:tag name="ICGTOOLS" val="ROUNDED"/>
</p:tagLst>
</file>

<file path=ppt/tags/tag27.xml><?xml version="1.0" encoding="utf-8"?>
<p:tagLst xmlns:a="http://schemas.openxmlformats.org/drawingml/2006/main" xmlns:r="http://schemas.openxmlformats.org/officeDocument/2006/relationships" xmlns:p="http://schemas.openxmlformats.org/presentationml/2006/main">
  <p:tag name="ICGTOOLS" val="ROUNDED"/>
</p:tagLst>
</file>

<file path=ppt/tags/tag28.xml><?xml version="1.0" encoding="utf-8"?>
<p:tagLst xmlns:a="http://schemas.openxmlformats.org/drawingml/2006/main" xmlns:r="http://schemas.openxmlformats.org/officeDocument/2006/relationships" xmlns:p="http://schemas.openxmlformats.org/presentationml/2006/main">
  <p:tag name="SSB" val="SectionTitle"/>
</p:tagLst>
</file>

<file path=ppt/tags/tag29.xml><?xml version="1.0" encoding="utf-8"?>
<p:tagLst xmlns:a="http://schemas.openxmlformats.org/drawingml/2006/main" xmlns:r="http://schemas.openxmlformats.org/officeDocument/2006/relationships" xmlns:p="http://schemas.openxmlformats.org/presentationml/2006/main">
  <p:tag name="ICGTOOLS" val="ROUNDED"/>
</p:tagLst>
</file>

<file path=ppt/tags/tag3.xml><?xml version="1.0" encoding="utf-8"?>
<p:tagLst xmlns:a="http://schemas.openxmlformats.org/drawingml/2006/main" xmlns:r="http://schemas.openxmlformats.org/officeDocument/2006/relationships" xmlns:p="http://schemas.openxmlformats.org/presentationml/2006/main">
  <p:tag name="SSB" val="CitiLogo"/>
</p:tagLst>
</file>

<file path=ppt/tags/tag30.xml><?xml version="1.0" encoding="utf-8"?>
<p:tagLst xmlns:a="http://schemas.openxmlformats.org/drawingml/2006/main" xmlns:r="http://schemas.openxmlformats.org/officeDocument/2006/relationships" xmlns:p="http://schemas.openxmlformats.org/presentationml/2006/main">
  <p:tag name="ICGTOOLS" val="ROUNDED"/>
</p:tagLst>
</file>

<file path=ppt/tags/tag31.xml><?xml version="1.0" encoding="utf-8"?>
<p:tagLst xmlns:a="http://schemas.openxmlformats.org/drawingml/2006/main" xmlns:r="http://schemas.openxmlformats.org/officeDocument/2006/relationships" xmlns:p="http://schemas.openxmlformats.org/presentationml/2006/main">
  <p:tag name="ICGTOOLS" val="Rounded"/>
</p:tagLst>
</file>

<file path=ppt/tags/tag32.xml><?xml version="1.0" encoding="utf-8"?>
<p:tagLst xmlns:a="http://schemas.openxmlformats.org/drawingml/2006/main" xmlns:r="http://schemas.openxmlformats.org/officeDocument/2006/relationships" xmlns:p="http://schemas.openxmlformats.org/presentationml/2006/main">
  <p:tag name="SSB" val="SectionTitle"/>
</p:tagLst>
</file>

<file path=ppt/tags/tag33.xml><?xml version="1.0" encoding="utf-8"?>
<p:tagLst xmlns:a="http://schemas.openxmlformats.org/drawingml/2006/main" xmlns:r="http://schemas.openxmlformats.org/officeDocument/2006/relationships" xmlns:p="http://schemas.openxmlformats.org/presentationml/2006/main">
  <p:tag name="ICGTOOLS" val="ROUNDED"/>
</p:tagLst>
</file>

<file path=ppt/tags/tag34.xml><?xml version="1.0" encoding="utf-8"?>
<p:tagLst xmlns:a="http://schemas.openxmlformats.org/drawingml/2006/main" xmlns:r="http://schemas.openxmlformats.org/officeDocument/2006/relationships" xmlns:p="http://schemas.openxmlformats.org/presentationml/2006/main">
  <p:tag name="ICGTOOLS" val="ROUNDED"/>
</p:tagLst>
</file>

<file path=ppt/tags/tag35.xml><?xml version="1.0" encoding="utf-8"?>
<p:tagLst xmlns:a="http://schemas.openxmlformats.org/drawingml/2006/main" xmlns:r="http://schemas.openxmlformats.org/officeDocument/2006/relationships" xmlns:p="http://schemas.openxmlformats.org/presentationml/2006/main">
  <p:tag name="ICGTOOLS" val="ROUNDED"/>
</p:tagLst>
</file>

<file path=ppt/tags/tag36.xml><?xml version="1.0" encoding="utf-8"?>
<p:tagLst xmlns:a="http://schemas.openxmlformats.org/drawingml/2006/main" xmlns:r="http://schemas.openxmlformats.org/officeDocument/2006/relationships" xmlns:p="http://schemas.openxmlformats.org/presentationml/2006/main">
  <p:tag name="SSB" val="SectionTitle"/>
</p:tagLst>
</file>

<file path=ppt/tags/tag37.xml><?xml version="1.0" encoding="utf-8"?>
<p:tagLst xmlns:a="http://schemas.openxmlformats.org/drawingml/2006/main" xmlns:r="http://schemas.openxmlformats.org/officeDocument/2006/relationships" xmlns:p="http://schemas.openxmlformats.org/presentationml/2006/main">
  <p:tag name="ICGTOOLS" val="ROUNDED"/>
</p:tagLst>
</file>

<file path=ppt/tags/tag38.xml><?xml version="1.0" encoding="utf-8"?>
<p:tagLst xmlns:a="http://schemas.openxmlformats.org/drawingml/2006/main" xmlns:r="http://schemas.openxmlformats.org/officeDocument/2006/relationships" xmlns:p="http://schemas.openxmlformats.org/presentationml/2006/main">
  <p:tag name="ICGTOOLS" val="ROUNDED"/>
</p:tagLst>
</file>

<file path=ppt/tags/tag39.xml><?xml version="1.0" encoding="utf-8"?>
<p:tagLst xmlns:a="http://schemas.openxmlformats.org/drawingml/2006/main" xmlns:r="http://schemas.openxmlformats.org/officeDocument/2006/relationships" xmlns:p="http://schemas.openxmlformats.org/presentationml/2006/main">
  <p:tag name="ICGTOOLS" val="ROUNDED"/>
</p:tagLst>
</file>

<file path=ppt/tags/tag4.xml><?xml version="1.0" encoding="utf-8"?>
<p:tagLst xmlns:a="http://schemas.openxmlformats.org/drawingml/2006/main" xmlns:r="http://schemas.openxmlformats.org/officeDocument/2006/relationships" xmlns:p="http://schemas.openxmlformats.org/presentationml/2006/main">
  <p:tag name="ICGTOOLS" val="Rounded"/>
  <p:tag name="SSB" val="SectionTitle"/>
</p:tagLst>
</file>

<file path=ppt/tags/tag40.xml><?xml version="1.0" encoding="utf-8"?>
<p:tagLst xmlns:a="http://schemas.openxmlformats.org/drawingml/2006/main" xmlns:r="http://schemas.openxmlformats.org/officeDocument/2006/relationships" xmlns:p="http://schemas.openxmlformats.org/presentationml/2006/main">
  <p:tag name="ICGTOOLS" val="Rounded"/>
</p:tagLst>
</file>

<file path=ppt/tags/tag41.xml><?xml version="1.0" encoding="utf-8"?>
<p:tagLst xmlns:a="http://schemas.openxmlformats.org/drawingml/2006/main" xmlns:r="http://schemas.openxmlformats.org/officeDocument/2006/relationships" xmlns:p="http://schemas.openxmlformats.org/presentationml/2006/main">
  <p:tag name="SSB" val="SectionTitle"/>
</p:tagLst>
</file>

<file path=ppt/tags/tag42.xml><?xml version="1.0" encoding="utf-8"?>
<p:tagLst xmlns:a="http://schemas.openxmlformats.org/drawingml/2006/main" xmlns:r="http://schemas.openxmlformats.org/officeDocument/2006/relationships" xmlns:p="http://schemas.openxmlformats.org/presentationml/2006/main">
  <p:tag name="ICGTOOLS" val="Rounded"/>
</p:tagLst>
</file>

<file path=ppt/tags/tag43.xml><?xml version="1.0" encoding="utf-8"?>
<p:tagLst xmlns:a="http://schemas.openxmlformats.org/drawingml/2006/main" xmlns:r="http://schemas.openxmlformats.org/officeDocument/2006/relationships" xmlns:p="http://schemas.openxmlformats.org/presentationml/2006/main">
  <p:tag name="ICGTOOLS" val="ROUNDED"/>
</p:tagLst>
</file>

<file path=ppt/tags/tag44.xml><?xml version="1.0" encoding="utf-8"?>
<p:tagLst xmlns:a="http://schemas.openxmlformats.org/drawingml/2006/main" xmlns:r="http://schemas.openxmlformats.org/officeDocument/2006/relationships" xmlns:p="http://schemas.openxmlformats.org/presentationml/2006/main">
  <p:tag name="ICGTOOLS" val="Rounded"/>
</p:tagLst>
</file>

<file path=ppt/tags/tag45.xml><?xml version="1.0" encoding="utf-8"?>
<p:tagLst xmlns:a="http://schemas.openxmlformats.org/drawingml/2006/main" xmlns:r="http://schemas.openxmlformats.org/officeDocument/2006/relationships" xmlns:p="http://schemas.openxmlformats.org/presentationml/2006/main">
  <p:tag name="ICGTOOLS" val="Rounded"/>
</p:tagLst>
</file>

<file path=ppt/tags/tag46.xml><?xml version="1.0" encoding="utf-8"?>
<p:tagLst xmlns:a="http://schemas.openxmlformats.org/drawingml/2006/main" xmlns:r="http://schemas.openxmlformats.org/officeDocument/2006/relationships" xmlns:p="http://schemas.openxmlformats.org/presentationml/2006/main">
  <p:tag name="SSB" val="SectionTitle"/>
</p:tagLst>
</file>

<file path=ppt/tags/tag47.xml><?xml version="1.0" encoding="utf-8"?>
<p:tagLst xmlns:a="http://schemas.openxmlformats.org/drawingml/2006/main" xmlns:r="http://schemas.openxmlformats.org/officeDocument/2006/relationships" xmlns:p="http://schemas.openxmlformats.org/presentationml/2006/main">
  <p:tag name="ICGTOOLS" val="ROUNDED"/>
</p:tagLst>
</file>

<file path=ppt/tags/tag48.xml><?xml version="1.0" encoding="utf-8"?>
<p:tagLst xmlns:a="http://schemas.openxmlformats.org/drawingml/2006/main" xmlns:r="http://schemas.openxmlformats.org/officeDocument/2006/relationships" xmlns:p="http://schemas.openxmlformats.org/presentationml/2006/main">
  <p:tag name="ICGTOOLS" val="ROUNDED"/>
</p:tagLst>
</file>

<file path=ppt/tags/tag49.xml><?xml version="1.0" encoding="utf-8"?>
<p:tagLst xmlns:a="http://schemas.openxmlformats.org/drawingml/2006/main" xmlns:r="http://schemas.openxmlformats.org/officeDocument/2006/relationships" xmlns:p="http://schemas.openxmlformats.org/presentationml/2006/main">
  <p:tag name="ICGTOOLS" val="ROUNDED"/>
</p:tagLst>
</file>

<file path=ppt/tags/tag5.xml><?xml version="1.0" encoding="utf-8"?>
<p:tagLst xmlns:a="http://schemas.openxmlformats.org/drawingml/2006/main" xmlns:r="http://schemas.openxmlformats.org/officeDocument/2006/relationships" xmlns:p="http://schemas.openxmlformats.org/presentationml/2006/main">
  <p:tag name="ICGTOOLS" val="Rounded"/>
</p:tagLst>
</file>

<file path=ppt/tags/tag50.xml><?xml version="1.0" encoding="utf-8"?>
<p:tagLst xmlns:a="http://schemas.openxmlformats.org/drawingml/2006/main" xmlns:r="http://schemas.openxmlformats.org/officeDocument/2006/relationships" xmlns:p="http://schemas.openxmlformats.org/presentationml/2006/main">
  <p:tag name="ICGTOOLS" val="ROUNDED"/>
</p:tagLst>
</file>

<file path=ppt/tags/tag51.xml><?xml version="1.0" encoding="utf-8"?>
<p:tagLst xmlns:a="http://schemas.openxmlformats.org/drawingml/2006/main" xmlns:r="http://schemas.openxmlformats.org/officeDocument/2006/relationships" xmlns:p="http://schemas.openxmlformats.org/presentationml/2006/main">
  <p:tag name="SSB" val="SectionTitle"/>
</p:tagLst>
</file>

<file path=ppt/tags/tag52.xml><?xml version="1.0" encoding="utf-8"?>
<p:tagLst xmlns:a="http://schemas.openxmlformats.org/drawingml/2006/main" xmlns:r="http://schemas.openxmlformats.org/officeDocument/2006/relationships" xmlns:p="http://schemas.openxmlformats.org/presentationml/2006/main">
  <p:tag name="ICGTOOLS" val="Rounded"/>
</p:tagLst>
</file>

<file path=ppt/tags/tag53.xml><?xml version="1.0" encoding="utf-8"?>
<p:tagLst xmlns:a="http://schemas.openxmlformats.org/drawingml/2006/main" xmlns:r="http://schemas.openxmlformats.org/officeDocument/2006/relationships" xmlns:p="http://schemas.openxmlformats.org/presentationml/2006/main">
  <p:tag name="ICGTOOLS" val="Rounded"/>
</p:tagLst>
</file>

<file path=ppt/tags/tag54.xml><?xml version="1.0" encoding="utf-8"?>
<p:tagLst xmlns:a="http://schemas.openxmlformats.org/drawingml/2006/main" xmlns:r="http://schemas.openxmlformats.org/officeDocument/2006/relationships" xmlns:p="http://schemas.openxmlformats.org/presentationml/2006/main">
  <p:tag name="SSB" val="SectionTitle"/>
</p:tagLst>
</file>

<file path=ppt/tags/tag55.xml><?xml version="1.0" encoding="utf-8"?>
<p:tagLst xmlns:a="http://schemas.openxmlformats.org/drawingml/2006/main" xmlns:r="http://schemas.openxmlformats.org/officeDocument/2006/relationships" xmlns:p="http://schemas.openxmlformats.org/presentationml/2006/main">
  <p:tag name="ICGTOOLS" val="Rounded"/>
</p:tagLst>
</file>

<file path=ppt/tags/tag56.xml><?xml version="1.0" encoding="utf-8"?>
<p:tagLst xmlns:a="http://schemas.openxmlformats.org/drawingml/2006/main" xmlns:r="http://schemas.openxmlformats.org/officeDocument/2006/relationships" xmlns:p="http://schemas.openxmlformats.org/presentationml/2006/main">
  <p:tag name="ICGTOOLS" val="Rounded"/>
</p:tagLst>
</file>

<file path=ppt/tags/tag57.xml><?xml version="1.0" encoding="utf-8"?>
<p:tagLst xmlns:a="http://schemas.openxmlformats.org/drawingml/2006/main" xmlns:r="http://schemas.openxmlformats.org/officeDocument/2006/relationships" xmlns:p="http://schemas.openxmlformats.org/presentationml/2006/main">
  <p:tag name="ICGTOOLS" val="Rounded"/>
</p:tagLst>
</file>

<file path=ppt/tags/tag58.xml><?xml version="1.0" encoding="utf-8"?>
<p:tagLst xmlns:a="http://schemas.openxmlformats.org/drawingml/2006/main" xmlns:r="http://schemas.openxmlformats.org/officeDocument/2006/relationships" xmlns:p="http://schemas.openxmlformats.org/presentationml/2006/main">
  <p:tag name="SSB" val="SectionTitle"/>
</p:tagLst>
</file>

<file path=ppt/tags/tag59.xml><?xml version="1.0" encoding="utf-8"?>
<p:tagLst xmlns:a="http://schemas.openxmlformats.org/drawingml/2006/main" xmlns:r="http://schemas.openxmlformats.org/officeDocument/2006/relationships" xmlns:p="http://schemas.openxmlformats.org/presentationml/2006/main">
  <p:tag name="ICGTOOLS" val="ROUNDED"/>
</p:tagLst>
</file>

<file path=ppt/tags/tag6.xml><?xml version="1.0" encoding="utf-8"?>
<p:tagLst xmlns:a="http://schemas.openxmlformats.org/drawingml/2006/main" xmlns:r="http://schemas.openxmlformats.org/officeDocument/2006/relationships" xmlns:p="http://schemas.openxmlformats.org/presentationml/2006/main">
  <p:tag name="PAGENUM" val="PageNum"/>
  <p:tag name="SSB" val="SlideNumber"/>
</p:tagLst>
</file>

<file path=ppt/tags/tag60.xml><?xml version="1.0" encoding="utf-8"?>
<p:tagLst xmlns:a="http://schemas.openxmlformats.org/drawingml/2006/main" xmlns:r="http://schemas.openxmlformats.org/officeDocument/2006/relationships" xmlns:p="http://schemas.openxmlformats.org/presentationml/2006/main">
  <p:tag name="ICGTOOLS" val="ROUNDED"/>
</p:tagLst>
</file>

<file path=ppt/tags/tag61.xml><?xml version="1.0" encoding="utf-8"?>
<p:tagLst xmlns:a="http://schemas.openxmlformats.org/drawingml/2006/main" xmlns:r="http://schemas.openxmlformats.org/officeDocument/2006/relationships" xmlns:p="http://schemas.openxmlformats.org/presentationml/2006/main">
  <p:tag name="SSB" val="SectionTitle"/>
</p:tagLst>
</file>

<file path=ppt/tags/tag62.xml><?xml version="1.0" encoding="utf-8"?>
<p:tagLst xmlns:a="http://schemas.openxmlformats.org/drawingml/2006/main" xmlns:r="http://schemas.openxmlformats.org/officeDocument/2006/relationships" xmlns:p="http://schemas.openxmlformats.org/presentationml/2006/main">
  <p:tag name="ICGTOOLS" val="ROUNDED"/>
</p:tagLst>
</file>

<file path=ppt/tags/tag63.xml><?xml version="1.0" encoding="utf-8"?>
<p:tagLst xmlns:a="http://schemas.openxmlformats.org/drawingml/2006/main" xmlns:r="http://schemas.openxmlformats.org/officeDocument/2006/relationships" xmlns:p="http://schemas.openxmlformats.org/presentationml/2006/main">
  <p:tag name="ICGTOOLS" val="ROUNDED"/>
</p:tagLst>
</file>

<file path=ppt/tags/tag64.xml><?xml version="1.0" encoding="utf-8"?>
<p:tagLst xmlns:a="http://schemas.openxmlformats.org/drawingml/2006/main" xmlns:r="http://schemas.openxmlformats.org/officeDocument/2006/relationships" xmlns:p="http://schemas.openxmlformats.org/presentationml/2006/main">
  <p:tag name="ICGTOOLS" val="Rounded"/>
</p:tagLst>
</file>

<file path=ppt/tags/tag65.xml><?xml version="1.0" encoding="utf-8"?>
<p:tagLst xmlns:a="http://schemas.openxmlformats.org/drawingml/2006/main" xmlns:r="http://schemas.openxmlformats.org/officeDocument/2006/relationships" xmlns:p="http://schemas.openxmlformats.org/presentationml/2006/main">
  <p:tag name="SSB" val="SectionTitle"/>
</p:tagLst>
</file>

<file path=ppt/tags/tag66.xml><?xml version="1.0" encoding="utf-8"?>
<p:tagLst xmlns:a="http://schemas.openxmlformats.org/drawingml/2006/main" xmlns:r="http://schemas.openxmlformats.org/officeDocument/2006/relationships" xmlns:p="http://schemas.openxmlformats.org/presentationml/2006/main">
  <p:tag name="ICGTOOLS" val="ROUNDED"/>
</p:tagLst>
</file>

<file path=ppt/tags/tag67.xml><?xml version="1.0" encoding="utf-8"?>
<p:tagLst xmlns:a="http://schemas.openxmlformats.org/drawingml/2006/main" xmlns:r="http://schemas.openxmlformats.org/officeDocument/2006/relationships" xmlns:p="http://schemas.openxmlformats.org/presentationml/2006/main">
  <p:tag name="ICGTOOLS" val="ROUNDED"/>
</p:tagLst>
</file>

<file path=ppt/tags/tag68.xml><?xml version="1.0" encoding="utf-8"?>
<p:tagLst xmlns:a="http://schemas.openxmlformats.org/drawingml/2006/main" xmlns:r="http://schemas.openxmlformats.org/officeDocument/2006/relationships" xmlns:p="http://schemas.openxmlformats.org/presentationml/2006/main">
  <p:tag name="ICGTOOLS" val="ROUNDED"/>
</p:tagLst>
</file>

<file path=ppt/tags/tag69.xml><?xml version="1.0" encoding="utf-8"?>
<p:tagLst xmlns:a="http://schemas.openxmlformats.org/drawingml/2006/main" xmlns:r="http://schemas.openxmlformats.org/officeDocument/2006/relationships" xmlns:p="http://schemas.openxmlformats.org/presentationml/2006/main">
  <p:tag name="SSB" val="SectionTitle"/>
</p:tagLst>
</file>

<file path=ppt/tags/tag7.xml><?xml version="1.0" encoding="utf-8"?>
<p:tagLst xmlns:a="http://schemas.openxmlformats.org/drawingml/2006/main" xmlns:r="http://schemas.openxmlformats.org/officeDocument/2006/relationships" xmlns:p="http://schemas.openxmlformats.org/presentationml/2006/main">
  <p:tag name="TAG_SEP" val="Separator1"/>
</p:tagLst>
</file>

<file path=ppt/tags/tag70.xml><?xml version="1.0" encoding="utf-8"?>
<p:tagLst xmlns:a="http://schemas.openxmlformats.org/drawingml/2006/main" xmlns:r="http://schemas.openxmlformats.org/officeDocument/2006/relationships" xmlns:p="http://schemas.openxmlformats.org/presentationml/2006/main">
  <p:tag name="ICGTOOLS" val="ROUNDED"/>
</p:tagLst>
</file>

<file path=ppt/tags/tag71.xml><?xml version="1.0" encoding="utf-8"?>
<p:tagLst xmlns:a="http://schemas.openxmlformats.org/drawingml/2006/main" xmlns:r="http://schemas.openxmlformats.org/officeDocument/2006/relationships" xmlns:p="http://schemas.openxmlformats.org/presentationml/2006/main">
  <p:tag name="ICGTOOLS" val="ROUNDED"/>
</p:tagLst>
</file>

<file path=ppt/tags/tag72.xml><?xml version="1.0" encoding="utf-8"?>
<p:tagLst xmlns:a="http://schemas.openxmlformats.org/drawingml/2006/main" xmlns:r="http://schemas.openxmlformats.org/officeDocument/2006/relationships" xmlns:p="http://schemas.openxmlformats.org/presentationml/2006/main">
  <p:tag name="ICGTOOLS" val="Rounded"/>
</p:tagLst>
</file>

<file path=ppt/tags/tag73.xml><?xml version="1.0" encoding="utf-8"?>
<p:tagLst xmlns:a="http://schemas.openxmlformats.org/drawingml/2006/main" xmlns:r="http://schemas.openxmlformats.org/officeDocument/2006/relationships" xmlns:p="http://schemas.openxmlformats.org/presentationml/2006/main">
  <p:tag name="ICGTOOLS" val="ROUNDED"/>
</p:tagLst>
</file>

<file path=ppt/tags/tag74.xml><?xml version="1.0" encoding="utf-8"?>
<p:tagLst xmlns:a="http://schemas.openxmlformats.org/drawingml/2006/main" xmlns:r="http://schemas.openxmlformats.org/officeDocument/2006/relationships" xmlns:p="http://schemas.openxmlformats.org/presentationml/2006/main">
  <p:tag name="SSB" val="SectionTitle"/>
</p:tagLst>
</file>

<file path=ppt/tags/tag75.xml><?xml version="1.0" encoding="utf-8"?>
<p:tagLst xmlns:a="http://schemas.openxmlformats.org/drawingml/2006/main" xmlns:r="http://schemas.openxmlformats.org/officeDocument/2006/relationships" xmlns:p="http://schemas.openxmlformats.org/presentationml/2006/main">
  <p:tag name="ICGTOOLS" val="Rounded"/>
</p:tagLst>
</file>

<file path=ppt/tags/tag76.xml><?xml version="1.0" encoding="utf-8"?>
<p:tagLst xmlns:a="http://schemas.openxmlformats.org/drawingml/2006/main" xmlns:r="http://schemas.openxmlformats.org/officeDocument/2006/relationships" xmlns:p="http://schemas.openxmlformats.org/presentationml/2006/main">
  <p:tag name="ICGTOOLS" val="Rounded"/>
</p:tagLst>
</file>

<file path=ppt/tags/tag77.xml><?xml version="1.0" encoding="utf-8"?>
<p:tagLst xmlns:a="http://schemas.openxmlformats.org/drawingml/2006/main" xmlns:r="http://schemas.openxmlformats.org/officeDocument/2006/relationships" xmlns:p="http://schemas.openxmlformats.org/presentationml/2006/main">
  <p:tag name="LAYOUT" val="ppLayoutCustom"/>
  <p:tag name="SLIDE_INDEX" val="3"/>
  <p:tag name="TYPE" val="Cover"/>
</p:tagLst>
</file>

<file path=ppt/tags/tag7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79.xml><?xml version="1.0" encoding="utf-8"?>
<p:tagLst xmlns:a="http://schemas.openxmlformats.org/drawingml/2006/main" xmlns:r="http://schemas.openxmlformats.org/officeDocument/2006/relationships" xmlns:p="http://schemas.openxmlformats.org/presentationml/2006/main">
  <p:tag name="SSB" val="SectionTitle"/>
</p:tagLst>
</file>

<file path=ppt/tags/tag8.xml><?xml version="1.0" encoding="utf-8"?>
<p:tagLst xmlns:a="http://schemas.openxmlformats.org/drawingml/2006/main" xmlns:r="http://schemas.openxmlformats.org/officeDocument/2006/relationships" xmlns:p="http://schemas.openxmlformats.org/presentationml/2006/main">
  <p:tag name="ICGTOOLS" val="Rounded"/>
</p:tagLst>
</file>

<file path=ppt/tags/tag80.xml><?xml version="1.0" encoding="utf-8"?>
<p:tagLst xmlns:a="http://schemas.openxmlformats.org/drawingml/2006/main" xmlns:r="http://schemas.openxmlformats.org/officeDocument/2006/relationships" xmlns:p="http://schemas.openxmlformats.org/presentationml/2006/main">
  <p:tag name="ICGTOOLS" val="ROUNDED"/>
</p:tagLst>
</file>

<file path=ppt/tags/tag81.xml><?xml version="1.0" encoding="utf-8"?>
<p:tagLst xmlns:a="http://schemas.openxmlformats.org/drawingml/2006/main" xmlns:r="http://schemas.openxmlformats.org/officeDocument/2006/relationships" xmlns:p="http://schemas.openxmlformats.org/presentationml/2006/main">
  <p:tag name="ICGTOOLS" val="ROUNDED"/>
</p:tagLst>
</file>

<file path=ppt/tags/tag82.xml><?xml version="1.0" encoding="utf-8"?>
<p:tagLst xmlns:a="http://schemas.openxmlformats.org/drawingml/2006/main" xmlns:r="http://schemas.openxmlformats.org/officeDocument/2006/relationships" xmlns:p="http://schemas.openxmlformats.org/presentationml/2006/main">
  <p:tag name="ICGTOOLS" val="ROUNDED"/>
</p:tagLst>
</file>

<file path=ppt/tags/tag8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84.xml><?xml version="1.0" encoding="utf-8"?>
<p:tagLst xmlns:a="http://schemas.openxmlformats.org/drawingml/2006/main" xmlns:r="http://schemas.openxmlformats.org/officeDocument/2006/relationships" xmlns:p="http://schemas.openxmlformats.org/presentationml/2006/main">
  <p:tag name="SSB" val="SectionTitle"/>
</p:tagLst>
</file>

<file path=ppt/tags/tag85.xml><?xml version="1.0" encoding="utf-8"?>
<p:tagLst xmlns:a="http://schemas.openxmlformats.org/drawingml/2006/main" xmlns:r="http://schemas.openxmlformats.org/officeDocument/2006/relationships" xmlns:p="http://schemas.openxmlformats.org/presentationml/2006/main">
  <p:tag name="ICGTOOLS" val="ROUNDED"/>
</p:tagLst>
</file>

<file path=ppt/tags/tag86.xml><?xml version="1.0" encoding="utf-8"?>
<p:tagLst xmlns:a="http://schemas.openxmlformats.org/drawingml/2006/main" xmlns:r="http://schemas.openxmlformats.org/officeDocument/2006/relationships" xmlns:p="http://schemas.openxmlformats.org/presentationml/2006/main">
  <p:tag name="ICGTOOLS" val="ROUNDED"/>
</p:tagLst>
</file>

<file path=ppt/tags/tag87.xml><?xml version="1.0" encoding="utf-8"?>
<p:tagLst xmlns:a="http://schemas.openxmlformats.org/drawingml/2006/main" xmlns:r="http://schemas.openxmlformats.org/officeDocument/2006/relationships" xmlns:p="http://schemas.openxmlformats.org/presentationml/2006/main">
  <p:tag name="ICGTOOLS" val="ROUNDED"/>
</p:tagLst>
</file>

<file path=ppt/tags/tag8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89.xml><?xml version="1.0" encoding="utf-8"?>
<p:tagLst xmlns:a="http://schemas.openxmlformats.org/drawingml/2006/main" xmlns:r="http://schemas.openxmlformats.org/officeDocument/2006/relationships" xmlns:p="http://schemas.openxmlformats.org/presentationml/2006/main">
  <p:tag name="SSB" val="SectionTitle"/>
</p:tagLst>
</file>

<file path=ppt/tags/tag9.xml><?xml version="1.0" encoding="utf-8"?>
<p:tagLst xmlns:a="http://schemas.openxmlformats.org/drawingml/2006/main" xmlns:r="http://schemas.openxmlformats.org/officeDocument/2006/relationships" xmlns:p="http://schemas.openxmlformats.org/presentationml/2006/main">
  <p:tag name="ICGTOOLS" val="Rounded"/>
  <p:tag name="SSB" val="SectionTitle"/>
</p:tagLst>
</file>

<file path=ppt/tags/tag90.xml><?xml version="1.0" encoding="utf-8"?>
<p:tagLst xmlns:a="http://schemas.openxmlformats.org/drawingml/2006/main" xmlns:r="http://schemas.openxmlformats.org/officeDocument/2006/relationships" xmlns:p="http://schemas.openxmlformats.org/presentationml/2006/main">
  <p:tag name="ICGTOOLS" val="ROUNDED"/>
</p:tagLst>
</file>

<file path=ppt/tags/tag91.xml><?xml version="1.0" encoding="utf-8"?>
<p:tagLst xmlns:a="http://schemas.openxmlformats.org/drawingml/2006/main" xmlns:r="http://schemas.openxmlformats.org/officeDocument/2006/relationships" xmlns:p="http://schemas.openxmlformats.org/presentationml/2006/main">
  <p:tag name="ICGTOOLS" val="ROUNDED"/>
</p:tagLst>
</file>

<file path=ppt/tags/tag9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93.xml><?xml version="1.0" encoding="utf-8"?>
<p:tagLst xmlns:a="http://schemas.openxmlformats.org/drawingml/2006/main" xmlns:r="http://schemas.openxmlformats.org/officeDocument/2006/relationships" xmlns:p="http://schemas.openxmlformats.org/presentationml/2006/main">
  <p:tag name="SSB" val="SectionTitle"/>
</p:tagLst>
</file>

<file path=ppt/tags/tag94.xml><?xml version="1.0" encoding="utf-8"?>
<p:tagLst xmlns:a="http://schemas.openxmlformats.org/drawingml/2006/main" xmlns:r="http://schemas.openxmlformats.org/officeDocument/2006/relationships" xmlns:p="http://schemas.openxmlformats.org/presentationml/2006/main">
  <p:tag name="ICGTOOLS" val="ROUNDED"/>
</p:tagLst>
</file>

<file path=ppt/tags/tag95.xml><?xml version="1.0" encoding="utf-8"?>
<p:tagLst xmlns:a="http://schemas.openxmlformats.org/drawingml/2006/main" xmlns:r="http://schemas.openxmlformats.org/officeDocument/2006/relationships" xmlns:p="http://schemas.openxmlformats.org/presentationml/2006/main">
  <p:tag name="ICGTOOLS" val="ROUNDED"/>
</p:tagLst>
</file>

<file path=ppt/tags/tag96.xml><?xml version="1.0" encoding="utf-8"?>
<p:tagLst xmlns:a="http://schemas.openxmlformats.org/drawingml/2006/main" xmlns:r="http://schemas.openxmlformats.org/officeDocument/2006/relationships" xmlns:p="http://schemas.openxmlformats.org/presentationml/2006/main">
  <p:tag name="ICGTOOLS" val="ROUNDED"/>
</p:tagLst>
</file>

<file path=ppt/tags/tag97.xml><?xml version="1.0" encoding="utf-8"?>
<p:tagLst xmlns:a="http://schemas.openxmlformats.org/drawingml/2006/main" xmlns:r="http://schemas.openxmlformats.org/officeDocument/2006/relationships" xmlns:p="http://schemas.openxmlformats.org/presentationml/2006/main">
  <p:tag name="ICGTOOLS" val="ROUNDED"/>
</p:tagLst>
</file>

<file path=ppt/tags/tag98.xml><?xml version="1.0" encoding="utf-8"?>
<p:tagLst xmlns:a="http://schemas.openxmlformats.org/drawingml/2006/main" xmlns:r="http://schemas.openxmlformats.org/officeDocument/2006/relationships" xmlns:p="http://schemas.openxmlformats.org/presentationml/2006/main">
  <p:tag name="ICGTOOLS" val="ROUNDED"/>
</p:tagLst>
</file>

<file path=ppt/tags/tag99.xml><?xml version="1.0" encoding="utf-8"?>
<p:tagLst xmlns:a="http://schemas.openxmlformats.org/drawingml/2006/main" xmlns:r="http://schemas.openxmlformats.org/officeDocument/2006/relationships" xmlns:p="http://schemas.openxmlformats.org/presentationml/2006/main">
  <p:tag name="ICGTOOLS" val="ROUNDED"/>
</p:tagLst>
</file>

<file path=ppt/theme/theme1.xml><?xml version="1.0" encoding="utf-8"?>
<a:theme xmlns:a="http://schemas.openxmlformats.org/drawingml/2006/main" name="PitchPres A4 Landscape">
  <a:themeElements>
    <a:clrScheme name="PitchPres">
      <a:dk1>
        <a:srgbClr val="0F1632"/>
      </a:dk1>
      <a:lt1>
        <a:srgbClr val="FFFFFF"/>
      </a:lt1>
      <a:dk2>
        <a:srgbClr val="FF3C28"/>
      </a:dk2>
      <a:lt2>
        <a:srgbClr val="D3DADD"/>
      </a:lt2>
      <a:accent1>
        <a:srgbClr val="255BE3"/>
      </a:accent1>
      <a:accent2>
        <a:srgbClr val="0F1632"/>
      </a:accent2>
      <a:accent3>
        <a:srgbClr val="73C2FC"/>
      </a:accent3>
      <a:accent4>
        <a:srgbClr val="A4ACAF"/>
      </a:accent4>
      <a:accent5>
        <a:srgbClr val="388A42"/>
      </a:accent5>
      <a:accent6>
        <a:srgbClr val="80CE84"/>
      </a:accent6>
      <a:hlink>
        <a:srgbClr val="245BE2"/>
      </a:hlink>
      <a:folHlink>
        <a:srgbClr val="245BE2"/>
      </a:folHlink>
    </a:clrScheme>
    <a:fontScheme name="Citi_2023">
      <a:majorFont>
        <a:latin typeface="Citi Sans Display"/>
        <a:ea typeface="STKaiti"/>
        <a:cs typeface=""/>
      </a:majorFont>
      <a:minorFont>
        <a:latin typeface="Citi Sans Text"/>
        <a:ea typeface="STKaiti"/>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6350" cap="flat" cmpd="sng" algn="ctr">
          <a:noFill/>
          <a:prstDash val="solid"/>
          <a:round/>
          <a:headEnd type="none" w="med" len="med"/>
          <a:tailEnd type="none" w="med" len="med"/>
        </a:ln>
        <a:effectLst/>
      </a:spPr>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defPPr algn="l" defTabSz="914400" fontAlgn="base">
          <a:spcBef>
            <a:spcPct val="0"/>
          </a:spcBef>
          <a:spcAft>
            <a:spcPct val="0"/>
          </a:spcAft>
          <a:defRPr sz="1200" dirty="0" smtClean="0">
            <a:solidFill>
              <a:schemeClr val="bg1"/>
            </a:solidFill>
          </a:defRPr>
        </a:defPPr>
      </a:lstStyle>
    </a:spDef>
    <a:lnDef>
      <a:spPr bwMode="auto">
        <a:solidFill>
          <a:schemeClr val="folHlink"/>
        </a:solidFill>
        <a:ln w="6350" cap="rnd"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lIns="0" tIns="0" rIns="0" bIns="0" rtlCol="0">
        <a:spAutoFit/>
      </a:bodyPr>
      <a:lstStyle>
        <a:defPPr algn="l">
          <a:defRPr sz="1000" dirty="0" smtClean="0"/>
        </a:defPPr>
      </a:lstStyle>
    </a:txDef>
  </a:objectDefaults>
  <a:extraClrSchemeLst/>
  <a:custClrLst>
    <a:custClr name="Tan Bright">
      <a:srgbClr val="FAB728"/>
    </a:custClr>
    <a:custClr name="Yellow Light">
      <a:srgbClr val="FEDD58"/>
    </a:custClr>
    <a:custClr name="Tan">
      <a:srgbClr val="916024"/>
    </a:custClr>
    <a:custClr name="Sand 01">
      <a:srgbClr val="BB9A71"/>
    </a:custClr>
    <a:custClr name="Orange Dark">
      <a:srgbClr val="B23802"/>
    </a:custClr>
    <a:custClr name="Citi Red">
      <a:srgbClr val="FF3C28"/>
    </a:custClr>
    <a:custClr name=" ">
      <a:srgbClr val="FFFFFF"/>
    </a:custClr>
    <a:custClr name=" ">
      <a:srgbClr val="FFFFFF"/>
    </a:custClr>
    <a:custClr name=" ">
      <a:srgbClr val="FFFFFF"/>
    </a:custClr>
    <a:custClr name=" ">
      <a:srgbClr val="FFFFFF"/>
    </a:custClr>
    <a:custClr name="Yellow">
      <a:srgbClr val="FFCD00"/>
    </a:custClr>
    <a:custClr name="Yellow: Dark">
      <a:srgbClr val="E5A824"/>
    </a:custClr>
    <a:custClr name="Orange">
      <a:srgbClr val="FF5C0B"/>
    </a:custClr>
    <a:custClr name="Orange: Light">
      <a:srgbClr val="FFA15A"/>
    </a:custClr>
    <a:custClr name="Red: Dark">
      <a:srgbClr val="75130B"/>
    </a:custClr>
    <a:custClr name="Red: Light">
      <a:srgbClr val="FF7671"/>
    </a:custClr>
    <a:custClr name="Green">
      <a:srgbClr val="97D700"/>
    </a:custClr>
    <a:custClr name="Green: Dark">
      <a:srgbClr val="335525"/>
    </a:custClr>
    <a:custClr name="Green: Light">
      <a:srgbClr val="B6DC62"/>
    </a:custClr>
    <a:custClr name="Blue Green">
      <a:srgbClr val="00AF68"/>
    </a:custClr>
    <a:custClr name="Blue Green: Dark">
      <a:srgbClr val="194044"/>
    </a:custClr>
    <a:custClr name="Purple">
      <a:srgbClr val="8E319C"/>
    </a:custClr>
    <a:custClr name="Purple: Dark">
      <a:srgbClr val="56225A"/>
    </a:custClr>
    <a:custClr name="Purple: Light">
      <a:srgbClr val="C599FF"/>
    </a:custClr>
    <a:custClr name="Plum">
      <a:srgbClr val="D71671"/>
    </a:custClr>
    <a:custClr name="Plum: Dark">
      <a:srgbClr val="871A4E"/>
    </a:custClr>
    <a:custClr name="Plum: Light">
      <a:srgbClr val="F98AC9"/>
    </a:custClr>
    <a:custClr name=" ">
      <a:srgbClr val="FFFFFF"/>
    </a:custClr>
    <a:custClr name=" ">
      <a:srgbClr val="FFFFFF"/>
    </a:custClr>
    <a:custClr name=" ">
      <a:srgbClr val="FFFFFF"/>
    </a:custClr>
    <a:custClr name="SAND 01">
      <a:srgbClr val="BB9A71"/>
    </a:custClr>
    <a:custClr name="SAND 02">
      <a:srgbClr val="D5C1A8"/>
    </a:custClr>
    <a:custClr name="SAND 03">
      <a:srgbClr val="DFD0BE"/>
    </a:custClr>
    <a:custClr name="SAND 04">
      <a:srgbClr val="EAE0D3"/>
    </a:custClr>
    <a:custClr name="GRAY 01">
      <a:srgbClr val="A4ACAF"/>
    </a:custClr>
    <a:custClr name="GRAY 02">
      <a:srgbClr val="BCC5C9"/>
    </a:custClr>
    <a:custClr name="GRAY 03">
      <a:srgbClr val="D3DADD"/>
    </a:custClr>
    <a:custClr name="GRAY 04">
      <a:srgbClr val="E6EBED"/>
    </a:custClr>
  </a:custClrLst>
  <a:extLst>
    <a:ext uri="{05A4C25C-085E-4340-85A3-A5531E510DB2}">
      <thm15:themeFamily xmlns:thm15="http://schemas.microsoft.com/office/thememl/2012/main" name="PP A4 Landscape Template.potx" id="{95D2B58F-99A1-4680-86C4-7863223BE40F}" vid="{D9BEA3DC-5A53-4319-ADAB-AE84532D951E}"/>
    </a:ext>
  </a:extLst>
</a:theme>
</file>

<file path=ppt/theme/theme2.xml><?xml version="1.0" encoding="utf-8"?>
<a:theme xmlns:a="http://schemas.openxmlformats.org/drawingml/2006/main" name="Citi Theme Without Logo">
  <a:themeElements>
    <a:clrScheme name="_CITI Colours 2023">
      <a:dk1>
        <a:srgbClr val="0F1632"/>
      </a:dk1>
      <a:lt1>
        <a:sysClr val="window" lastClr="FFFFFF"/>
      </a:lt1>
      <a:dk2>
        <a:srgbClr val="B7C8F6"/>
      </a:dk2>
      <a:lt2>
        <a:srgbClr val="D8D8D8"/>
      </a:lt2>
      <a:accent1>
        <a:srgbClr val="255BE3"/>
      </a:accent1>
      <a:accent2>
        <a:srgbClr val="0F1632"/>
      </a:accent2>
      <a:accent3>
        <a:srgbClr val="73C2FC"/>
      </a:accent3>
      <a:accent4>
        <a:srgbClr val="A4ACAF"/>
      </a:accent4>
      <a:accent5>
        <a:srgbClr val="D3DADD"/>
      </a:accent5>
      <a:accent6>
        <a:srgbClr val="FF3C28"/>
      </a:accent6>
      <a:hlink>
        <a:srgbClr val="255BE3"/>
      </a:hlink>
      <a:folHlink>
        <a:srgbClr val="255BE3"/>
      </a:folHlink>
    </a:clrScheme>
    <a:fontScheme name="_CITI Fonts 2023">
      <a:majorFont>
        <a:latin typeface="Citi Sans Display"/>
        <a:ea typeface=""/>
        <a:cs typeface=""/>
      </a:majorFont>
      <a:minorFont>
        <a:latin typeface="Citi Sans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t"/>
      <a:lstStyle>
        <a:defPPr algn="l">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500"/>
          </a:spcBef>
          <a:spcAft>
            <a:spcPts val="500"/>
          </a:spcAft>
          <a:defRPr sz="1200" dirty="0" err="1" smtClean="0"/>
        </a:defPPr>
      </a:lstStyle>
    </a:txDef>
  </a:objectDefaults>
  <a:extraClrSchemeLst/>
  <a:custClrLst>
    <a:custClr name="Citi Ink Blue">
      <a:srgbClr val="0F1632"/>
    </a:custClr>
    <a:custClr name="Citi Blue 2023">
      <a:srgbClr val="255BE3"/>
    </a:custClr>
    <a:custClr name="Forest">
      <a:srgbClr val="193722"/>
    </a:custClr>
    <a:custClr name="Forest Bright">
      <a:srgbClr val="388A42"/>
    </a:custClr>
    <a:custClr name="Tan">
      <a:srgbClr val="916024"/>
    </a:custClr>
    <a:custClr name="Tan Bright">
      <a:srgbClr val="FAB728"/>
    </a:custClr>
    <a:custClr name="Mahogany">
      <a:srgbClr val="460303"/>
    </a:custClr>
    <a:custClr name="Citi Red">
      <a:srgbClr val="FF3C28"/>
    </a:custClr>
    <a:custClr name="White">
      <a:srgbClr val="FFFFFF"/>
    </a:custClr>
    <a:custClr name="White">
      <a:srgbClr val="FFFFFF"/>
    </a:custClr>
    <a:custClr name="Utility Grey 01">
      <a:srgbClr val="A4ACAF"/>
    </a:custClr>
    <a:custClr name="Utility Grey 02">
      <a:srgbClr val="BCC5C9"/>
    </a:custClr>
    <a:custClr name="Utility Grey 03">
      <a:srgbClr val="D3DADD"/>
    </a:custClr>
    <a:custClr name="Utility Grey 04">
      <a:srgbClr val="E6EBED"/>
    </a:custClr>
    <a:custClr name="Utility Grey 05">
      <a:srgbClr val="F0F5F7"/>
    </a:custClr>
    <a:custClr name="Utility Sand 01">
      <a:srgbClr val="BB9A71"/>
    </a:custClr>
    <a:custClr name="Utility Sand 02">
      <a:srgbClr val="D5C1A8"/>
    </a:custClr>
    <a:custClr name="Utility Sand 03">
      <a:srgbClr val="DFD0BE"/>
    </a:custClr>
    <a:custClr name="Utility Sand 04">
      <a:srgbClr val="EAE0D3"/>
    </a:custClr>
    <a:custClr name="Utility Sand 05">
      <a:srgbClr val="F4EFE9"/>
    </a:custClr>
    <a:custClr name="Citi Ink Blue">
      <a:srgbClr val="0F1632"/>
    </a:custClr>
    <a:custClr name="Blue Green Dark">
      <a:srgbClr val="194044"/>
    </a:custClr>
    <a:custClr name="Green Dark">
      <a:srgbClr val="335525"/>
    </a:custClr>
    <a:custClr name="Yellow Dark">
      <a:srgbClr val="E5A824"/>
    </a:custClr>
    <a:custClr name="Orange Dark">
      <a:srgbClr val="B23802"/>
    </a:custClr>
    <a:custClr name="Red Dark">
      <a:srgbClr val="75130B"/>
    </a:custClr>
    <a:custClr name="Plum Dark">
      <a:srgbClr val="871A4E"/>
    </a:custClr>
    <a:custClr name="Purple Dark">
      <a:srgbClr val="58225A"/>
    </a:custClr>
    <a:custClr name="White">
      <a:srgbClr val="FFFFFF"/>
    </a:custClr>
    <a:custClr name="White">
      <a:srgbClr val="FFFFFF"/>
    </a:custClr>
    <a:custClr name="Citi Blue 2023">
      <a:srgbClr val="255BE3"/>
    </a:custClr>
    <a:custClr name="Blue Green">
      <a:srgbClr val="00AF68"/>
    </a:custClr>
    <a:custClr name="Green">
      <a:srgbClr val="97D700"/>
    </a:custClr>
    <a:custClr name="Yellow">
      <a:srgbClr val="FFCD00"/>
    </a:custClr>
    <a:custClr name="Orange">
      <a:srgbClr val="FF5C0B"/>
    </a:custClr>
    <a:custClr name="Citi Red">
      <a:srgbClr val="FF3C28"/>
    </a:custClr>
    <a:custClr name="Plum">
      <a:srgbClr val="D71671"/>
    </a:custClr>
    <a:custClr name="Purple">
      <a:srgbClr val="8E319C"/>
    </a:custClr>
    <a:custClr name="White">
      <a:srgbClr val="FFFFFF"/>
    </a:custClr>
    <a:custClr name="White">
      <a:srgbClr val="FFFFFF"/>
    </a:custClr>
    <a:custClr name="Blue Light">
      <a:srgbClr val="73C2FC"/>
    </a:custClr>
    <a:custClr name="Blue Green Light">
      <a:srgbClr val="80CE84"/>
    </a:custClr>
    <a:custClr name="Green Light">
      <a:srgbClr val="B6DC62"/>
    </a:custClr>
    <a:custClr name="Yellow Light">
      <a:srgbClr val="FEDD58"/>
    </a:custClr>
    <a:custClr name="Orange Light">
      <a:srgbClr val="FFA15A"/>
    </a:custClr>
    <a:custClr name="Red Light">
      <a:srgbClr val="FF7671"/>
    </a:custClr>
    <a:custClr name="Plum Light">
      <a:srgbClr val="F98AC9"/>
    </a:custClr>
    <a:custClr name="Purple Light">
      <a:srgbClr val="C599FF"/>
    </a:custClr>
    <a:custClr name="White">
      <a:srgbClr val="FFFFFF"/>
    </a:custClr>
    <a:custClr name="White">
      <a:srgbClr val="FFFFFF"/>
    </a:custClr>
  </a:custClrLst>
  <a:extLst>
    <a:ext uri="{05A4C25C-085E-4340-85A3-A5531E510DB2}">
      <thm15:themeFamily xmlns:thm15="http://schemas.microsoft.com/office/thememl/2012/main" name="Presentation2" id="{68CB7AC3-EA39-4A76-9E34-D2CF17D584FE}" vid="{5380848C-9F1D-4F63-BF13-6FC4EE1FD348}"/>
    </a:ext>
  </a:extLst>
</a:theme>
</file>

<file path=ppt/theme/theme3.xml><?xml version="1.0" encoding="utf-8"?>
<a:theme xmlns:a="http://schemas.openxmlformats.org/drawingml/2006/main" name="Office Theme">
  <a:themeElements>
    <a:clrScheme name="PitchPres">
      <a:dk1>
        <a:srgbClr val="0F1632"/>
      </a:dk1>
      <a:lt1>
        <a:srgbClr val="FFFFFF"/>
      </a:lt1>
      <a:dk2>
        <a:srgbClr val="FF3C28"/>
      </a:dk2>
      <a:lt2>
        <a:srgbClr val="D3DADD"/>
      </a:lt2>
      <a:accent1>
        <a:srgbClr val="255BE3"/>
      </a:accent1>
      <a:accent2>
        <a:srgbClr val="0F1632"/>
      </a:accent2>
      <a:accent3>
        <a:srgbClr val="73C2FC"/>
      </a:accent3>
      <a:accent4>
        <a:srgbClr val="A4ACAF"/>
      </a:accent4>
      <a:accent5>
        <a:srgbClr val="388A42"/>
      </a:accent5>
      <a:accent6>
        <a:srgbClr val="80CE84"/>
      </a:accent6>
      <a:hlink>
        <a:srgbClr val="245BE2"/>
      </a:hlink>
      <a:folHlink>
        <a:srgbClr val="255BE3"/>
      </a:folHlink>
    </a:clrScheme>
    <a:fontScheme name="Citi Fonts 2022">
      <a:majorFont>
        <a:latin typeface="Citi Sans Display"/>
        <a:ea typeface=""/>
        <a:cs typeface=""/>
      </a:majorFont>
      <a:minorFont>
        <a:latin typeface="Citi Sans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tchPres">
    <a:dk1>
      <a:srgbClr val="0F1632"/>
    </a:dk1>
    <a:lt1>
      <a:srgbClr val="FFFFFF"/>
    </a:lt1>
    <a:dk2>
      <a:srgbClr val="FF3C28"/>
    </a:dk2>
    <a:lt2>
      <a:srgbClr val="D3DADD"/>
    </a:lt2>
    <a:accent1>
      <a:srgbClr val="255BE3"/>
    </a:accent1>
    <a:accent2>
      <a:srgbClr val="0F1632"/>
    </a:accent2>
    <a:accent3>
      <a:srgbClr val="73C2FC"/>
    </a:accent3>
    <a:accent4>
      <a:srgbClr val="A4ACAF"/>
    </a:accent4>
    <a:accent5>
      <a:srgbClr val="388A42"/>
    </a:accent5>
    <a:accent6>
      <a:srgbClr val="80CE84"/>
    </a:accent6>
    <a:hlink>
      <a:srgbClr val="245BE2"/>
    </a:hlink>
    <a:folHlink>
      <a:srgbClr val="245BE2"/>
    </a:folHlink>
  </a:clrScheme>
  <a:fontScheme name="Citi Fonts">
    <a:majorFont>
      <a:latin typeface="Citi Sans Display"/>
      <a:ea typeface="Citi Serif SC Display"/>
      <a:cs typeface=""/>
      <a:font script="Jpan" typeface="MS PGothic"/>
    </a:majorFont>
    <a:minorFont>
      <a:latin typeface="Citi Sans Text"/>
      <a:ea typeface="Citi Sans SC Text"/>
      <a:cs typeface=""/>
      <a:font script="Jpan" typeface="MS PGothic"/>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PP A4 Landscape Template</Template>
  <TotalTime>7641</TotalTime>
  <Words>1313</Words>
  <Application>Microsoft Office PowerPoint</Application>
  <PresentationFormat>A4 Paper (210x297 mm)</PresentationFormat>
  <Paragraphs>173</Paragraphs>
  <Slides>7</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Citi Sans Display</vt:lpstr>
      <vt:lpstr>League Spartan</vt:lpstr>
      <vt:lpstr>Arial</vt:lpstr>
      <vt:lpstr>Symbol</vt:lpstr>
      <vt:lpstr>Courier New</vt:lpstr>
      <vt:lpstr>Citi Sans Text</vt:lpstr>
      <vt:lpstr>Citi Sans Condensed</vt:lpstr>
      <vt:lpstr>PitchPres A4 Landscape</vt:lpstr>
      <vt:lpstr>Citi Theme Without Logo</vt:lpstr>
      <vt:lpstr>National Development Forum: Human Skills in the Digital &amp; AI Age  Georgi Yordanov, Citi</vt:lpstr>
      <vt:lpstr>Competitive Advantage: Machines Marching Forward</vt:lpstr>
      <vt:lpstr>The Half-Life of Knowledge and Declining Skill Performance</vt:lpstr>
      <vt:lpstr>Increased Focus on Skills that Complement the AI Transition</vt:lpstr>
      <vt:lpstr>Preparing for the Transition: What Machines Can’t Master </vt:lpstr>
      <vt:lpstr>What Does the Future Hold for Kyrgyzstan?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Trade</dc:title>
  <dc:creator>Biddlecombe, Tiffany [OT-OPS]</dc:creator>
  <cp:lastModifiedBy>Choubedar, Maria [BKG-CB]</cp:lastModifiedBy>
  <cp:revision>270</cp:revision>
  <cp:lastPrinted>2024-10-28T09:58:14Z</cp:lastPrinted>
  <dcterms:created xsi:type="dcterms:W3CDTF">2024-08-28T11:14:13Z</dcterms:created>
  <dcterms:modified xsi:type="dcterms:W3CDTF">2024-10-31T16:31:48Z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geNumAlign">
    <vt:lpwstr>L</vt:lpwstr>
  </property>
  <property fmtid="{D5CDD505-2E9C-101B-9397-08002B2CF9AE}" pid="3" name="SectionTitleAlign">
    <vt:lpwstr>L</vt:lpwstr>
  </property>
  <property fmtid="{D5CDD505-2E9C-101B-9397-08002B2CF9AE}" pid="4" name="MSIP_Label_dd181445-6ec4-4473-9810-00785f082df0_Enabled">
    <vt:lpwstr>true</vt:lpwstr>
  </property>
  <property fmtid="{D5CDD505-2E9C-101B-9397-08002B2CF9AE}" pid="5" name="MSIP_Label_dd181445-6ec4-4473-9810-00785f082df0_SetDate">
    <vt:lpwstr>2023-08-02T17:57:36Z</vt:lpwstr>
  </property>
  <property fmtid="{D5CDD505-2E9C-101B-9397-08002B2CF9AE}" pid="6" name="MSIP_Label_dd181445-6ec4-4473-9810-00785f082df0_Method">
    <vt:lpwstr>Privileged</vt:lpwstr>
  </property>
  <property fmtid="{D5CDD505-2E9C-101B-9397-08002B2CF9AE}" pid="7" name="MSIP_Label_dd181445-6ec4-4473-9810-00785f082df0_Name">
    <vt:lpwstr>Internal</vt:lpwstr>
  </property>
  <property fmtid="{D5CDD505-2E9C-101B-9397-08002B2CF9AE}" pid="8" name="MSIP_Label_dd181445-6ec4-4473-9810-00785f082df0_SiteId">
    <vt:lpwstr>1771ae17-e764-4e0f-a476-d4184d79a5d9</vt:lpwstr>
  </property>
  <property fmtid="{D5CDD505-2E9C-101B-9397-08002B2CF9AE}" pid="9" name="MSIP_Label_dd181445-6ec4-4473-9810-00785f082df0_ActionId">
    <vt:lpwstr>97ad309c-78bc-47d2-866a-2542436ebc3f</vt:lpwstr>
  </property>
  <property fmtid="{D5CDD505-2E9C-101B-9397-08002B2CF9AE}" pid="10" name="MSIP_Label_dd181445-6ec4-4473-9810-00785f082df0_ContentBits">
    <vt:lpwstr>0</vt:lpwstr>
  </property>
  <property fmtid="{D5CDD505-2E9C-101B-9397-08002B2CF9AE}" pid="11" name="CitiLogoTop">
    <vt:lpwstr>508.1953</vt:lpwstr>
  </property>
  <property fmtid="{D5CDD505-2E9C-101B-9397-08002B2CF9AE}" pid="12" name="CitiLogoLeft">
    <vt:lpwstr>677.5406</vt:lpwstr>
  </property>
  <property fmtid="{D5CDD505-2E9C-101B-9397-08002B2CF9AE}" pid="13" name="ICGToolkitIsDisclaimer">
    <vt:bool>true</vt:bool>
  </property>
  <property fmtid="{D5CDD505-2E9C-101B-9397-08002B2CF9AE}" pid="14" name="Is_Custom_Template">
    <vt:lpwstr>true</vt:lpwstr>
  </property>
  <property fmtid="{D5CDD505-2E9C-101B-9397-08002B2CF9AE}" pid="15" name="PNSOpt">
    <vt:lpwstr>5</vt:lpwstr>
  </property>
  <property fmtid="{D5CDD505-2E9C-101B-9397-08002B2CF9AE}" pid="16" name="PageNumberTop">
    <vt:lpwstr>0</vt:lpwstr>
  </property>
  <property fmtid="{D5CDD505-2E9C-101B-9397-08002B2CF9AE}" pid="17" name="PageNumberLeft">
    <vt:lpwstr>11</vt:lpwstr>
  </property>
  <property fmtid="{D5CDD505-2E9C-101B-9397-08002B2CF9AE}" pid="18" name="PageNumberCentre">
    <vt:lpwstr>390</vt:lpwstr>
  </property>
  <property fmtid="{D5CDD505-2E9C-101B-9397-08002B2CF9AE}" pid="19" name="PageNumSectionTitleDiff">
    <vt:lpwstr>10.5</vt:lpwstr>
  </property>
  <property fmtid="{D5CDD505-2E9C-101B-9397-08002B2CF9AE}" pid="20" name="SectionTitleTop">
    <vt:lpwstr>0</vt:lpwstr>
  </property>
  <property fmtid="{D5CDD505-2E9C-101B-9397-08002B2CF9AE}" pid="21" name="SectionTitleLeft">
    <vt:lpwstr>21.5</vt:lpwstr>
  </property>
  <property fmtid="{D5CDD505-2E9C-101B-9397-08002B2CF9AE}" pid="22" name="TOCHeaderTop">
    <vt:lpwstr>0</vt:lpwstr>
  </property>
  <property fmtid="{D5CDD505-2E9C-101B-9397-08002B2CF9AE}" pid="23" name="TOCHeaderLeft">
    <vt:lpwstr>0</vt:lpwstr>
  </property>
  <property fmtid="{D5CDD505-2E9C-101B-9397-08002B2CF9AE}" pid="24" name="Pitchbook Compatible">
    <vt:lpwstr>Yes</vt:lpwstr>
  </property>
</Properties>
</file>