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0" r:id="rId3"/>
    <p:sldId id="289" r:id="rId4"/>
    <p:sldId id="313" r:id="rId5"/>
    <p:sldId id="314" r:id="rId6"/>
    <p:sldId id="307" r:id="rId7"/>
    <p:sldId id="312" r:id="rId8"/>
    <p:sldId id="316" r:id="rId9"/>
    <p:sldId id="320" r:id="rId10"/>
    <p:sldId id="321" r:id="rId11"/>
    <p:sldId id="301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DB7"/>
    <a:srgbClr val="C8DA2B"/>
    <a:srgbClr val="E9532B"/>
    <a:srgbClr val="FDB515"/>
    <a:srgbClr val="009FD6"/>
    <a:srgbClr val="8DC63F"/>
    <a:srgbClr val="F57F29"/>
    <a:srgbClr val="FBDCD2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CFFF8-9A85-4DA0-ABDE-E6AA2FC855EF}" v="39" dt="2024-10-31T09:26:25.095"/>
    <p1510:client id="{D04C175F-04CC-4D29-85CC-14B9F771EA79}" v="48" dt="2024-10-31T18:56:04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5"/>
    <p:restoredTop sz="74090" autoAdjust="0"/>
  </p:normalViewPr>
  <p:slideViewPr>
    <p:cSldViewPr snapToGrid="0" snapToObjects="1" showGuides="1">
      <p:cViewPr>
        <p:scale>
          <a:sx n="50" d="100"/>
          <a:sy n="50" d="100"/>
        </p:scale>
        <p:origin x="1376" y="348"/>
      </p:cViewPr>
      <p:guideLst>
        <p:guide orient="horz" pos="2160"/>
        <p:guide pos="38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236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tygul Omurzakova" userId="cc17277a-bb86-441e-b7df-9bfaf8147baa" providerId="ADAL" clId="{D04C175F-04CC-4D29-85CC-14B9F771EA79}"/>
    <pc:docChg chg="undo custSel addSld delSld modSld">
      <pc:chgData name="Baktygul Omurzakova" userId="cc17277a-bb86-441e-b7df-9bfaf8147baa" providerId="ADAL" clId="{D04C175F-04CC-4D29-85CC-14B9F771EA79}" dt="2024-10-31T18:57:19.109" v="218" actId="5793"/>
      <pc:docMkLst>
        <pc:docMk/>
      </pc:docMkLst>
      <pc:sldChg chg="modSp mod">
        <pc:chgData name="Baktygul Omurzakova" userId="cc17277a-bb86-441e-b7df-9bfaf8147baa" providerId="ADAL" clId="{D04C175F-04CC-4D29-85CC-14B9F771EA79}" dt="2024-10-31T12:57:02.692" v="15" actId="2711"/>
        <pc:sldMkLst>
          <pc:docMk/>
          <pc:sldMk cId="1300797844" sldId="301"/>
        </pc:sldMkLst>
        <pc:spChg chg="mod">
          <ac:chgData name="Baktygul Omurzakova" userId="cc17277a-bb86-441e-b7df-9bfaf8147baa" providerId="ADAL" clId="{D04C175F-04CC-4D29-85CC-14B9F771EA79}" dt="2024-10-31T12:56:44.931" v="14" actId="20577"/>
          <ac:spMkLst>
            <pc:docMk/>
            <pc:sldMk cId="1300797844" sldId="301"/>
            <ac:spMk id="3" creationId="{41917286-B459-B408-04A3-6D1A07E271F5}"/>
          </ac:spMkLst>
        </pc:spChg>
        <pc:spChg chg="mod">
          <ac:chgData name="Baktygul Omurzakova" userId="cc17277a-bb86-441e-b7df-9bfaf8147baa" providerId="ADAL" clId="{D04C175F-04CC-4D29-85CC-14B9F771EA79}" dt="2024-10-31T12:57:02.692" v="15" actId="2711"/>
          <ac:spMkLst>
            <pc:docMk/>
            <pc:sldMk cId="1300797844" sldId="301"/>
            <ac:spMk id="5" creationId="{4927709F-4F93-410C-90F6-71DA1EF2182C}"/>
          </ac:spMkLst>
        </pc:spChg>
      </pc:sldChg>
      <pc:sldChg chg="addSp modSp mod setBg">
        <pc:chgData name="Baktygul Omurzakova" userId="cc17277a-bb86-441e-b7df-9bfaf8147baa" providerId="ADAL" clId="{D04C175F-04CC-4D29-85CC-14B9F771EA79}" dt="2024-10-31T12:04:30.650" v="1" actId="27614"/>
        <pc:sldMkLst>
          <pc:docMk/>
          <pc:sldMk cId="1382576638" sldId="316"/>
        </pc:sldMkLst>
        <pc:spChg chg="mod">
          <ac:chgData name="Baktygul Omurzakova" userId="cc17277a-bb86-441e-b7df-9bfaf8147baa" providerId="ADAL" clId="{D04C175F-04CC-4D29-85CC-14B9F771EA79}" dt="2024-10-31T12:04:26.737" v="0" actId="26606"/>
          <ac:spMkLst>
            <pc:docMk/>
            <pc:sldMk cId="1382576638" sldId="316"/>
            <ac:spMk id="2" creationId="{479BC769-599B-8734-5342-1FFA6A2FAD8B}"/>
          </ac:spMkLst>
        </pc:spChg>
        <pc:spChg chg="mod">
          <ac:chgData name="Baktygul Omurzakova" userId="cc17277a-bb86-441e-b7df-9bfaf8147baa" providerId="ADAL" clId="{D04C175F-04CC-4D29-85CC-14B9F771EA79}" dt="2024-10-31T12:04:26.737" v="0" actId="26606"/>
          <ac:spMkLst>
            <pc:docMk/>
            <pc:sldMk cId="1382576638" sldId="316"/>
            <ac:spMk id="4" creationId="{C079CD87-88BF-9CB0-932A-168664D7BC25}"/>
          </ac:spMkLst>
        </pc:spChg>
        <pc:spChg chg="add">
          <ac:chgData name="Baktygul Omurzakova" userId="cc17277a-bb86-441e-b7df-9bfaf8147baa" providerId="ADAL" clId="{D04C175F-04CC-4D29-85CC-14B9F771EA79}" dt="2024-10-31T12:04:26.737" v="0" actId="26606"/>
          <ac:spMkLst>
            <pc:docMk/>
            <pc:sldMk cId="1382576638" sldId="316"/>
            <ac:spMk id="13" creationId="{A8384FB5-9ADC-4DDC-881B-597D56F5B15D}"/>
          </ac:spMkLst>
        </pc:spChg>
        <pc:spChg chg="add">
          <ac:chgData name="Baktygul Omurzakova" userId="cc17277a-bb86-441e-b7df-9bfaf8147baa" providerId="ADAL" clId="{D04C175F-04CC-4D29-85CC-14B9F771EA79}" dt="2024-10-31T12:04:26.737" v="0" actId="26606"/>
          <ac:spMkLst>
            <pc:docMk/>
            <pc:sldMk cId="1382576638" sldId="316"/>
            <ac:spMk id="15" creationId="{91E5A9A7-95C6-4F4F-B00E-C82E07FE62EF}"/>
          </ac:spMkLst>
        </pc:spChg>
        <pc:spChg chg="add">
          <ac:chgData name="Baktygul Omurzakova" userId="cc17277a-bb86-441e-b7df-9bfaf8147baa" providerId="ADAL" clId="{D04C175F-04CC-4D29-85CC-14B9F771EA79}" dt="2024-10-31T12:04:26.737" v="0" actId="26606"/>
          <ac:spMkLst>
            <pc:docMk/>
            <pc:sldMk cId="1382576638" sldId="316"/>
            <ac:spMk id="17" creationId="{D07DD2DE-F619-49DD-B5E7-03A290FF4ED1}"/>
          </ac:spMkLst>
        </pc:spChg>
        <pc:spChg chg="add">
          <ac:chgData name="Baktygul Omurzakova" userId="cc17277a-bb86-441e-b7df-9bfaf8147baa" providerId="ADAL" clId="{D04C175F-04CC-4D29-85CC-14B9F771EA79}" dt="2024-10-31T12:04:26.737" v="0" actId="26606"/>
          <ac:spMkLst>
            <pc:docMk/>
            <pc:sldMk cId="1382576638" sldId="316"/>
            <ac:spMk id="19" creationId="{85149191-5F60-4A28-AAFF-039F96B0F3EC}"/>
          </ac:spMkLst>
        </pc:spChg>
        <pc:spChg chg="add">
          <ac:chgData name="Baktygul Omurzakova" userId="cc17277a-bb86-441e-b7df-9bfaf8147baa" providerId="ADAL" clId="{D04C175F-04CC-4D29-85CC-14B9F771EA79}" dt="2024-10-31T12:04:26.737" v="0" actId="26606"/>
          <ac:spMkLst>
            <pc:docMk/>
            <pc:sldMk cId="1382576638" sldId="316"/>
            <ac:spMk id="21" creationId="{F8260ED5-17F7-4158-B241-D51DD4CF1B7E}"/>
          </ac:spMkLst>
        </pc:spChg>
        <pc:picChg chg="mod">
          <ac:chgData name="Baktygul Omurzakova" userId="cc17277a-bb86-441e-b7df-9bfaf8147baa" providerId="ADAL" clId="{D04C175F-04CC-4D29-85CC-14B9F771EA79}" dt="2024-10-31T12:04:30.650" v="1" actId="27614"/>
          <ac:picMkLst>
            <pc:docMk/>
            <pc:sldMk cId="1382576638" sldId="316"/>
            <ac:picMk id="8" creationId="{E2371C36-1627-70AD-6B8A-9F9F0213E1DC}"/>
          </ac:picMkLst>
        </pc:picChg>
      </pc:sldChg>
      <pc:sldChg chg="del">
        <pc:chgData name="Baktygul Omurzakova" userId="cc17277a-bb86-441e-b7df-9bfaf8147baa" providerId="ADAL" clId="{D04C175F-04CC-4D29-85CC-14B9F771EA79}" dt="2024-10-31T15:15:43.499" v="196" actId="47"/>
        <pc:sldMkLst>
          <pc:docMk/>
          <pc:sldMk cId="3070666597" sldId="317"/>
        </pc:sldMkLst>
      </pc:sldChg>
      <pc:sldChg chg="del">
        <pc:chgData name="Baktygul Omurzakova" userId="cc17277a-bb86-441e-b7df-9bfaf8147baa" providerId="ADAL" clId="{D04C175F-04CC-4D29-85CC-14B9F771EA79}" dt="2024-10-31T18:53:37.323" v="197" actId="2696"/>
        <pc:sldMkLst>
          <pc:docMk/>
          <pc:sldMk cId="1811981361" sldId="319"/>
        </pc:sldMkLst>
      </pc:sldChg>
      <pc:sldChg chg="addSp delSp modSp new mod">
        <pc:chgData name="Baktygul Omurzakova" userId="cc17277a-bb86-441e-b7df-9bfaf8147baa" providerId="ADAL" clId="{D04C175F-04CC-4D29-85CC-14B9F771EA79}" dt="2024-10-31T15:14:34.405" v="195" actId="1076"/>
        <pc:sldMkLst>
          <pc:docMk/>
          <pc:sldMk cId="2392134244" sldId="320"/>
        </pc:sldMkLst>
        <pc:spChg chg="add mod">
          <ac:chgData name="Baktygul Omurzakova" userId="cc17277a-bb86-441e-b7df-9bfaf8147baa" providerId="ADAL" clId="{D04C175F-04CC-4D29-85CC-14B9F771EA79}" dt="2024-10-31T15:14:34.405" v="195" actId="1076"/>
          <ac:spMkLst>
            <pc:docMk/>
            <pc:sldMk cId="2392134244" sldId="320"/>
            <ac:spMk id="3" creationId="{6810E905-24C1-0E11-9911-5E4216BCF5F2}"/>
          </ac:spMkLst>
        </pc:spChg>
        <pc:spChg chg="add del mod ord">
          <ac:chgData name="Baktygul Omurzakova" userId="cc17277a-bb86-441e-b7df-9bfaf8147baa" providerId="ADAL" clId="{D04C175F-04CC-4D29-85CC-14B9F771EA79}" dt="2024-10-31T14:54:25.633" v="73" actId="11529"/>
          <ac:spMkLst>
            <pc:docMk/>
            <pc:sldMk cId="2392134244" sldId="320"/>
            <ac:spMk id="4" creationId="{67CDC720-2563-3733-1E6B-CC32D36CAA2D}"/>
          </ac:spMkLst>
        </pc:spChg>
        <pc:spChg chg="add del mod">
          <ac:chgData name="Baktygul Omurzakova" userId="cc17277a-bb86-441e-b7df-9bfaf8147baa" providerId="ADAL" clId="{D04C175F-04CC-4D29-85CC-14B9F771EA79}" dt="2024-10-31T15:09:51.224" v="138" actId="478"/>
          <ac:spMkLst>
            <pc:docMk/>
            <pc:sldMk cId="2392134244" sldId="320"/>
            <ac:spMk id="5" creationId="{4408F105-04ED-4707-C827-5D23725BE8A4}"/>
          </ac:spMkLst>
        </pc:spChg>
        <pc:spChg chg="add mod">
          <ac:chgData name="Baktygul Omurzakova" userId="cc17277a-bb86-441e-b7df-9bfaf8147baa" providerId="ADAL" clId="{D04C175F-04CC-4D29-85CC-14B9F771EA79}" dt="2024-10-31T15:13:43.428" v="190" actId="14100"/>
          <ac:spMkLst>
            <pc:docMk/>
            <pc:sldMk cId="2392134244" sldId="320"/>
            <ac:spMk id="6" creationId="{0C3243D3-0AE8-1CD7-E904-FF27D55339E1}"/>
          </ac:spMkLst>
        </pc:spChg>
        <pc:picChg chg="add mod">
          <ac:chgData name="Baktygul Omurzakova" userId="cc17277a-bb86-441e-b7df-9bfaf8147baa" providerId="ADAL" clId="{D04C175F-04CC-4D29-85CC-14B9F771EA79}" dt="2024-10-31T15:11:28.094" v="148" actId="14100"/>
          <ac:picMkLst>
            <pc:docMk/>
            <pc:sldMk cId="2392134244" sldId="320"/>
            <ac:picMk id="1026" creationId="{D7A531B8-4827-4A74-16C1-2A33DC89A86F}"/>
          </ac:picMkLst>
        </pc:picChg>
      </pc:sldChg>
      <pc:sldChg chg="addSp delSp modSp add mod setBg delDesignElem">
        <pc:chgData name="Baktygul Omurzakova" userId="cc17277a-bb86-441e-b7df-9bfaf8147baa" providerId="ADAL" clId="{D04C175F-04CC-4D29-85CC-14B9F771EA79}" dt="2024-10-31T18:57:19.109" v="218" actId="5793"/>
        <pc:sldMkLst>
          <pc:docMk/>
          <pc:sldMk cId="1014175529" sldId="321"/>
        </pc:sldMkLst>
        <pc:spChg chg="mod">
          <ac:chgData name="Baktygul Omurzakova" userId="cc17277a-bb86-441e-b7df-9bfaf8147baa" providerId="ADAL" clId="{D04C175F-04CC-4D29-85CC-14B9F771EA79}" dt="2024-10-31T18:56:42.070" v="213" actId="26606"/>
          <ac:spMkLst>
            <pc:docMk/>
            <pc:sldMk cId="1014175529" sldId="321"/>
            <ac:spMk id="2" creationId="{77DF31EF-50BE-C312-4702-27687E55251E}"/>
          </ac:spMkLst>
        </pc:spChg>
        <pc:spChg chg="add del">
          <ac:chgData name="Baktygul Omurzakova" userId="cc17277a-bb86-441e-b7df-9bfaf8147baa" providerId="ADAL" clId="{D04C175F-04CC-4D29-85CC-14B9F771EA79}" dt="2024-10-31T18:56:31.139" v="210" actId="478"/>
          <ac:spMkLst>
            <pc:docMk/>
            <pc:sldMk cId="1014175529" sldId="321"/>
            <ac:spMk id="5" creationId="{4C5F1058-2B0F-2040-9FF4-09E108284633}"/>
          </ac:spMkLst>
        </pc:spChg>
        <pc:spChg chg="mod">
          <ac:chgData name="Baktygul Omurzakova" userId="cc17277a-bb86-441e-b7df-9bfaf8147baa" providerId="ADAL" clId="{D04C175F-04CC-4D29-85CC-14B9F771EA79}" dt="2024-10-31T18:57:19.109" v="218" actId="5793"/>
          <ac:spMkLst>
            <pc:docMk/>
            <pc:sldMk cId="1014175529" sldId="321"/>
            <ac:spMk id="6" creationId="{BF18D061-E426-68FF-2905-9F850BDE9CCF}"/>
          </ac:spMkLst>
        </pc:spChg>
        <pc:spChg chg="add del mod">
          <ac:chgData name="Baktygul Omurzakova" userId="cc17277a-bb86-441e-b7df-9bfaf8147baa" providerId="ADAL" clId="{D04C175F-04CC-4D29-85CC-14B9F771EA79}" dt="2024-10-31T18:56:23.301" v="209" actId="478"/>
          <ac:spMkLst>
            <pc:docMk/>
            <pc:sldMk cId="1014175529" sldId="321"/>
            <ac:spMk id="8" creationId="{F7B215AF-74D0-BDC7-1BA4-273D9C5D85EC}"/>
          </ac:spMkLst>
        </pc:spChg>
        <pc:spChg chg="add del">
          <ac:chgData name="Baktygul Omurzakova" userId="cc17277a-bb86-441e-b7df-9bfaf8147baa" providerId="ADAL" clId="{D04C175F-04CC-4D29-85CC-14B9F771EA79}" dt="2024-10-31T18:56:42.063" v="212" actId="26606"/>
          <ac:spMkLst>
            <pc:docMk/>
            <pc:sldMk cId="1014175529" sldId="321"/>
            <ac:spMk id="9" creationId="{7A5F0580-5EE9-419F-96EE-B6529EF6E7D0}"/>
          </ac:spMkLst>
        </pc:spChg>
        <pc:spChg chg="add del">
          <ac:chgData name="Baktygul Omurzakova" userId="cc17277a-bb86-441e-b7df-9bfaf8147baa" providerId="ADAL" clId="{D04C175F-04CC-4D29-85CC-14B9F771EA79}" dt="2024-10-31T18:56:42.063" v="212" actId="26606"/>
          <ac:spMkLst>
            <pc:docMk/>
            <pc:sldMk cId="1014175529" sldId="321"/>
            <ac:spMk id="11" creationId="{94E4D846-3AFC-4F86-8C35-24B0542A269D}"/>
          </ac:spMkLst>
        </pc:spChg>
        <pc:spChg chg="add del">
          <ac:chgData name="Baktygul Omurzakova" userId="cc17277a-bb86-441e-b7df-9bfaf8147baa" providerId="ADAL" clId="{D04C175F-04CC-4D29-85CC-14B9F771EA79}" dt="2024-10-31T18:56:42.063" v="212" actId="26606"/>
          <ac:spMkLst>
            <pc:docMk/>
            <pc:sldMk cId="1014175529" sldId="321"/>
            <ac:spMk id="13" creationId="{284781B9-12CB-45C3-907A-9ED93FF72C65}"/>
          </ac:spMkLst>
        </pc:spChg>
        <pc:spChg chg="add del">
          <ac:chgData name="Baktygul Omurzakova" userId="cc17277a-bb86-441e-b7df-9bfaf8147baa" providerId="ADAL" clId="{D04C175F-04CC-4D29-85CC-14B9F771EA79}" dt="2024-10-31T18:56:42.063" v="212" actId="26606"/>
          <ac:spMkLst>
            <pc:docMk/>
            <pc:sldMk cId="1014175529" sldId="321"/>
            <ac:spMk id="15" creationId="{55D4142C-5077-457F-A6AD-3FECFDB39685}"/>
          </ac:spMkLst>
        </pc:spChg>
        <pc:spChg chg="del">
          <ac:chgData name="Baktygul Omurzakova" userId="cc17277a-bb86-441e-b7df-9bfaf8147baa" providerId="ADAL" clId="{D04C175F-04CC-4D29-85CC-14B9F771EA79}" dt="2024-10-31T18:54:12.428" v="199"/>
          <ac:spMkLst>
            <pc:docMk/>
            <pc:sldMk cId="1014175529" sldId="321"/>
            <ac:spMk id="17" creationId="{08C9B587-E65E-4B52-B37C-ABEBB6E87928}"/>
          </ac:spMkLst>
        </pc:spChg>
        <pc:spChg chg="del">
          <ac:chgData name="Baktygul Omurzakova" userId="cc17277a-bb86-441e-b7df-9bfaf8147baa" providerId="ADAL" clId="{D04C175F-04CC-4D29-85CC-14B9F771EA79}" dt="2024-10-31T18:54:12.428" v="199"/>
          <ac:spMkLst>
            <pc:docMk/>
            <pc:sldMk cId="1014175529" sldId="321"/>
            <ac:spMk id="18" creationId="{E91DC736-0EF8-4F87-9146-EBF1D2EE4D3D}"/>
          </ac:spMkLst>
        </pc:spChg>
        <pc:spChg chg="del">
          <ac:chgData name="Baktygul Omurzakova" userId="cc17277a-bb86-441e-b7df-9bfaf8147baa" providerId="ADAL" clId="{D04C175F-04CC-4D29-85CC-14B9F771EA79}" dt="2024-10-31T18:54:12.428" v="199"/>
          <ac:spMkLst>
            <pc:docMk/>
            <pc:sldMk cId="1014175529" sldId="321"/>
            <ac:spMk id="19" creationId="{097CD68E-23E3-4007-8847-CD0944C4F7BE}"/>
          </ac:spMkLst>
        </pc:spChg>
        <pc:spChg chg="del">
          <ac:chgData name="Baktygul Omurzakova" userId="cc17277a-bb86-441e-b7df-9bfaf8147baa" providerId="ADAL" clId="{D04C175F-04CC-4D29-85CC-14B9F771EA79}" dt="2024-10-31T18:54:12.428" v="199"/>
          <ac:spMkLst>
            <pc:docMk/>
            <pc:sldMk cId="1014175529" sldId="321"/>
            <ac:spMk id="20" creationId="{AF2F604E-43BE-4DC3-B983-E071523364F8}"/>
          </ac:spMkLst>
        </pc:spChg>
        <pc:spChg chg="add">
          <ac:chgData name="Baktygul Omurzakova" userId="cc17277a-bb86-441e-b7df-9bfaf8147baa" providerId="ADAL" clId="{D04C175F-04CC-4D29-85CC-14B9F771EA79}" dt="2024-10-31T18:56:42.070" v="213" actId="26606"/>
          <ac:spMkLst>
            <pc:docMk/>
            <pc:sldMk cId="1014175529" sldId="321"/>
            <ac:spMk id="21" creationId="{8FC9BE17-9A7B-462D-AE50-3D8777387304}"/>
          </ac:spMkLst>
        </pc:spChg>
        <pc:spChg chg="add">
          <ac:chgData name="Baktygul Omurzakova" userId="cc17277a-bb86-441e-b7df-9bfaf8147baa" providerId="ADAL" clId="{D04C175F-04CC-4D29-85CC-14B9F771EA79}" dt="2024-10-31T18:56:42.070" v="213" actId="26606"/>
          <ac:spMkLst>
            <pc:docMk/>
            <pc:sldMk cId="1014175529" sldId="321"/>
            <ac:spMk id="22" creationId="{3EBE8569-6AEC-4B8C-8D53-2DE337CDBA65}"/>
          </ac:spMkLst>
        </pc:spChg>
        <pc:spChg chg="add">
          <ac:chgData name="Baktygul Omurzakova" userId="cc17277a-bb86-441e-b7df-9bfaf8147baa" providerId="ADAL" clId="{D04C175F-04CC-4D29-85CC-14B9F771EA79}" dt="2024-10-31T18:56:42.070" v="213" actId="26606"/>
          <ac:spMkLst>
            <pc:docMk/>
            <pc:sldMk cId="1014175529" sldId="321"/>
            <ac:spMk id="23" creationId="{55D4142C-5077-457F-A6AD-3FECFDB39685}"/>
          </ac:spMkLst>
        </pc:spChg>
        <pc:spChg chg="add">
          <ac:chgData name="Baktygul Omurzakova" userId="cc17277a-bb86-441e-b7df-9bfaf8147baa" providerId="ADAL" clId="{D04C175F-04CC-4D29-85CC-14B9F771EA79}" dt="2024-10-31T18:56:42.070" v="213" actId="26606"/>
          <ac:spMkLst>
            <pc:docMk/>
            <pc:sldMk cId="1014175529" sldId="321"/>
            <ac:spMk id="24" creationId="{7A5F0580-5EE9-419F-96EE-B6529EF6E7D0}"/>
          </ac:spMkLst>
        </pc:spChg>
        <pc:picChg chg="mod">
          <ac:chgData name="Baktygul Omurzakova" userId="cc17277a-bb86-441e-b7df-9bfaf8147baa" providerId="ADAL" clId="{D04C175F-04CC-4D29-85CC-14B9F771EA79}" dt="2024-10-31T18:56:42.070" v="213" actId="26606"/>
          <ac:picMkLst>
            <pc:docMk/>
            <pc:sldMk cId="1014175529" sldId="321"/>
            <ac:picMk id="4" creationId="{C9EB1E87-93AC-AD23-86BF-68746A09DE6C}"/>
          </ac:picMkLst>
        </pc:picChg>
      </pc:sldChg>
      <pc:sldChg chg="new del">
        <pc:chgData name="Baktygul Omurzakova" userId="cc17277a-bb86-441e-b7df-9bfaf8147baa" providerId="ADAL" clId="{D04C175F-04CC-4D29-85CC-14B9F771EA79}" dt="2024-10-31T14:49:21.036" v="39" actId="47"/>
        <pc:sldMkLst>
          <pc:docMk/>
          <pc:sldMk cId="3922566167" sldId="321"/>
        </pc:sldMkLst>
      </pc:sldChg>
      <pc:sldChg chg="delSp add del setBg delDesignElem">
        <pc:chgData name="Baktygul Omurzakova" userId="cc17277a-bb86-441e-b7df-9bfaf8147baa" providerId="ADAL" clId="{D04C175F-04CC-4D29-85CC-14B9F771EA79}" dt="2024-10-31T18:56:14.789" v="207" actId="47"/>
        <pc:sldMkLst>
          <pc:docMk/>
          <pc:sldMk cId="1455915976" sldId="322"/>
        </pc:sldMkLst>
        <pc:spChg chg="del">
          <ac:chgData name="Baktygul Omurzakova" userId="cc17277a-bb86-441e-b7df-9bfaf8147baa" providerId="ADAL" clId="{D04C175F-04CC-4D29-85CC-14B9F771EA79}" dt="2024-10-31T18:56:04.750" v="206"/>
          <ac:spMkLst>
            <pc:docMk/>
            <pc:sldMk cId="1455915976" sldId="322"/>
            <ac:spMk id="17" creationId="{08C9B587-E65E-4B52-B37C-ABEBB6E87928}"/>
          </ac:spMkLst>
        </pc:spChg>
        <pc:spChg chg="del">
          <ac:chgData name="Baktygul Omurzakova" userId="cc17277a-bb86-441e-b7df-9bfaf8147baa" providerId="ADAL" clId="{D04C175F-04CC-4D29-85CC-14B9F771EA79}" dt="2024-10-31T18:56:04.750" v="206"/>
          <ac:spMkLst>
            <pc:docMk/>
            <pc:sldMk cId="1455915976" sldId="322"/>
            <ac:spMk id="18" creationId="{E91DC736-0EF8-4F87-9146-EBF1D2EE4D3D}"/>
          </ac:spMkLst>
        </pc:spChg>
        <pc:spChg chg="del">
          <ac:chgData name="Baktygul Omurzakova" userId="cc17277a-bb86-441e-b7df-9bfaf8147baa" providerId="ADAL" clId="{D04C175F-04CC-4D29-85CC-14B9F771EA79}" dt="2024-10-31T18:56:04.750" v="206"/>
          <ac:spMkLst>
            <pc:docMk/>
            <pc:sldMk cId="1455915976" sldId="322"/>
            <ac:spMk id="19" creationId="{097CD68E-23E3-4007-8847-CD0944C4F7BE}"/>
          </ac:spMkLst>
        </pc:spChg>
        <pc:spChg chg="del">
          <ac:chgData name="Baktygul Omurzakova" userId="cc17277a-bb86-441e-b7df-9bfaf8147baa" providerId="ADAL" clId="{D04C175F-04CC-4D29-85CC-14B9F771EA79}" dt="2024-10-31T18:56:04.750" v="206"/>
          <ac:spMkLst>
            <pc:docMk/>
            <pc:sldMk cId="1455915976" sldId="322"/>
            <ac:spMk id="20" creationId="{AF2F604E-43BE-4DC3-B983-E071523364F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2o\AppData\Local\Microsoft\Windows\INetCache\Content.Outlook\U2QHXELU\Charts%20(003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2o\AppData\Local\Microsoft\Windows\INetCache\Content.Outlook\U2QHXELU\Charts%20(00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../Downloads/ADB%20Projects-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Chart10!$A$4</c:f>
              <c:strCache>
                <c:ptCount val="1"/>
                <c:pt idx="0">
                  <c:v> State primary vocational schools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Chart10!$B$3:$AI$3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Chart10!$B$4:$AI$4</c:f>
              <c:numCache>
                <c:formatCode>#,##0</c:formatCode>
                <c:ptCount val="34"/>
                <c:pt idx="0">
                  <c:v>111</c:v>
                </c:pt>
                <c:pt idx="1">
                  <c:v>112</c:v>
                </c:pt>
                <c:pt idx="2">
                  <c:v>115</c:v>
                </c:pt>
                <c:pt idx="3">
                  <c:v>115</c:v>
                </c:pt>
                <c:pt idx="4">
                  <c:v>113</c:v>
                </c:pt>
                <c:pt idx="5">
                  <c:v>113</c:v>
                </c:pt>
                <c:pt idx="6">
                  <c:v>113</c:v>
                </c:pt>
                <c:pt idx="7">
                  <c:v>113</c:v>
                </c:pt>
                <c:pt idx="8">
                  <c:v>113</c:v>
                </c:pt>
                <c:pt idx="9">
                  <c:v>113</c:v>
                </c:pt>
                <c:pt idx="10">
                  <c:v>113</c:v>
                </c:pt>
                <c:pt idx="11">
                  <c:v>113</c:v>
                </c:pt>
                <c:pt idx="12">
                  <c:v>113</c:v>
                </c:pt>
                <c:pt idx="13">
                  <c:v>112</c:v>
                </c:pt>
                <c:pt idx="14">
                  <c:v>112</c:v>
                </c:pt>
                <c:pt idx="15">
                  <c:v>112</c:v>
                </c:pt>
                <c:pt idx="16">
                  <c:v>111</c:v>
                </c:pt>
                <c:pt idx="17">
                  <c:v>111</c:v>
                </c:pt>
                <c:pt idx="18">
                  <c:v>110</c:v>
                </c:pt>
                <c:pt idx="19">
                  <c:v>109</c:v>
                </c:pt>
                <c:pt idx="20">
                  <c:v>109</c:v>
                </c:pt>
                <c:pt idx="21">
                  <c:v>109</c:v>
                </c:pt>
                <c:pt idx="22">
                  <c:v>110</c:v>
                </c:pt>
                <c:pt idx="23">
                  <c:v>110</c:v>
                </c:pt>
                <c:pt idx="24">
                  <c:v>101</c:v>
                </c:pt>
                <c:pt idx="25">
                  <c:v>101</c:v>
                </c:pt>
                <c:pt idx="26">
                  <c:v>101</c:v>
                </c:pt>
                <c:pt idx="27">
                  <c:v>99</c:v>
                </c:pt>
                <c:pt idx="28">
                  <c:v>98</c:v>
                </c:pt>
                <c:pt idx="29">
                  <c:v>99</c:v>
                </c:pt>
                <c:pt idx="30">
                  <c:v>99</c:v>
                </c:pt>
                <c:pt idx="31">
                  <c:v>99</c:v>
                </c:pt>
                <c:pt idx="32">
                  <c:v>100</c:v>
                </c:pt>
                <c:pt idx="3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EC-4349-B761-F406A518AC94}"/>
            </c:ext>
          </c:extLst>
        </c:ser>
        <c:ser>
          <c:idx val="1"/>
          <c:order val="1"/>
          <c:tx>
            <c:strRef>
              <c:f>Chart10!$A$5</c:f>
              <c:strCache>
                <c:ptCount val="1"/>
                <c:pt idx="0">
                  <c:v> State secondary vocational educational institutions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Chart10!$B$3:$AI$3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Chart10!$B$5:$AI$5</c:f>
              <c:numCache>
                <c:formatCode>#,##0</c:formatCode>
                <c:ptCount val="34"/>
                <c:pt idx="0">
                  <c:v>48</c:v>
                </c:pt>
                <c:pt idx="1">
                  <c:v>48</c:v>
                </c:pt>
                <c:pt idx="2">
                  <c:v>50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55</c:v>
                </c:pt>
                <c:pt idx="7">
                  <c:v>52</c:v>
                </c:pt>
                <c:pt idx="8">
                  <c:v>52</c:v>
                </c:pt>
                <c:pt idx="9">
                  <c:v>51</c:v>
                </c:pt>
                <c:pt idx="10">
                  <c:v>51</c:v>
                </c:pt>
                <c:pt idx="11">
                  <c:v>56</c:v>
                </c:pt>
                <c:pt idx="12">
                  <c:v>63</c:v>
                </c:pt>
                <c:pt idx="13">
                  <c:v>62</c:v>
                </c:pt>
                <c:pt idx="14">
                  <c:v>72</c:v>
                </c:pt>
                <c:pt idx="15">
                  <c:v>73</c:v>
                </c:pt>
                <c:pt idx="16">
                  <c:v>70</c:v>
                </c:pt>
                <c:pt idx="17">
                  <c:v>70</c:v>
                </c:pt>
                <c:pt idx="18">
                  <c:v>76</c:v>
                </c:pt>
                <c:pt idx="19">
                  <c:v>91</c:v>
                </c:pt>
                <c:pt idx="20">
                  <c:v>99</c:v>
                </c:pt>
                <c:pt idx="21">
                  <c:v>95</c:v>
                </c:pt>
                <c:pt idx="22">
                  <c:v>96</c:v>
                </c:pt>
                <c:pt idx="23">
                  <c:v>96</c:v>
                </c:pt>
                <c:pt idx="24">
                  <c:v>95</c:v>
                </c:pt>
                <c:pt idx="25">
                  <c:v>97</c:v>
                </c:pt>
                <c:pt idx="26">
                  <c:v>103</c:v>
                </c:pt>
                <c:pt idx="27">
                  <c:v>109</c:v>
                </c:pt>
                <c:pt idx="28">
                  <c:v>114</c:v>
                </c:pt>
                <c:pt idx="29">
                  <c:v>112</c:v>
                </c:pt>
                <c:pt idx="30">
                  <c:v>105</c:v>
                </c:pt>
                <c:pt idx="31">
                  <c:v>105</c:v>
                </c:pt>
                <c:pt idx="32">
                  <c:v>98</c:v>
                </c:pt>
                <c:pt idx="33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EC-4349-B761-F406A518AC94}"/>
            </c:ext>
          </c:extLst>
        </c:ser>
        <c:ser>
          <c:idx val="2"/>
          <c:order val="2"/>
          <c:tx>
            <c:strRef>
              <c:f>Chart10!$A$6</c:f>
              <c:strCache>
                <c:ptCount val="1"/>
                <c:pt idx="0">
                  <c:v> Private secondary vocational educational institutions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Chart10!$B$3:$AI$3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Chart10!$B$6:$AI$6</c:f>
              <c:numCache>
                <c:formatCode>#,##0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3</c:v>
                </c:pt>
                <c:pt idx="15">
                  <c:v>5</c:v>
                </c:pt>
                <c:pt idx="16">
                  <c:v>10</c:v>
                </c:pt>
                <c:pt idx="17">
                  <c:v>12</c:v>
                </c:pt>
                <c:pt idx="18">
                  <c:v>14</c:v>
                </c:pt>
                <c:pt idx="19">
                  <c:v>20</c:v>
                </c:pt>
                <c:pt idx="20">
                  <c:v>23</c:v>
                </c:pt>
                <c:pt idx="21">
                  <c:v>31</c:v>
                </c:pt>
                <c:pt idx="22">
                  <c:v>36</c:v>
                </c:pt>
                <c:pt idx="23">
                  <c:v>35</c:v>
                </c:pt>
                <c:pt idx="24">
                  <c:v>34</c:v>
                </c:pt>
                <c:pt idx="25">
                  <c:v>33</c:v>
                </c:pt>
                <c:pt idx="26">
                  <c:v>36</c:v>
                </c:pt>
                <c:pt idx="27">
                  <c:v>36</c:v>
                </c:pt>
                <c:pt idx="28">
                  <c:v>34</c:v>
                </c:pt>
                <c:pt idx="29">
                  <c:v>32</c:v>
                </c:pt>
                <c:pt idx="30">
                  <c:v>33</c:v>
                </c:pt>
                <c:pt idx="31">
                  <c:v>36</c:v>
                </c:pt>
                <c:pt idx="32">
                  <c:v>44</c:v>
                </c:pt>
                <c:pt idx="33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EC-4349-B761-F406A518A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2885552"/>
        <c:axId val="-192885008"/>
      </c:lineChart>
      <c:catAx>
        <c:axId val="-19288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885008"/>
        <c:crosses val="autoZero"/>
        <c:auto val="1"/>
        <c:lblAlgn val="ctr"/>
        <c:lblOffset val="100"/>
        <c:noMultiLvlLbl val="0"/>
      </c:catAx>
      <c:valAx>
        <c:axId val="-19288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885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Chart16!$B$8</c:f>
              <c:strCache>
                <c:ptCount val="1"/>
                <c:pt idx="0">
                  <c:v>Graduates from primary vocational education institutions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Chart16!$C$7:$Q$7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Chart16!$C$8:$Q$8</c:f>
              <c:numCache>
                <c:formatCode>0.0</c:formatCode>
                <c:ptCount val="15"/>
                <c:pt idx="0">
                  <c:v>27.210999999999999</c:v>
                </c:pt>
                <c:pt idx="1">
                  <c:v>27.55</c:v>
                </c:pt>
                <c:pt idx="2">
                  <c:v>28.100999999999999</c:v>
                </c:pt>
                <c:pt idx="3">
                  <c:v>25.416</c:v>
                </c:pt>
                <c:pt idx="4">
                  <c:v>27.498999999999999</c:v>
                </c:pt>
                <c:pt idx="5">
                  <c:v>25.547999999999998</c:v>
                </c:pt>
                <c:pt idx="6">
                  <c:v>25.736999999999998</c:v>
                </c:pt>
                <c:pt idx="7">
                  <c:v>24.777999999999999</c:v>
                </c:pt>
                <c:pt idx="8">
                  <c:v>29.774000000000001</c:v>
                </c:pt>
                <c:pt idx="9">
                  <c:v>33.299999999999997</c:v>
                </c:pt>
                <c:pt idx="10">
                  <c:v>27.9</c:v>
                </c:pt>
                <c:pt idx="11">
                  <c:v>24.9</c:v>
                </c:pt>
                <c:pt idx="12">
                  <c:v>23.6</c:v>
                </c:pt>
                <c:pt idx="13">
                  <c:v>22.4</c:v>
                </c:pt>
                <c:pt idx="14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7F-43E2-9BFE-E32F66376667}"/>
            </c:ext>
          </c:extLst>
        </c:ser>
        <c:ser>
          <c:idx val="1"/>
          <c:order val="1"/>
          <c:tx>
            <c:strRef>
              <c:f>Chart16!$B$9</c:f>
              <c:strCache>
                <c:ptCount val="1"/>
                <c:pt idx="0">
                  <c:v>Graduates from secondary vocational education institutions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Chart16!$C$7:$Q$7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Chart16!$C$9:$Q$9</c:f>
              <c:numCache>
                <c:formatCode>0.0</c:formatCode>
                <c:ptCount val="15"/>
                <c:pt idx="0">
                  <c:v>11.57</c:v>
                </c:pt>
                <c:pt idx="1">
                  <c:v>12.842000000000001</c:v>
                </c:pt>
                <c:pt idx="2">
                  <c:v>15.516</c:v>
                </c:pt>
                <c:pt idx="3">
                  <c:v>16.399000000000001</c:v>
                </c:pt>
                <c:pt idx="4">
                  <c:v>17.856000000000002</c:v>
                </c:pt>
                <c:pt idx="5">
                  <c:v>22.971</c:v>
                </c:pt>
                <c:pt idx="6">
                  <c:v>27.111000000000001</c:v>
                </c:pt>
                <c:pt idx="7">
                  <c:v>28.731999999999999</c:v>
                </c:pt>
                <c:pt idx="8">
                  <c:v>26.956</c:v>
                </c:pt>
                <c:pt idx="9">
                  <c:v>27.6</c:v>
                </c:pt>
                <c:pt idx="10">
                  <c:v>28</c:v>
                </c:pt>
                <c:pt idx="11">
                  <c:v>28.4</c:v>
                </c:pt>
                <c:pt idx="12">
                  <c:v>29.1</c:v>
                </c:pt>
                <c:pt idx="13">
                  <c:v>27.8</c:v>
                </c:pt>
                <c:pt idx="14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7F-43E2-9BFE-E32F663766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95162976"/>
        <c:axId val="-395162432"/>
      </c:lineChart>
      <c:catAx>
        <c:axId val="-3951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5162432"/>
        <c:crosses val="autoZero"/>
        <c:auto val="1"/>
        <c:lblAlgn val="ctr"/>
        <c:lblOffset val="100"/>
        <c:noMultiLvlLbl val="0"/>
      </c:catAx>
      <c:valAx>
        <c:axId val="-39516243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516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b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2018–2020</a:t>
            </a:r>
          </a:p>
          <a:p>
            <a:pPr>
              <a:defRPr/>
            </a:pPr>
            <a:r>
              <a:rPr lang="en-US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$3.868 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480100429981521E-2"/>
          <c:y val="0.14838340275638537"/>
          <c:w val="0.88044048823843346"/>
          <c:h val="0.8516165972436146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1E-41DE-A364-6E1F84C7ADE3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1E-41DE-A364-6E1F84C7ADE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C1E-41DE-A364-6E1F84C7ADE3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C1E-41DE-A364-6E1F84C7ADE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C1E-41DE-A364-6E1F84C7AD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'[List of Projects Committed by Subsector_2018-2020_6 Feb 2024.xlsx]By Subsector_Region_2'!$AG$8:$AG$12</c:f>
              <c:strCache>
                <c:ptCount val="5"/>
                <c:pt idx="0">
                  <c:v>Education Sector Development</c:v>
                </c:pt>
                <c:pt idx="1">
                  <c:v>Pre-primary and primary</c:v>
                </c:pt>
                <c:pt idx="2">
                  <c:v>Secondary</c:v>
                </c:pt>
                <c:pt idx="3">
                  <c:v>TVET</c:v>
                </c:pt>
                <c:pt idx="4">
                  <c:v>Tertiary</c:v>
                </c:pt>
              </c:strCache>
            </c:strRef>
          </c:cat>
          <c:val>
            <c:numRef>
              <c:f>'[List of Projects Committed by Subsector_2018-2020_6 Feb 2024.xlsx]By Subsector_Region_2'!$AI$8:$AI$12</c:f>
              <c:numCache>
                <c:formatCode>0.00%</c:formatCode>
                <c:ptCount val="5"/>
                <c:pt idx="0">
                  <c:v>0.13308718654769874</c:v>
                </c:pt>
                <c:pt idx="1">
                  <c:v>0.17987076062703977</c:v>
                </c:pt>
                <c:pt idx="2">
                  <c:v>0.29054214618768576</c:v>
                </c:pt>
                <c:pt idx="3">
                  <c:v>0.29698046838020981</c:v>
                </c:pt>
                <c:pt idx="4">
                  <c:v>9.9519438257365866E-2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1E-41DE-A364-6E1F84C7ADE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0C1E-41DE-A364-6E1F84C7ADE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0C1E-41DE-A364-6E1F84C7ADE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0C1E-41DE-A364-6E1F84C7ADE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0C1E-41DE-A364-6E1F84C7ADE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0C1E-41DE-A364-6E1F84C7ADE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'[List of Projects Committed by Subsector_2018-2020_6 Feb 2024.xlsx]By Subsector_Region_2'!$AG$8:$AG$12</c15:sqref>
                        </c15:formulaRef>
                      </c:ext>
                    </c:extLst>
                    <c:strCache>
                      <c:ptCount val="5"/>
                      <c:pt idx="0">
                        <c:v>Education Sector Development</c:v>
                      </c:pt>
                      <c:pt idx="1">
                        <c:v>Pre-primary and primary</c:v>
                      </c:pt>
                      <c:pt idx="2">
                        <c:v>Secondary</c:v>
                      </c:pt>
                      <c:pt idx="3">
                        <c:v>TVET</c:v>
                      </c:pt>
                      <c:pt idx="4">
                        <c:v>Tertiary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'[List of Projects Committed by Subsector_2018-2020_6 Feb 2024.xlsx]By Subsector_Region_2'!$AH$8:$AH$12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514.85988785785401</c:v>
                      </c:pt>
                      <c:pt idx="1">
                        <c:v>695.84640000000002</c:v>
                      </c:pt>
                      <c:pt idx="2">
                        <c:v>1123.9887226149999</c:v>
                      </c:pt>
                      <c:pt idx="3">
                        <c:v>1148.8959576991799</c:v>
                      </c:pt>
                      <c:pt idx="4">
                        <c:v>385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0C1E-41DE-A364-6E1F84C7ADE3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2021–2023</a:t>
            </a:r>
          </a:p>
          <a:p>
            <a:pPr>
              <a:defRPr/>
            </a:pPr>
            <a:r>
              <a:rPr lang="en-US" sz="140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$3.126 B</a:t>
            </a:r>
          </a:p>
        </c:rich>
      </c:tx>
      <c:layout>
        <c:manualLayout>
          <c:xMode val="edge"/>
          <c:yMode val="edge"/>
          <c:x val="0.39843709436957159"/>
          <c:y val="5.132354678735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793020075950616E-2"/>
          <c:y val="0.21617863385146249"/>
          <c:w val="0.94020697992404934"/>
          <c:h val="0.77830365495694198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5C-4B80-8095-AE11905613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5C-4B80-8095-AE11905613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45C-4B80-8095-AE11905613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45C-4B80-8095-AE11905613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45C-4B80-8095-AE11905613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45C-4B80-8095-AE11905613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'[List of Projects Committed by Subsector_2021-2023_6 Feb 2024.xlsx]By Subsector_Region_2'!$AF$8:$AF$13</c:f>
              <c:strCache>
                <c:ptCount val="6"/>
                <c:pt idx="0">
                  <c:v>Education Sector Development</c:v>
                </c:pt>
                <c:pt idx="1">
                  <c:v>Non-formal education</c:v>
                </c:pt>
                <c:pt idx="2">
                  <c:v>Pre-primary and primary</c:v>
                </c:pt>
                <c:pt idx="3">
                  <c:v>Secondary</c:v>
                </c:pt>
                <c:pt idx="4">
                  <c:v>TVET</c:v>
                </c:pt>
                <c:pt idx="5">
                  <c:v>Tertiary</c:v>
                </c:pt>
              </c:strCache>
            </c:strRef>
          </c:cat>
          <c:val>
            <c:numRef>
              <c:f>'[List of Projects Committed by Subsector_2021-2023_6 Feb 2024.xlsx]By Subsector_Region_2'!$AH$8:$AH$13</c:f>
              <c:numCache>
                <c:formatCode>0.00%</c:formatCode>
                <c:ptCount val="6"/>
                <c:pt idx="0">
                  <c:v>0.19028098110632397</c:v>
                </c:pt>
                <c:pt idx="1">
                  <c:v>3.8675168391665792E-3</c:v>
                </c:pt>
                <c:pt idx="2">
                  <c:v>8.512509612482394E-2</c:v>
                </c:pt>
                <c:pt idx="3">
                  <c:v>0.1568147633365633</c:v>
                </c:pt>
                <c:pt idx="4">
                  <c:v>0.42077560108000328</c:v>
                </c:pt>
                <c:pt idx="5">
                  <c:v>0.1431360415131189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5C-4B80-8095-AE11905613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B45C-4B80-8095-AE119056136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B45C-4B80-8095-AE119056136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B45C-4B80-8095-AE119056136B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B45C-4B80-8095-AE119056136B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6-B45C-4B80-8095-AE119056136B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8-B45C-4B80-8095-AE119056136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'[List of Projects Committed by Subsector_2021-2023_6 Feb 2024.xlsx]By Subsector_Region_2'!$AF$8:$AF$13</c15:sqref>
                        </c15:formulaRef>
                      </c:ext>
                    </c:extLst>
                    <c:strCache>
                      <c:ptCount val="6"/>
                      <c:pt idx="0">
                        <c:v>Education Sector Development</c:v>
                      </c:pt>
                      <c:pt idx="1">
                        <c:v>Non-formal education</c:v>
                      </c:pt>
                      <c:pt idx="2">
                        <c:v>Pre-primary and primary</c:v>
                      </c:pt>
                      <c:pt idx="3">
                        <c:v>Secondary</c:v>
                      </c:pt>
                      <c:pt idx="4">
                        <c:v>TVET</c:v>
                      </c:pt>
                      <c:pt idx="5">
                        <c:v>Tertiary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'[List of Projects Committed by Subsector_2021-2023_6 Feb 2024.xlsx]By Subsector_Region_2'!$AG$8:$AG$13</c15:sqref>
                        </c15:formulaRef>
                      </c:ext>
                    </c:extLst>
                    <c:numCache>
                      <c:formatCode>#,##0.00</c:formatCode>
                      <c:ptCount val="6"/>
                      <c:pt idx="0">
                        <c:v>594.839035389424</c:v>
                      </c:pt>
                      <c:pt idx="1">
                        <c:v>12.09027813808</c:v>
                      </c:pt>
                      <c:pt idx="2">
                        <c:v>266.11030577999998</c:v>
                      </c:pt>
                      <c:pt idx="3">
                        <c:v>490.22</c:v>
                      </c:pt>
                      <c:pt idx="4">
                        <c:v>1315.39027813808</c:v>
                      </c:pt>
                      <c:pt idx="5">
                        <c:v>447.45882834999998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B45C-4B80-8095-AE119056136B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Share of financial contribution of ADB to education sub-sectors of the Kyrgyz Education in 1996-2021 period.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E9-4DB8-92B4-238CEAEFED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E9-4DB8-92B4-238CEAEFED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E9-4DB8-92B4-238CEAEFED3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BC7440-8F79-E44D-A0E2-96B2FB314C27}" type="CATEGORYNAME">
                      <a:rPr lang="en-US" sz="2000"/>
                      <a:pPr>
                        <a:defRPr sz="2000"/>
                      </a:pPr>
                      <a:t>[CATEGORY NAME]</a:t>
                    </a:fld>
                    <a:r>
                      <a:rPr lang="en-US" sz="2000" baseline="0"/>
                      <a:t>
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E9-4DB8-92B4-238CEAEFED32}"/>
                </c:ext>
              </c:extLst>
            </c:dLbl>
            <c:dLbl>
              <c:idx val="1"/>
              <c:layout>
                <c:manualLayout>
                  <c:x val="3.5555555555555472E-2"/>
                  <c:y val="-1.3177445856279454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9805CE-752D-E145-AA1F-5AF38331AE46}" type="CATEGORYNAME">
                      <a:rPr lang="en-US" sz="2000"/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/>
                      <a:t>
36%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E9-4DB8-92B4-238CEAEFED3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20E0A1-A1DC-6F4D-980E-B64D4664B131}" type="CATEGORYNAME">
                      <a:rPr lang="en-US" sz="2000"/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/>
                      <a:t>
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E9-4DB8-92B4-238CEAEFE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Sheet1!$A$22:$A$24</c:f>
              <c:strCache>
                <c:ptCount val="3"/>
                <c:pt idx="0">
                  <c:v>Preschool</c:v>
                </c:pt>
                <c:pt idx="1">
                  <c:v>General Education</c:v>
                </c:pt>
                <c:pt idx="2">
                  <c:v>TVET</c:v>
                </c:pt>
              </c:strCache>
            </c:strRef>
          </c:cat>
          <c:val>
            <c:numRef>
              <c:f>Sheet1!$B$22:$B$24</c:f>
              <c:numCache>
                <c:formatCode>#,##0.00</c:formatCode>
                <c:ptCount val="3"/>
                <c:pt idx="0" formatCode="0.00">
                  <c:v>5.9384119999999996</c:v>
                </c:pt>
                <c:pt idx="1">
                  <c:v>33.296380999999997</c:v>
                </c:pt>
                <c:pt idx="2" formatCode="General">
                  <c:v>46.010000000000005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E9-4DB8-92B4-238CEAEFED32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7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BB76D-C537-494E-874B-7A38A9FAB12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5C4359-6CB7-457B-A112-BA3493A4CD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Poor linkage of the vocational and professional training system with the labor market, both with the current and with the anticipated one.</a:t>
          </a:r>
        </a:p>
      </dgm:t>
    </dgm:pt>
    <dgm:pt modelId="{B61CAD95-1AD2-4431-B021-DA7AD5E3D1E6}" type="parTrans" cxnId="{9C0F3C98-75F0-4D41-BBEB-C7D47D1C1790}">
      <dgm:prSet/>
      <dgm:spPr/>
      <dgm:t>
        <a:bodyPr/>
        <a:lstStyle/>
        <a:p>
          <a:endParaRPr lang="en-US"/>
        </a:p>
      </dgm:t>
    </dgm:pt>
    <dgm:pt modelId="{89E0F005-EF74-4DC3-9087-1CC4897AA11D}" type="sibTrans" cxnId="{9C0F3C98-75F0-4D41-BBEB-C7D47D1C1790}">
      <dgm:prSet/>
      <dgm:spPr/>
      <dgm:t>
        <a:bodyPr/>
        <a:lstStyle/>
        <a:p>
          <a:endParaRPr lang="en-US"/>
        </a:p>
      </dgm:t>
    </dgm:pt>
    <dgm:pt modelId="{370FB788-5056-42DB-A789-F5B7432C7B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Poor quality of the TVET education system due to: poor methodology of training, management problems in the subsector and the poor quality of the teaching and learning environment of the professional and vocational training providers.</a:t>
          </a:r>
        </a:p>
      </dgm:t>
    </dgm:pt>
    <dgm:pt modelId="{391BD6D5-2AFF-41F2-AB86-A3FD3E1EC097}" type="parTrans" cxnId="{1904F427-6A9B-4C6F-B566-CBAA60E8004E}">
      <dgm:prSet/>
      <dgm:spPr/>
      <dgm:t>
        <a:bodyPr/>
        <a:lstStyle/>
        <a:p>
          <a:endParaRPr lang="en-US"/>
        </a:p>
      </dgm:t>
    </dgm:pt>
    <dgm:pt modelId="{1699410C-5907-4F75-AA35-FC5D6AF7AA11}" type="sibTrans" cxnId="{1904F427-6A9B-4C6F-B566-CBAA60E8004E}">
      <dgm:prSet/>
      <dgm:spPr/>
      <dgm:t>
        <a:bodyPr/>
        <a:lstStyle/>
        <a:p>
          <a:endParaRPr lang="en-US"/>
        </a:p>
      </dgm:t>
    </dgm:pt>
    <dgm:pt modelId="{E89D1FD1-A91E-4067-BC1C-7C91064E77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Closed pathways between primary and secondary TVET and therefore limited upward mobility for those studying on the primary level. </a:t>
          </a:r>
        </a:p>
      </dgm:t>
    </dgm:pt>
    <dgm:pt modelId="{E7E8E028-76BD-4F5D-B417-B99F7740EA1E}" type="parTrans" cxnId="{CA179671-6FA6-4998-9F2F-312405A4A024}">
      <dgm:prSet/>
      <dgm:spPr/>
      <dgm:t>
        <a:bodyPr/>
        <a:lstStyle/>
        <a:p>
          <a:endParaRPr lang="en-US"/>
        </a:p>
      </dgm:t>
    </dgm:pt>
    <dgm:pt modelId="{C9370738-405F-4730-B714-A9B9B4DF2227}" type="sibTrans" cxnId="{CA179671-6FA6-4998-9F2F-312405A4A024}">
      <dgm:prSet/>
      <dgm:spPr/>
      <dgm:t>
        <a:bodyPr/>
        <a:lstStyle/>
        <a:p>
          <a:endParaRPr lang="en-US"/>
        </a:p>
      </dgm:t>
    </dgm:pt>
    <dgm:pt modelId="{30FA3B5C-56E8-44D6-83FC-A3D42F8DDB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Limited participation of young people in the TVET system. </a:t>
          </a:r>
        </a:p>
      </dgm:t>
    </dgm:pt>
    <dgm:pt modelId="{3E56F79B-85E8-4A41-A7B7-6673E35D2C0A}" type="parTrans" cxnId="{C8A89AAF-22A3-4D3F-A742-AA6F115066E3}">
      <dgm:prSet/>
      <dgm:spPr/>
      <dgm:t>
        <a:bodyPr/>
        <a:lstStyle/>
        <a:p>
          <a:endParaRPr lang="en-US"/>
        </a:p>
      </dgm:t>
    </dgm:pt>
    <dgm:pt modelId="{103935FD-FD0E-4AFD-8567-24A7D051CD7C}" type="sibTrans" cxnId="{C8A89AAF-22A3-4D3F-A742-AA6F115066E3}">
      <dgm:prSet/>
      <dgm:spPr/>
      <dgm:t>
        <a:bodyPr/>
        <a:lstStyle/>
        <a:p>
          <a:endParaRPr lang="en-US"/>
        </a:p>
      </dgm:t>
    </dgm:pt>
    <dgm:pt modelId="{F9E50872-2FD1-4BA8-B509-3A72E11A507C}" type="pres">
      <dgm:prSet presAssocID="{4AABB76D-C537-494E-874B-7A38A9FAB126}" presName="root" presStyleCnt="0">
        <dgm:presLayoutVars>
          <dgm:dir/>
          <dgm:resizeHandles val="exact"/>
        </dgm:presLayoutVars>
      </dgm:prSet>
      <dgm:spPr/>
    </dgm:pt>
    <dgm:pt modelId="{2D079DB0-D596-4CC4-B3B9-BBCC255B397A}" type="pres">
      <dgm:prSet presAssocID="{945C4359-6CB7-457B-A112-BA3493A4CD87}" presName="compNode" presStyleCnt="0"/>
      <dgm:spPr/>
    </dgm:pt>
    <dgm:pt modelId="{2F8102DA-32BB-4D4C-9A41-23568725C3FA}" type="pres">
      <dgm:prSet presAssocID="{945C4359-6CB7-457B-A112-BA3493A4CD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E3254446-B9F3-404F-B0F5-80CB520F699E}" type="pres">
      <dgm:prSet presAssocID="{945C4359-6CB7-457B-A112-BA3493A4CD87}" presName="spaceRect" presStyleCnt="0"/>
      <dgm:spPr/>
    </dgm:pt>
    <dgm:pt modelId="{78523168-49EF-4CF4-A412-8F636ED1BE34}" type="pres">
      <dgm:prSet presAssocID="{945C4359-6CB7-457B-A112-BA3493A4CD87}" presName="textRect" presStyleLbl="revTx" presStyleIdx="0" presStyleCnt="4">
        <dgm:presLayoutVars>
          <dgm:chMax val="1"/>
          <dgm:chPref val="1"/>
        </dgm:presLayoutVars>
      </dgm:prSet>
      <dgm:spPr/>
    </dgm:pt>
    <dgm:pt modelId="{D9BC6A6B-8D4A-4096-B86E-36F1846DF5DA}" type="pres">
      <dgm:prSet presAssocID="{89E0F005-EF74-4DC3-9087-1CC4897AA11D}" presName="sibTrans" presStyleCnt="0"/>
      <dgm:spPr/>
    </dgm:pt>
    <dgm:pt modelId="{A1467C02-96F9-4E08-BA91-8F56B11CF3CC}" type="pres">
      <dgm:prSet presAssocID="{370FB788-5056-42DB-A789-F5B7432C7B3C}" presName="compNode" presStyleCnt="0"/>
      <dgm:spPr/>
    </dgm:pt>
    <dgm:pt modelId="{CDA4A0E3-37D6-4E6F-9338-7A4DD773CB1E}" type="pres">
      <dgm:prSet presAssocID="{370FB788-5056-42DB-A789-F5B7432C7B3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E97C614-9B7B-4AC6-9C37-6FB7F7353F64}" type="pres">
      <dgm:prSet presAssocID="{370FB788-5056-42DB-A789-F5B7432C7B3C}" presName="spaceRect" presStyleCnt="0"/>
      <dgm:spPr/>
    </dgm:pt>
    <dgm:pt modelId="{CFAF5F03-885F-4E77-9404-1C1EAB68870B}" type="pres">
      <dgm:prSet presAssocID="{370FB788-5056-42DB-A789-F5B7432C7B3C}" presName="textRect" presStyleLbl="revTx" presStyleIdx="1" presStyleCnt="4">
        <dgm:presLayoutVars>
          <dgm:chMax val="1"/>
          <dgm:chPref val="1"/>
        </dgm:presLayoutVars>
      </dgm:prSet>
      <dgm:spPr/>
    </dgm:pt>
    <dgm:pt modelId="{5DD366F1-7345-4127-BC8D-EC768B14BC04}" type="pres">
      <dgm:prSet presAssocID="{1699410C-5907-4F75-AA35-FC5D6AF7AA11}" presName="sibTrans" presStyleCnt="0"/>
      <dgm:spPr/>
    </dgm:pt>
    <dgm:pt modelId="{954DCC99-3A56-4231-A80C-BA180692E7AA}" type="pres">
      <dgm:prSet presAssocID="{E89D1FD1-A91E-4067-BC1C-7C91064E77A0}" presName="compNode" presStyleCnt="0"/>
      <dgm:spPr/>
    </dgm:pt>
    <dgm:pt modelId="{7CA14C2E-194B-44D1-9B50-6713D9380891}" type="pres">
      <dgm:prSet presAssocID="{E89D1FD1-A91E-4067-BC1C-7C91064E77A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ximise"/>
        </a:ext>
      </dgm:extLst>
    </dgm:pt>
    <dgm:pt modelId="{CFFEA161-DF2A-4CA5-A113-78A6A77ABE3E}" type="pres">
      <dgm:prSet presAssocID="{E89D1FD1-A91E-4067-BC1C-7C91064E77A0}" presName="spaceRect" presStyleCnt="0"/>
      <dgm:spPr/>
    </dgm:pt>
    <dgm:pt modelId="{FA75AC2C-0FFE-4700-87D1-741DD78E191C}" type="pres">
      <dgm:prSet presAssocID="{E89D1FD1-A91E-4067-BC1C-7C91064E77A0}" presName="textRect" presStyleLbl="revTx" presStyleIdx="2" presStyleCnt="4">
        <dgm:presLayoutVars>
          <dgm:chMax val="1"/>
          <dgm:chPref val="1"/>
        </dgm:presLayoutVars>
      </dgm:prSet>
      <dgm:spPr/>
    </dgm:pt>
    <dgm:pt modelId="{779486FE-9B0D-4225-AB5F-D6FE43E8CF99}" type="pres">
      <dgm:prSet presAssocID="{C9370738-405F-4730-B714-A9B9B4DF2227}" presName="sibTrans" presStyleCnt="0"/>
      <dgm:spPr/>
    </dgm:pt>
    <dgm:pt modelId="{63BAFF53-4955-4150-9B5D-D141347333D1}" type="pres">
      <dgm:prSet presAssocID="{30FA3B5C-56E8-44D6-83FC-A3D42F8DDB34}" presName="compNode" presStyleCnt="0"/>
      <dgm:spPr/>
    </dgm:pt>
    <dgm:pt modelId="{54F2D95F-1573-438E-9969-10E4ED5FA148}" type="pres">
      <dgm:prSet presAssocID="{30FA3B5C-56E8-44D6-83FC-A3D42F8DDB3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58CE156C-7827-4F25-B624-044AEFC3F9EB}" type="pres">
      <dgm:prSet presAssocID="{30FA3B5C-56E8-44D6-83FC-A3D42F8DDB34}" presName="spaceRect" presStyleCnt="0"/>
      <dgm:spPr/>
    </dgm:pt>
    <dgm:pt modelId="{C309111E-2D4B-474E-A72E-E4492687E8CC}" type="pres">
      <dgm:prSet presAssocID="{30FA3B5C-56E8-44D6-83FC-A3D42F8DDB3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904F427-6A9B-4C6F-B566-CBAA60E8004E}" srcId="{4AABB76D-C537-494E-874B-7A38A9FAB126}" destId="{370FB788-5056-42DB-A789-F5B7432C7B3C}" srcOrd="1" destOrd="0" parTransId="{391BD6D5-2AFF-41F2-AB86-A3FD3E1EC097}" sibTransId="{1699410C-5907-4F75-AA35-FC5D6AF7AA11}"/>
    <dgm:cxn modelId="{97497250-0A29-4824-B950-692C5CF50C57}" type="presOf" srcId="{30FA3B5C-56E8-44D6-83FC-A3D42F8DDB34}" destId="{C309111E-2D4B-474E-A72E-E4492687E8CC}" srcOrd="0" destOrd="0" presId="urn:microsoft.com/office/officeart/2018/2/layout/IconLabelList"/>
    <dgm:cxn modelId="{CA179671-6FA6-4998-9F2F-312405A4A024}" srcId="{4AABB76D-C537-494E-874B-7A38A9FAB126}" destId="{E89D1FD1-A91E-4067-BC1C-7C91064E77A0}" srcOrd="2" destOrd="0" parTransId="{E7E8E028-76BD-4F5D-B417-B99F7740EA1E}" sibTransId="{C9370738-405F-4730-B714-A9B9B4DF2227}"/>
    <dgm:cxn modelId="{9C0F3C98-75F0-4D41-BBEB-C7D47D1C1790}" srcId="{4AABB76D-C537-494E-874B-7A38A9FAB126}" destId="{945C4359-6CB7-457B-A112-BA3493A4CD87}" srcOrd="0" destOrd="0" parTransId="{B61CAD95-1AD2-4431-B021-DA7AD5E3D1E6}" sibTransId="{89E0F005-EF74-4DC3-9087-1CC4897AA11D}"/>
    <dgm:cxn modelId="{C8A89AAF-22A3-4D3F-A742-AA6F115066E3}" srcId="{4AABB76D-C537-494E-874B-7A38A9FAB126}" destId="{30FA3B5C-56E8-44D6-83FC-A3D42F8DDB34}" srcOrd="3" destOrd="0" parTransId="{3E56F79B-85E8-4A41-A7B7-6673E35D2C0A}" sibTransId="{103935FD-FD0E-4AFD-8567-24A7D051CD7C}"/>
    <dgm:cxn modelId="{BEE176B0-E01E-4229-A017-ACD1A04906CD}" type="presOf" srcId="{945C4359-6CB7-457B-A112-BA3493A4CD87}" destId="{78523168-49EF-4CF4-A412-8F636ED1BE34}" srcOrd="0" destOrd="0" presId="urn:microsoft.com/office/officeart/2018/2/layout/IconLabelList"/>
    <dgm:cxn modelId="{1C5DA0EC-9D64-4193-9FE3-DB165DF95DE4}" type="presOf" srcId="{4AABB76D-C537-494E-874B-7A38A9FAB126}" destId="{F9E50872-2FD1-4BA8-B509-3A72E11A507C}" srcOrd="0" destOrd="0" presId="urn:microsoft.com/office/officeart/2018/2/layout/IconLabelList"/>
    <dgm:cxn modelId="{50ED2AEE-CC0E-4005-9016-EABB5CB82253}" type="presOf" srcId="{370FB788-5056-42DB-A789-F5B7432C7B3C}" destId="{CFAF5F03-885F-4E77-9404-1C1EAB68870B}" srcOrd="0" destOrd="0" presId="urn:microsoft.com/office/officeart/2018/2/layout/IconLabelList"/>
    <dgm:cxn modelId="{74E593F5-9A3C-4DDC-953A-8E6877412DAD}" type="presOf" srcId="{E89D1FD1-A91E-4067-BC1C-7C91064E77A0}" destId="{FA75AC2C-0FFE-4700-87D1-741DD78E191C}" srcOrd="0" destOrd="0" presId="urn:microsoft.com/office/officeart/2018/2/layout/IconLabelList"/>
    <dgm:cxn modelId="{E58EC7E2-AEF5-413F-B290-DA5EC22AC204}" type="presParOf" srcId="{F9E50872-2FD1-4BA8-B509-3A72E11A507C}" destId="{2D079DB0-D596-4CC4-B3B9-BBCC255B397A}" srcOrd="0" destOrd="0" presId="urn:microsoft.com/office/officeart/2018/2/layout/IconLabelList"/>
    <dgm:cxn modelId="{696FCDD1-6A89-4A2B-82A5-A483D6FD3383}" type="presParOf" srcId="{2D079DB0-D596-4CC4-B3B9-BBCC255B397A}" destId="{2F8102DA-32BB-4D4C-9A41-23568725C3FA}" srcOrd="0" destOrd="0" presId="urn:microsoft.com/office/officeart/2018/2/layout/IconLabelList"/>
    <dgm:cxn modelId="{B5E4A8A9-FCAA-47C2-A495-A2513A7609EE}" type="presParOf" srcId="{2D079DB0-D596-4CC4-B3B9-BBCC255B397A}" destId="{E3254446-B9F3-404F-B0F5-80CB520F699E}" srcOrd="1" destOrd="0" presId="urn:microsoft.com/office/officeart/2018/2/layout/IconLabelList"/>
    <dgm:cxn modelId="{2AD1EDBD-BB34-4A87-8507-37DEBB85A148}" type="presParOf" srcId="{2D079DB0-D596-4CC4-B3B9-BBCC255B397A}" destId="{78523168-49EF-4CF4-A412-8F636ED1BE34}" srcOrd="2" destOrd="0" presId="urn:microsoft.com/office/officeart/2018/2/layout/IconLabelList"/>
    <dgm:cxn modelId="{EF509DB3-6809-4127-89FD-72AACAF7D347}" type="presParOf" srcId="{F9E50872-2FD1-4BA8-B509-3A72E11A507C}" destId="{D9BC6A6B-8D4A-4096-B86E-36F1846DF5DA}" srcOrd="1" destOrd="0" presId="urn:microsoft.com/office/officeart/2018/2/layout/IconLabelList"/>
    <dgm:cxn modelId="{0AA5007F-7DD1-4071-AFD5-A7B2D2445AE0}" type="presParOf" srcId="{F9E50872-2FD1-4BA8-B509-3A72E11A507C}" destId="{A1467C02-96F9-4E08-BA91-8F56B11CF3CC}" srcOrd="2" destOrd="0" presId="urn:microsoft.com/office/officeart/2018/2/layout/IconLabelList"/>
    <dgm:cxn modelId="{A988D520-2138-4320-AD35-91F8DB2C474F}" type="presParOf" srcId="{A1467C02-96F9-4E08-BA91-8F56B11CF3CC}" destId="{CDA4A0E3-37D6-4E6F-9338-7A4DD773CB1E}" srcOrd="0" destOrd="0" presId="urn:microsoft.com/office/officeart/2018/2/layout/IconLabelList"/>
    <dgm:cxn modelId="{220F54F9-F015-45C0-A0F2-84621B782B29}" type="presParOf" srcId="{A1467C02-96F9-4E08-BA91-8F56B11CF3CC}" destId="{8E97C614-9B7B-4AC6-9C37-6FB7F7353F64}" srcOrd="1" destOrd="0" presId="urn:microsoft.com/office/officeart/2018/2/layout/IconLabelList"/>
    <dgm:cxn modelId="{019B9802-5464-4814-AA8D-78DA726ACE2B}" type="presParOf" srcId="{A1467C02-96F9-4E08-BA91-8F56B11CF3CC}" destId="{CFAF5F03-885F-4E77-9404-1C1EAB68870B}" srcOrd="2" destOrd="0" presId="urn:microsoft.com/office/officeart/2018/2/layout/IconLabelList"/>
    <dgm:cxn modelId="{803EE0A4-B58E-4C97-9296-5EE00FCDFA57}" type="presParOf" srcId="{F9E50872-2FD1-4BA8-B509-3A72E11A507C}" destId="{5DD366F1-7345-4127-BC8D-EC768B14BC04}" srcOrd="3" destOrd="0" presId="urn:microsoft.com/office/officeart/2018/2/layout/IconLabelList"/>
    <dgm:cxn modelId="{5EA938A8-F272-46E0-AC9D-68CD5DB65A9E}" type="presParOf" srcId="{F9E50872-2FD1-4BA8-B509-3A72E11A507C}" destId="{954DCC99-3A56-4231-A80C-BA180692E7AA}" srcOrd="4" destOrd="0" presId="urn:microsoft.com/office/officeart/2018/2/layout/IconLabelList"/>
    <dgm:cxn modelId="{2B61630E-9D9A-44FA-8699-D32A8907FBC5}" type="presParOf" srcId="{954DCC99-3A56-4231-A80C-BA180692E7AA}" destId="{7CA14C2E-194B-44D1-9B50-6713D9380891}" srcOrd="0" destOrd="0" presId="urn:microsoft.com/office/officeart/2018/2/layout/IconLabelList"/>
    <dgm:cxn modelId="{69733561-A7DC-45B8-AF04-925AF7DB9329}" type="presParOf" srcId="{954DCC99-3A56-4231-A80C-BA180692E7AA}" destId="{CFFEA161-DF2A-4CA5-A113-78A6A77ABE3E}" srcOrd="1" destOrd="0" presId="urn:microsoft.com/office/officeart/2018/2/layout/IconLabelList"/>
    <dgm:cxn modelId="{DE56E6A0-FB24-4773-8207-5F87AE961E40}" type="presParOf" srcId="{954DCC99-3A56-4231-A80C-BA180692E7AA}" destId="{FA75AC2C-0FFE-4700-87D1-741DD78E191C}" srcOrd="2" destOrd="0" presId="urn:microsoft.com/office/officeart/2018/2/layout/IconLabelList"/>
    <dgm:cxn modelId="{4FD28810-CECC-4228-9611-4F60EF017A5E}" type="presParOf" srcId="{F9E50872-2FD1-4BA8-B509-3A72E11A507C}" destId="{779486FE-9B0D-4225-AB5F-D6FE43E8CF99}" srcOrd="5" destOrd="0" presId="urn:microsoft.com/office/officeart/2018/2/layout/IconLabelList"/>
    <dgm:cxn modelId="{C41CA89B-BD08-466D-B381-8A447F0E9511}" type="presParOf" srcId="{F9E50872-2FD1-4BA8-B509-3A72E11A507C}" destId="{63BAFF53-4955-4150-9B5D-D141347333D1}" srcOrd="6" destOrd="0" presId="urn:microsoft.com/office/officeart/2018/2/layout/IconLabelList"/>
    <dgm:cxn modelId="{5D3CC615-B920-4755-A114-EFCE215DC56F}" type="presParOf" srcId="{63BAFF53-4955-4150-9B5D-D141347333D1}" destId="{54F2D95F-1573-438E-9969-10E4ED5FA148}" srcOrd="0" destOrd="0" presId="urn:microsoft.com/office/officeart/2018/2/layout/IconLabelList"/>
    <dgm:cxn modelId="{6DCEBF69-6EBD-4392-B12B-1A90ECF91B79}" type="presParOf" srcId="{63BAFF53-4955-4150-9B5D-D141347333D1}" destId="{58CE156C-7827-4F25-B624-044AEFC3F9EB}" srcOrd="1" destOrd="0" presId="urn:microsoft.com/office/officeart/2018/2/layout/IconLabelList"/>
    <dgm:cxn modelId="{6CCAA94A-A767-46D6-B02E-CE7A1E3EC235}" type="presParOf" srcId="{63BAFF53-4955-4150-9B5D-D141347333D1}" destId="{C309111E-2D4B-474E-A72E-E4492687E8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102DA-32BB-4D4C-9A41-23568725C3FA}">
      <dsp:nvSpPr>
        <dsp:cNvPr id="0" name=""/>
        <dsp:cNvSpPr/>
      </dsp:nvSpPr>
      <dsp:spPr>
        <a:xfrm>
          <a:off x="1138979" y="919770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23168-49EF-4CF4-A412-8F636ED1BE34}">
      <dsp:nvSpPr>
        <dsp:cNvPr id="0" name=""/>
        <dsp:cNvSpPr/>
      </dsp:nvSpPr>
      <dsp:spPr>
        <a:xfrm>
          <a:off x="569079" y="2229223"/>
          <a:ext cx="2072362" cy="120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Poor linkage of the vocational and professional training system with the labor market, both with the current and with the anticipated one.</a:t>
          </a:r>
        </a:p>
      </dsp:txBody>
      <dsp:txXfrm>
        <a:off x="569079" y="2229223"/>
        <a:ext cx="2072362" cy="1202343"/>
      </dsp:txXfrm>
    </dsp:sp>
    <dsp:sp modelId="{CDA4A0E3-37D6-4E6F-9338-7A4DD773CB1E}">
      <dsp:nvSpPr>
        <dsp:cNvPr id="0" name=""/>
        <dsp:cNvSpPr/>
      </dsp:nvSpPr>
      <dsp:spPr>
        <a:xfrm>
          <a:off x="3574005" y="919770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F5F03-885F-4E77-9404-1C1EAB68870B}">
      <dsp:nvSpPr>
        <dsp:cNvPr id="0" name=""/>
        <dsp:cNvSpPr/>
      </dsp:nvSpPr>
      <dsp:spPr>
        <a:xfrm>
          <a:off x="3004105" y="2229223"/>
          <a:ext cx="2072362" cy="120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Poor quality of the TVET education system due to: poor methodology of training, management problems in the subsector and the poor quality of the teaching and learning environment of the professional and vocational training providers.</a:t>
          </a:r>
        </a:p>
      </dsp:txBody>
      <dsp:txXfrm>
        <a:off x="3004105" y="2229223"/>
        <a:ext cx="2072362" cy="1202343"/>
      </dsp:txXfrm>
    </dsp:sp>
    <dsp:sp modelId="{7CA14C2E-194B-44D1-9B50-6713D9380891}">
      <dsp:nvSpPr>
        <dsp:cNvPr id="0" name=""/>
        <dsp:cNvSpPr/>
      </dsp:nvSpPr>
      <dsp:spPr>
        <a:xfrm>
          <a:off x="6009031" y="919770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5AC2C-0FFE-4700-87D1-741DD78E191C}">
      <dsp:nvSpPr>
        <dsp:cNvPr id="0" name=""/>
        <dsp:cNvSpPr/>
      </dsp:nvSpPr>
      <dsp:spPr>
        <a:xfrm>
          <a:off x="5439131" y="2229223"/>
          <a:ext cx="2072362" cy="120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Closed pathways between primary and secondary TVET and therefore limited upward mobility for those studying on the primary level. </a:t>
          </a:r>
        </a:p>
      </dsp:txBody>
      <dsp:txXfrm>
        <a:off x="5439131" y="2229223"/>
        <a:ext cx="2072362" cy="1202343"/>
      </dsp:txXfrm>
    </dsp:sp>
    <dsp:sp modelId="{54F2D95F-1573-438E-9969-10E4ED5FA148}">
      <dsp:nvSpPr>
        <dsp:cNvPr id="0" name=""/>
        <dsp:cNvSpPr/>
      </dsp:nvSpPr>
      <dsp:spPr>
        <a:xfrm>
          <a:off x="8444057" y="919770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9111E-2D4B-474E-A72E-E4492687E8CC}">
      <dsp:nvSpPr>
        <dsp:cNvPr id="0" name=""/>
        <dsp:cNvSpPr/>
      </dsp:nvSpPr>
      <dsp:spPr>
        <a:xfrm>
          <a:off x="7874157" y="2229223"/>
          <a:ext cx="2072362" cy="120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Limited participation of young people in the TVET system. </a:t>
          </a:r>
        </a:p>
      </dsp:txBody>
      <dsp:txXfrm>
        <a:off x="7874157" y="2229223"/>
        <a:ext cx="2072362" cy="120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E77F2-6575-44D2-B2ED-CB6CFDC2A1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69EB2-96B2-475C-BBE5-C9DC63798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EBBF7-5CE4-486E-A8B9-638560AE5660}" type="datetimeFigureOut">
              <a:rPr lang="en-PH" smtClean="0"/>
              <a:t>31/10/2024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39D9C-F350-4E9C-8B5B-4B435EDD3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E6F05-A519-499C-94F9-96FEF7FB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2ADB7D-DAB7-4C56-9F79-AB8C4588757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29100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3B2CE4-751F-0643-B4A7-F864325DF021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49113F-0DCE-7D40-9684-257778C5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74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5146-A459-422C-B537-6C065C34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6814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0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118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5643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59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15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64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784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6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7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47D4797B-8168-6105-12A8-50261F66E9D9}"/>
              </a:ext>
            </a:extLst>
          </p:cNvPr>
          <p:cNvSpPr/>
          <p:nvPr userDrawn="1"/>
        </p:nvSpPr>
        <p:spPr>
          <a:xfrm rot="5400000">
            <a:off x="1926654" y="382631"/>
            <a:ext cx="365125" cy="48683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</p:spTree>
    <p:extLst>
      <p:ext uri="{BB962C8B-B14F-4D97-AF65-F5344CB8AC3E}">
        <p14:creationId xmlns:p14="http://schemas.microsoft.com/office/powerpoint/2010/main" val="41434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3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258EAE-5598-23A8-E4AF-0820F64236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751" y="78454"/>
            <a:ext cx="1173611" cy="836441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4BD1803-8163-8551-FE06-927CB446B17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997432" y="5944862"/>
            <a:ext cx="889193" cy="666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48D6F-AAFC-06AA-9577-AB618C87E56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98888" y="6672580"/>
            <a:ext cx="4616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PUBLIC. This information is being disclosed to the public in accordance with ADB’s Access to Information Policy.</a:t>
            </a:r>
          </a:p>
        </p:txBody>
      </p:sp>
    </p:spTree>
    <p:extLst>
      <p:ext uri="{BB962C8B-B14F-4D97-AF65-F5344CB8AC3E}">
        <p14:creationId xmlns:p14="http://schemas.microsoft.com/office/powerpoint/2010/main" val="127164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73" r:id="rId12"/>
    <p:sldLayoutId id="2147483661" r:id="rId13"/>
    <p:sldLayoutId id="214748366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BCA4488-F779-4E6E-9E24-B3E6931BE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6486176" y="0"/>
            <a:ext cx="4181825" cy="6858000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3964706-0C58-4567-BF66-CA88E3189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211" y="375773"/>
            <a:ext cx="759788" cy="759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94A92E-0734-37B8-1297-F704C6F20D92}"/>
              </a:ext>
            </a:extLst>
          </p:cNvPr>
          <p:cNvSpPr txBox="1"/>
          <p:nvPr/>
        </p:nvSpPr>
        <p:spPr>
          <a:xfrm>
            <a:off x="1903212" y="1360967"/>
            <a:ext cx="506465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>
                <a:solidFill>
                  <a:srgbClr val="0000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Vocational Education and Quality of Jobs for Sustainable Economic Development </a:t>
            </a:r>
            <a:br>
              <a:rPr lang="en-US" sz="2800" b="1" kern="100" dirty="0">
                <a:solidFill>
                  <a:srgbClr val="0000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2800" b="1" kern="100" dirty="0">
              <a:solidFill>
                <a:srgbClr val="0000FF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2800" b="1" kern="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kern="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Presented by Baktygul Omurzakova,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Officer (Social Sector)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November 2024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392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B1E87-93AC-AD23-86BF-68746A09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3794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8D061-E426-68FF-2905-9F850BDE9CCF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Inclusive TVET Program - to create equal opportunities in vocational education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DF31EF-50BE-C312-4702-27687E55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D0C6CEF-3F30-5644-AEEC-4228C0B92182}" type="slidenum">
              <a:rPr lang="en-US" smtClean="0">
                <a:solidFill>
                  <a:schemeClr val="bg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417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27709F-4F93-410C-90F6-71DA1EF2182C}"/>
              </a:ext>
            </a:extLst>
          </p:cNvPr>
          <p:cNvSpPr txBox="1"/>
          <p:nvPr/>
        </p:nvSpPr>
        <p:spPr>
          <a:xfrm>
            <a:off x="1981201" y="4609812"/>
            <a:ext cx="4244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F602E8-A5B5-4F6F-BDA1-85E8D769C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6486176" y="0"/>
            <a:ext cx="4181825" cy="6858000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99E0F5E8-BAA6-4CA4-88F7-705257418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211" y="375773"/>
            <a:ext cx="759788" cy="759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917286-B459-B408-04A3-6D1A07E271F5}"/>
              </a:ext>
            </a:extLst>
          </p:cNvPr>
          <p:cNvSpPr txBox="1"/>
          <p:nvPr/>
        </p:nvSpPr>
        <p:spPr>
          <a:xfrm>
            <a:off x="827774" y="1417191"/>
            <a:ext cx="5842534" cy="216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“Sustainable development is a balance between economic growth, social justice and environmental protection.” </a:t>
            </a:r>
          </a:p>
        </p:txBody>
      </p:sp>
    </p:spTree>
    <p:extLst>
      <p:ext uri="{BB962C8B-B14F-4D97-AF65-F5344CB8AC3E}">
        <p14:creationId xmlns:p14="http://schemas.microsoft.com/office/powerpoint/2010/main" val="130079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7F66-5B33-C05E-E7B1-581FA4A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98" y="365126"/>
            <a:ext cx="9950302" cy="761926"/>
          </a:xfrm>
        </p:spPr>
        <p:txBody>
          <a:bodyPr>
            <a:normAutofit/>
          </a:bodyPr>
          <a:lstStyle/>
          <a:p>
            <a:r>
              <a:rPr lang="en-PH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Region/Country Strategy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BB10-0BCE-8C2E-99A8-C9202B64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498"/>
            <a:ext cx="10515600" cy="4773465"/>
          </a:xfrm>
        </p:spPr>
        <p:txBody>
          <a:bodyPr>
            <a:normAutofit lnSpcReduction="10000"/>
          </a:bodyPr>
          <a:lstStyle/>
          <a:p>
            <a:pPr rtl="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In 2023, Asia and the Pacific sustained strong economic growth, with the region's developing economies expanding by 5% (ADB); </a:t>
            </a:r>
            <a:r>
              <a:rPr lang="en-US" sz="2600" b="0" i="0" u="none" strike="noStrike" kern="1200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 accounts for 70% of global growth in 2023 (IMF)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Investments in human capital development is at the heart of long-term increase in productivity and continuing reduction in poverty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Emphasis on higher-order talent, and skills, including digital skills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Countries are encouraged to consider reimagining education to prepare for future transformations</a:t>
            </a:r>
          </a:p>
          <a:p>
            <a:pPr marL="0" indent="0" algn="ctr">
              <a:spcBef>
                <a:spcPts val="0"/>
              </a:spcBef>
              <a:buSzTx/>
              <a:buNone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SzTx/>
              <a:buNone/>
            </a:pP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 marL="0" indent="0" algn="ctr">
              <a:spcBef>
                <a:spcPts val="0"/>
              </a:spcBef>
              <a:buSzTx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challenges remain to be addressed – lack of adequate quality and relevance in education, pressures of climate change, priorities from digitalization, changing nature of inequalities, and disparities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C19E7-A4BE-BB7E-24F4-0EE4AAE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9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B9BE-15B8-7629-F904-6600CA2A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TVET – Key 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3D951C-9827-78BB-1429-EC36CA1160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081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9A71-9892-47E4-DF2C-25436A66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3" y="365126"/>
            <a:ext cx="9971567" cy="71939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Vocational Schools in the Kyrgyz Republic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32CAF-C3E5-6D03-6BA7-547F1E09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5A4011-A296-1846-8E3C-AF992FB4F9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22744"/>
          <a:ext cx="10515600" cy="455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44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49F0-CEAC-8DE4-64B7-4BD0B7C8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172" y="365125"/>
            <a:ext cx="10056628" cy="1325563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 of Vocational Education and Training Programs (thousands)</a:t>
            </a:r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4D28A-A0BD-CE82-72E4-24E269C6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EF4B037-A6BC-754E-9C05-3FDC206A6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3667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49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4B1C0D-9665-2983-232E-D95CC154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014" y="659219"/>
            <a:ext cx="10600660" cy="5188688"/>
          </a:xfrm>
        </p:spPr>
        <p:txBody>
          <a:bodyPr>
            <a:normAutofit/>
          </a:bodyPr>
          <a:lstStyle/>
          <a:p>
            <a:r>
              <a:rPr lang="en-PH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 Education Historical Lending By Subsector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2DB3E8-38A1-1820-830A-032927AE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528587"/>
              </p:ext>
            </p:extLst>
          </p:nvPr>
        </p:nvGraphicFramePr>
        <p:xfrm>
          <a:off x="862757" y="1839433"/>
          <a:ext cx="4787415" cy="368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F29211-8FB1-60D8-28FD-32508BE6E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788481"/>
              </p:ext>
            </p:extLst>
          </p:nvPr>
        </p:nvGraphicFramePr>
        <p:xfrm>
          <a:off x="6223792" y="1744133"/>
          <a:ext cx="4680769" cy="378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9AD3A23-020B-F770-9897-5058D49F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08" y="5730950"/>
            <a:ext cx="8258188" cy="2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F361-5FEC-DA5C-441C-0957324E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 Financial Contribution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F4674-3CD8-CD69-137F-ADAEA50E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406CA-30F3-C439-6841-929B9D18DE8F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438238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1997-2023 - 186 million USD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$19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Program Loan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$63.9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Project loan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$37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Policy Grant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$60.6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Project Grant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Grant through other donors..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aphicFrame>
        <p:nvGraphicFramePr>
          <p:cNvPr id="7" name="Content Placeholder 6" title="Chart">
            <a:extLst>
              <a:ext uri="{FF2B5EF4-FFF2-40B4-BE49-F238E27FC236}">
                <a16:creationId xmlns:a16="http://schemas.microsoft.com/office/drawing/2014/main" id="{A3461C56-BBB2-8536-739D-665580223F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7382856"/>
              </p:ext>
            </p:extLst>
          </p:nvPr>
        </p:nvGraphicFramePr>
        <p:xfrm>
          <a:off x="5656521" y="903767"/>
          <a:ext cx="5697279" cy="527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752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BC769-599B-8734-5342-1FFA6A2F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>
              <a:spcAft>
                <a:spcPts val="0"/>
              </a:spcAft>
            </a:pPr>
            <a:r>
              <a:rPr lang="en-US" sz="34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List of ADB-supported Education Projects in Kyrgyz Republic</a:t>
            </a:r>
            <a:br>
              <a:rPr lang="en-US" sz="3400" i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A screen shot of a document&#10;&#10;Description automatically generated">
            <a:extLst>
              <a:ext uri="{FF2B5EF4-FFF2-40B4-BE49-F238E27FC236}">
                <a16:creationId xmlns:a16="http://schemas.microsoft.com/office/drawing/2014/main" id="{E2371C36-1627-70AD-6B8A-9F9F0213E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2428" y="1432887"/>
            <a:ext cx="7225748" cy="39922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9CD87-88BF-9CB0-932A-168664D7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A531B8-4827-4A74-16C1-2A33DC89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5CD939-D1B7-F20D-41B6-2ED9CA65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0E905-24C1-0E11-9911-5E4216BCF5F2}"/>
              </a:ext>
            </a:extLst>
          </p:cNvPr>
          <p:cNvSpPr txBox="1"/>
          <p:nvPr/>
        </p:nvSpPr>
        <p:spPr>
          <a:xfrm>
            <a:off x="4875729" y="725494"/>
            <a:ext cx="3638349" cy="15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b="1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Green technologies + digital solutions </a:t>
            </a: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can foster innovation, leading to new job roles that require a blend of both skill sets.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243D3-0AE8-1CD7-E904-FF27D55339E1}"/>
              </a:ext>
            </a:extLst>
          </p:cNvPr>
          <p:cNvSpPr txBox="1"/>
          <p:nvPr/>
        </p:nvSpPr>
        <p:spPr>
          <a:xfrm>
            <a:off x="5118100" y="3824182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+ digital skills + vocational education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essential, as graduates must gain these competencies to meet future job market demands</a:t>
            </a:r>
            <a:endParaRPr lang="en-US" sz="18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34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Props1.xml><?xml version="1.0" encoding="utf-8"?>
<ds:datastoreItem xmlns:ds="http://schemas.openxmlformats.org/officeDocument/2006/customXml" ds:itemID="{34311751-AAA1-4B4C-B95B-CBD4A6D63C32}"/>
</file>

<file path=customXml/itemProps2.xml><?xml version="1.0" encoding="utf-8"?>
<ds:datastoreItem xmlns:ds="http://schemas.openxmlformats.org/officeDocument/2006/customXml" ds:itemID="{8DDABB2D-79D6-46AE-8DE4-F6230F58330E}"/>
</file>

<file path=customXml/itemProps3.xml><?xml version="1.0" encoding="utf-8"?>
<ds:datastoreItem xmlns:ds="http://schemas.openxmlformats.org/officeDocument/2006/customXml" ds:itemID="{0FEA76F2-4DB3-4B6C-83EE-DDBC59973FB3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6200</TotalTime>
  <Words>433</Words>
  <Application>Microsoft Office PowerPoint</Application>
  <PresentationFormat>Widescreen</PresentationFormat>
  <Paragraphs>54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Wingdings</vt:lpstr>
      <vt:lpstr>Office 2013 - 2022 Theme</vt:lpstr>
      <vt:lpstr>PowerPoint Presentation</vt:lpstr>
      <vt:lpstr>Region/Country Strategy</vt:lpstr>
      <vt:lpstr>TVET – Key Challenges</vt:lpstr>
      <vt:lpstr>Number of Vocational Schools in the Kyrgyz Republic</vt:lpstr>
      <vt:lpstr>Graduates of Vocational Education and Training Programs (thousands) </vt:lpstr>
      <vt:lpstr>PowerPoint Presentation</vt:lpstr>
      <vt:lpstr>ADB Financial Contribution</vt:lpstr>
      <vt:lpstr>List of ADB-supported Education Projects in Kyrgyz Republic 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Ng</dc:creator>
  <cp:lastModifiedBy>Baktygul Omurzakova</cp:lastModifiedBy>
  <cp:revision>561</cp:revision>
  <cp:lastPrinted>2018-03-19T02:23:16Z</cp:lastPrinted>
  <dcterms:created xsi:type="dcterms:W3CDTF">2018-03-09T02:27:26Z</dcterms:created>
  <dcterms:modified xsi:type="dcterms:W3CDTF">2024-10-31T18:57:56Z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a389cf-beba-4bd0-8ff2-492d580e4d9c_Enabled">
    <vt:lpwstr>true</vt:lpwstr>
  </property>
  <property fmtid="{D5CDD505-2E9C-101B-9397-08002B2CF9AE}" pid="3" name="MSIP_Label_39a389cf-beba-4bd0-8ff2-492d580e4d9c_SetDate">
    <vt:lpwstr>2024-10-31T18:57:48Z</vt:lpwstr>
  </property>
  <property fmtid="{D5CDD505-2E9C-101B-9397-08002B2CF9AE}" pid="4" name="MSIP_Label_39a389cf-beba-4bd0-8ff2-492d580e4d9c_Method">
    <vt:lpwstr>Privileged</vt:lpwstr>
  </property>
  <property fmtid="{D5CDD505-2E9C-101B-9397-08002B2CF9AE}" pid="5" name="MSIP_Label_39a389cf-beba-4bd0-8ff2-492d580e4d9c_Name">
    <vt:lpwstr>Public</vt:lpwstr>
  </property>
  <property fmtid="{D5CDD505-2E9C-101B-9397-08002B2CF9AE}" pid="6" name="MSIP_Label_39a389cf-beba-4bd0-8ff2-492d580e4d9c_SiteId">
    <vt:lpwstr>9495d6bb-41c2-4c58-848f-92e52cf3d640</vt:lpwstr>
  </property>
  <property fmtid="{D5CDD505-2E9C-101B-9397-08002B2CF9AE}" pid="7" name="MSIP_Label_39a389cf-beba-4bd0-8ff2-492d580e4d9c_ActionId">
    <vt:lpwstr>2c21cc80-81b8-4422-9446-1ffcae950456</vt:lpwstr>
  </property>
  <property fmtid="{D5CDD505-2E9C-101B-9397-08002B2CF9AE}" pid="8" name="MSIP_Label_39a389cf-beba-4bd0-8ff2-492d580e4d9c_ContentBits">
    <vt:lpwstr>2</vt:lpwstr>
  </property>
  <property fmtid="{D5CDD505-2E9C-101B-9397-08002B2CF9AE}" pid="9" name="ClassificationContentMarkingFooterLocations">
    <vt:lpwstr>Office 2013 - 2022 Theme:9</vt:lpwstr>
  </property>
  <property fmtid="{D5CDD505-2E9C-101B-9397-08002B2CF9AE}" pid="10" name="ClassificationContentMarkingFooterText">
    <vt:lpwstr>PUBLIC. This information is being disclosed to the public in accordance with ADB’s Access to Information Policy.</vt:lpwstr>
  </property>
  <property fmtid="{D5CDD505-2E9C-101B-9397-08002B2CF9AE}" pid="11" name="ContentTypeId">
    <vt:lpwstr>0x010100D8F66B405F29604D8806A89015DAB3D8</vt:lpwstr>
  </property>
</Properties>
</file>