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3682" r:id="rId8"/>
    <p:sldId id="3694" r:id="rId9"/>
    <p:sldId id="3698" r:id="rId10"/>
    <p:sldId id="3684" r:id="rId11"/>
    <p:sldId id="3693" r:id="rId12"/>
    <p:sldId id="3697" r:id="rId13"/>
    <p:sldId id="3699" r:id="rId14"/>
    <p:sldId id="3700" r:id="rId15"/>
    <p:sldId id="3690" r:id="rId16"/>
    <p:sldId id="3702" r:id="rId17"/>
    <p:sldId id="3703" r:id="rId18"/>
    <p:sldId id="36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2EB51-1EA6-4FA9-9769-16D8AA149A72}" v="181" dt="2024-10-30T14:46:29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6633" autoAdjust="0"/>
  </p:normalViewPr>
  <p:slideViewPr>
    <p:cSldViewPr snapToGrid="0">
      <p:cViewPr varScale="1">
        <p:scale>
          <a:sx n="152" d="100"/>
          <a:sy n="152" d="100"/>
        </p:scale>
        <p:origin x="60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Neelsen" userId="5a875468-2f6d-4850-9212-e9ff7de303a0" providerId="ADAL" clId="{87E2EB51-1EA6-4FA9-9769-16D8AA149A72}"/>
    <pc:docChg chg="undo custSel addSld delSld modSld">
      <pc:chgData name="Sven Neelsen" userId="5a875468-2f6d-4850-9212-e9ff7de303a0" providerId="ADAL" clId="{87E2EB51-1EA6-4FA9-9769-16D8AA149A72}" dt="2024-10-30T14:46:29.486" v="795" actId="313"/>
      <pc:docMkLst>
        <pc:docMk/>
      </pc:docMkLst>
      <pc:sldChg chg="modSp mod modNotesTx">
        <pc:chgData name="Sven Neelsen" userId="5a875468-2f6d-4850-9212-e9ff7de303a0" providerId="ADAL" clId="{87E2EB51-1EA6-4FA9-9769-16D8AA149A72}" dt="2024-10-30T14:39:36.072" v="706" actId="14100"/>
        <pc:sldMkLst>
          <pc:docMk/>
          <pc:sldMk cId="4100419164" sldId="257"/>
        </pc:sldMkLst>
        <pc:graphicFrameChg chg="mod">
          <ac:chgData name="Sven Neelsen" userId="5a875468-2f6d-4850-9212-e9ff7de303a0" providerId="ADAL" clId="{87E2EB51-1EA6-4FA9-9769-16D8AA149A72}" dt="2024-10-30T14:39:36.072" v="706" actId="14100"/>
          <ac:graphicFrameMkLst>
            <pc:docMk/>
            <pc:sldMk cId="4100419164" sldId="257"/>
            <ac:graphicFrameMk id="7" creationId="{253BA0EC-AF9D-D153-0CEA-D7878FB5309D}"/>
          </ac:graphicFrameMkLst>
        </pc:graphicFrameChg>
        <pc:graphicFrameChg chg="mod">
          <ac:chgData name="Sven Neelsen" userId="5a875468-2f6d-4850-9212-e9ff7de303a0" providerId="ADAL" clId="{87E2EB51-1EA6-4FA9-9769-16D8AA149A72}" dt="2024-10-30T14:39:25.039" v="704" actId="255"/>
          <ac:graphicFrameMkLst>
            <pc:docMk/>
            <pc:sldMk cId="4100419164" sldId="257"/>
            <ac:graphicFrameMk id="11" creationId="{33C54109-C369-4567-3765-26A19A091765}"/>
          </ac:graphicFrameMkLst>
        </pc:graphicFrameChg>
      </pc:sldChg>
      <pc:sldChg chg="delSp modSp mod">
        <pc:chgData name="Sven Neelsen" userId="5a875468-2f6d-4850-9212-e9ff7de303a0" providerId="ADAL" clId="{87E2EB51-1EA6-4FA9-9769-16D8AA149A72}" dt="2024-10-30T14:39:49.642" v="707" actId="14100"/>
        <pc:sldMkLst>
          <pc:docMk/>
          <pc:sldMk cId="1729799543" sldId="258"/>
        </pc:sldMkLst>
        <pc:spChg chg="mod">
          <ac:chgData name="Sven Neelsen" userId="5a875468-2f6d-4850-9212-e9ff7de303a0" providerId="ADAL" clId="{87E2EB51-1EA6-4FA9-9769-16D8AA149A72}" dt="2024-10-30T14:26:39.150" v="584" actId="14100"/>
          <ac:spMkLst>
            <pc:docMk/>
            <pc:sldMk cId="1729799543" sldId="258"/>
            <ac:spMk id="20" creationId="{3B4084B2-89F2-04DE-2E49-7EEA151BD92B}"/>
          </ac:spMkLst>
        </pc:spChg>
        <pc:spChg chg="mod">
          <ac:chgData name="Sven Neelsen" userId="5a875468-2f6d-4850-9212-e9ff7de303a0" providerId="ADAL" clId="{87E2EB51-1EA6-4FA9-9769-16D8AA149A72}" dt="2024-10-30T14:27:31.574" v="594" actId="14100"/>
          <ac:spMkLst>
            <pc:docMk/>
            <pc:sldMk cId="1729799543" sldId="258"/>
            <ac:spMk id="37" creationId="{EF6C85E0-CEFC-6A78-BEF4-486982C35C76}"/>
          </ac:spMkLst>
        </pc:spChg>
        <pc:spChg chg="mod">
          <ac:chgData name="Sven Neelsen" userId="5a875468-2f6d-4850-9212-e9ff7de303a0" providerId="ADAL" clId="{87E2EB51-1EA6-4FA9-9769-16D8AA149A72}" dt="2024-10-30T14:26:19.935" v="582" actId="1076"/>
          <ac:spMkLst>
            <pc:docMk/>
            <pc:sldMk cId="1729799543" sldId="258"/>
            <ac:spMk id="44" creationId="{906345D5-6234-84CF-E9EE-33E5E353B379}"/>
          </ac:spMkLst>
        </pc:spChg>
        <pc:spChg chg="mod">
          <ac:chgData name="Sven Neelsen" userId="5a875468-2f6d-4850-9212-e9ff7de303a0" providerId="ADAL" clId="{87E2EB51-1EA6-4FA9-9769-16D8AA149A72}" dt="2024-10-30T14:39:49.642" v="707" actId="14100"/>
          <ac:spMkLst>
            <pc:docMk/>
            <pc:sldMk cId="1729799543" sldId="258"/>
            <ac:spMk id="46" creationId="{A645F2C5-6085-F445-DABC-F1E2CAC92F01}"/>
          </ac:spMkLst>
        </pc:spChg>
        <pc:spChg chg="mod">
          <ac:chgData name="Sven Neelsen" userId="5a875468-2f6d-4850-9212-e9ff7de303a0" providerId="ADAL" clId="{87E2EB51-1EA6-4FA9-9769-16D8AA149A72}" dt="2024-10-30T14:26:51.982" v="588" actId="1076"/>
          <ac:spMkLst>
            <pc:docMk/>
            <pc:sldMk cId="1729799543" sldId="258"/>
            <ac:spMk id="48" creationId="{5A05E4AB-DDEA-842D-F13A-7787808BBE8D}"/>
          </ac:spMkLst>
        </pc:spChg>
        <pc:spChg chg="mod">
          <ac:chgData name="Sven Neelsen" userId="5a875468-2f6d-4850-9212-e9ff7de303a0" providerId="ADAL" clId="{87E2EB51-1EA6-4FA9-9769-16D8AA149A72}" dt="2024-10-30T14:26:55.200" v="589" actId="1076"/>
          <ac:spMkLst>
            <pc:docMk/>
            <pc:sldMk cId="1729799543" sldId="258"/>
            <ac:spMk id="50" creationId="{F4D66701-D887-6A29-2F4E-9E46A33A6D25}"/>
          </ac:spMkLst>
        </pc:spChg>
        <pc:spChg chg="mod">
          <ac:chgData name="Sven Neelsen" userId="5a875468-2f6d-4850-9212-e9ff7de303a0" providerId="ADAL" clId="{87E2EB51-1EA6-4FA9-9769-16D8AA149A72}" dt="2024-10-30T14:26:39.150" v="584" actId="14100"/>
          <ac:spMkLst>
            <pc:docMk/>
            <pc:sldMk cId="1729799543" sldId="258"/>
            <ac:spMk id="52" creationId="{00D7B793-1796-6564-E84E-CD3C927E800A}"/>
          </ac:spMkLst>
        </pc:spChg>
        <pc:spChg chg="mod">
          <ac:chgData name="Sven Neelsen" userId="5a875468-2f6d-4850-9212-e9ff7de303a0" providerId="ADAL" clId="{87E2EB51-1EA6-4FA9-9769-16D8AA149A72}" dt="2024-10-30T14:26:58.468" v="590" actId="1076"/>
          <ac:spMkLst>
            <pc:docMk/>
            <pc:sldMk cId="1729799543" sldId="258"/>
            <ac:spMk id="54" creationId="{944B68F4-AA19-E84B-0125-76EE69EFD853}"/>
          </ac:spMkLst>
        </pc:spChg>
        <pc:spChg chg="mod">
          <ac:chgData name="Sven Neelsen" userId="5a875468-2f6d-4850-9212-e9ff7de303a0" providerId="ADAL" clId="{87E2EB51-1EA6-4FA9-9769-16D8AA149A72}" dt="2024-10-30T14:26:39.150" v="584" actId="14100"/>
          <ac:spMkLst>
            <pc:docMk/>
            <pc:sldMk cId="1729799543" sldId="258"/>
            <ac:spMk id="98" creationId="{8905E130-8B98-9B57-56A1-EFE260745FF0}"/>
          </ac:spMkLst>
        </pc:spChg>
        <pc:spChg chg="del mod">
          <ac:chgData name="Sven Neelsen" userId="5a875468-2f6d-4850-9212-e9ff7de303a0" providerId="ADAL" clId="{87E2EB51-1EA6-4FA9-9769-16D8AA149A72}" dt="2024-10-30T14:27:49.840" v="599" actId="478"/>
          <ac:spMkLst>
            <pc:docMk/>
            <pc:sldMk cId="1729799543" sldId="258"/>
            <ac:spMk id="121" creationId="{1C682835-ECE6-65E1-0A38-7468D7387753}"/>
          </ac:spMkLst>
        </pc:spChg>
        <pc:grpChg chg="mod">
          <ac:chgData name="Sven Neelsen" userId="5a875468-2f6d-4850-9212-e9ff7de303a0" providerId="ADAL" clId="{87E2EB51-1EA6-4FA9-9769-16D8AA149A72}" dt="2024-10-30T14:27:26.193" v="593" actId="1076"/>
          <ac:grpSpMkLst>
            <pc:docMk/>
            <pc:sldMk cId="1729799543" sldId="258"/>
            <ac:grpSpMk id="115" creationId="{0A7A3FE9-DA24-3A3A-74E7-E214AA62F65E}"/>
          </ac:grpSpMkLst>
        </pc:grpChg>
        <pc:graphicFrameChg chg="mod">
          <ac:chgData name="Sven Neelsen" userId="5a875468-2f6d-4850-9212-e9ff7de303a0" providerId="ADAL" clId="{87E2EB51-1EA6-4FA9-9769-16D8AA149A72}" dt="2024-10-30T14:26:03.131" v="579" actId="1076"/>
          <ac:graphicFrameMkLst>
            <pc:docMk/>
            <pc:sldMk cId="1729799543" sldId="258"/>
            <ac:graphicFrameMk id="9" creationId="{33AA8D20-E055-A976-3B57-5709035B63B3}"/>
          </ac:graphicFrameMkLst>
        </pc:graphicFrameChg>
        <pc:picChg chg="del mod">
          <ac:chgData name="Sven Neelsen" userId="5a875468-2f6d-4850-9212-e9ff7de303a0" providerId="ADAL" clId="{87E2EB51-1EA6-4FA9-9769-16D8AA149A72}" dt="2024-10-30T14:27:42.655" v="598" actId="478"/>
          <ac:picMkLst>
            <pc:docMk/>
            <pc:sldMk cId="1729799543" sldId="258"/>
            <ac:picMk id="119" creationId="{BBA93E06-E083-E942-1F21-CC2301B9AA07}"/>
          </ac:picMkLst>
        </pc:picChg>
        <pc:cxnChg chg="mod">
          <ac:chgData name="Sven Neelsen" userId="5a875468-2f6d-4850-9212-e9ff7de303a0" providerId="ADAL" clId="{87E2EB51-1EA6-4FA9-9769-16D8AA149A72}" dt="2024-10-30T14:39:49.642" v="707" actId="14100"/>
          <ac:cxnSpMkLst>
            <pc:docMk/>
            <pc:sldMk cId="1729799543" sldId="258"/>
            <ac:cxnSpMk id="55" creationId="{0DC81F32-260B-BCC3-884D-B985400C7392}"/>
          </ac:cxnSpMkLst>
        </pc:cxnChg>
        <pc:cxnChg chg="mod">
          <ac:chgData name="Sven Neelsen" userId="5a875468-2f6d-4850-9212-e9ff7de303a0" providerId="ADAL" clId="{87E2EB51-1EA6-4FA9-9769-16D8AA149A72}" dt="2024-10-30T14:26:39.150" v="584" actId="14100"/>
          <ac:cxnSpMkLst>
            <pc:docMk/>
            <pc:sldMk cId="1729799543" sldId="258"/>
            <ac:cxnSpMk id="57" creationId="{01952B82-C20E-AD20-C49F-C532B9D93FE3}"/>
          </ac:cxnSpMkLst>
        </pc:cxnChg>
        <pc:cxnChg chg="mod">
          <ac:chgData name="Sven Neelsen" userId="5a875468-2f6d-4850-9212-e9ff7de303a0" providerId="ADAL" clId="{87E2EB51-1EA6-4FA9-9769-16D8AA149A72}" dt="2024-10-30T14:26:58.468" v="590" actId="1076"/>
          <ac:cxnSpMkLst>
            <pc:docMk/>
            <pc:sldMk cId="1729799543" sldId="258"/>
            <ac:cxnSpMk id="61" creationId="{0F223402-AECB-2C6A-A218-36CE7C96AD8D}"/>
          </ac:cxnSpMkLst>
        </pc:cxnChg>
        <pc:cxnChg chg="mod">
          <ac:chgData name="Sven Neelsen" userId="5a875468-2f6d-4850-9212-e9ff7de303a0" providerId="ADAL" clId="{87E2EB51-1EA6-4FA9-9769-16D8AA149A72}" dt="2024-10-30T14:39:49.642" v="707" actId="14100"/>
          <ac:cxnSpMkLst>
            <pc:docMk/>
            <pc:sldMk cId="1729799543" sldId="258"/>
            <ac:cxnSpMk id="63" creationId="{42F8F175-191A-AA64-A9E1-15F4DD18A1CD}"/>
          </ac:cxnSpMkLst>
        </pc:cxnChg>
        <pc:cxnChg chg="mod">
          <ac:chgData name="Sven Neelsen" userId="5a875468-2f6d-4850-9212-e9ff7de303a0" providerId="ADAL" clId="{87E2EB51-1EA6-4FA9-9769-16D8AA149A72}" dt="2024-10-30T14:39:49.642" v="707" actId="14100"/>
          <ac:cxnSpMkLst>
            <pc:docMk/>
            <pc:sldMk cId="1729799543" sldId="258"/>
            <ac:cxnSpMk id="65" creationId="{E7BF8E00-030E-88E9-FE4C-7C4058B25617}"/>
          </ac:cxnSpMkLst>
        </pc:cxnChg>
        <pc:cxnChg chg="mod">
          <ac:chgData name="Sven Neelsen" userId="5a875468-2f6d-4850-9212-e9ff7de303a0" providerId="ADAL" clId="{87E2EB51-1EA6-4FA9-9769-16D8AA149A72}" dt="2024-10-30T14:26:58.468" v="590" actId="1076"/>
          <ac:cxnSpMkLst>
            <pc:docMk/>
            <pc:sldMk cId="1729799543" sldId="258"/>
            <ac:cxnSpMk id="79" creationId="{40C37897-EC9D-1ECF-80CE-8F99F6186902}"/>
          </ac:cxnSpMkLst>
        </pc:cxnChg>
        <pc:cxnChg chg="mod">
          <ac:chgData name="Sven Neelsen" userId="5a875468-2f6d-4850-9212-e9ff7de303a0" providerId="ADAL" clId="{87E2EB51-1EA6-4FA9-9769-16D8AA149A72}" dt="2024-10-30T14:26:55.200" v="589" actId="1076"/>
          <ac:cxnSpMkLst>
            <pc:docMk/>
            <pc:sldMk cId="1729799543" sldId="258"/>
            <ac:cxnSpMk id="82" creationId="{07BD6BA1-AA5A-9993-A3AD-9B31564FE070}"/>
          </ac:cxnSpMkLst>
        </pc:cxnChg>
        <pc:cxnChg chg="mod">
          <ac:chgData name="Sven Neelsen" userId="5a875468-2f6d-4850-9212-e9ff7de303a0" providerId="ADAL" clId="{87E2EB51-1EA6-4FA9-9769-16D8AA149A72}" dt="2024-10-30T14:27:31.574" v="594" actId="14100"/>
          <ac:cxnSpMkLst>
            <pc:docMk/>
            <pc:sldMk cId="1729799543" sldId="258"/>
            <ac:cxnSpMk id="85" creationId="{E1CBE93A-44F9-E661-FBA2-9FC1D716E99C}"/>
          </ac:cxnSpMkLst>
        </pc:cxnChg>
        <pc:cxnChg chg="mod">
          <ac:chgData name="Sven Neelsen" userId="5a875468-2f6d-4850-9212-e9ff7de303a0" providerId="ADAL" clId="{87E2EB51-1EA6-4FA9-9769-16D8AA149A72}" dt="2024-10-30T14:27:31.574" v="594" actId="14100"/>
          <ac:cxnSpMkLst>
            <pc:docMk/>
            <pc:sldMk cId="1729799543" sldId="258"/>
            <ac:cxnSpMk id="88" creationId="{9DE70521-7B07-252D-7347-E35B188BB4AA}"/>
          </ac:cxnSpMkLst>
        </pc:cxnChg>
      </pc:sldChg>
      <pc:sldChg chg="addSp delSp modSp mod">
        <pc:chgData name="Sven Neelsen" userId="5a875468-2f6d-4850-9212-e9ff7de303a0" providerId="ADAL" clId="{87E2EB51-1EA6-4FA9-9769-16D8AA149A72}" dt="2024-10-30T14:46:29.486" v="795" actId="313"/>
        <pc:sldMkLst>
          <pc:docMk/>
          <pc:sldMk cId="3175020060" sldId="3682"/>
        </pc:sldMkLst>
        <pc:spChg chg="add mod">
          <ac:chgData name="Sven Neelsen" userId="5a875468-2f6d-4850-9212-e9ff7de303a0" providerId="ADAL" clId="{87E2EB51-1EA6-4FA9-9769-16D8AA149A72}" dt="2024-10-30T14:45:46.526" v="789" actId="1076"/>
          <ac:spMkLst>
            <pc:docMk/>
            <pc:sldMk cId="3175020060" sldId="3682"/>
            <ac:spMk id="6" creationId="{3CBBAEFD-63CB-57C2-69B6-D938C1382ED9}"/>
          </ac:spMkLst>
        </pc:spChg>
        <pc:spChg chg="add mod">
          <ac:chgData name="Sven Neelsen" userId="5a875468-2f6d-4850-9212-e9ff7de303a0" providerId="ADAL" clId="{87E2EB51-1EA6-4FA9-9769-16D8AA149A72}" dt="2024-10-30T14:45:43.329" v="788" actId="1076"/>
          <ac:spMkLst>
            <pc:docMk/>
            <pc:sldMk cId="3175020060" sldId="3682"/>
            <ac:spMk id="7" creationId="{09BA26AE-1450-8D33-6785-627A7FBC24C5}"/>
          </ac:spMkLst>
        </pc:spChg>
        <pc:spChg chg="add mod">
          <ac:chgData name="Sven Neelsen" userId="5a875468-2f6d-4850-9212-e9ff7de303a0" providerId="ADAL" clId="{87E2EB51-1EA6-4FA9-9769-16D8AA149A72}" dt="2024-10-30T14:45:40.893" v="787" actId="1076"/>
          <ac:spMkLst>
            <pc:docMk/>
            <pc:sldMk cId="3175020060" sldId="3682"/>
            <ac:spMk id="9" creationId="{0C8EC9C6-E61D-19A7-2090-0D9720776385}"/>
          </ac:spMkLst>
        </pc:spChg>
        <pc:graphicFrameChg chg="add mod">
          <ac:chgData name="Sven Neelsen" userId="5a875468-2f6d-4850-9212-e9ff7de303a0" providerId="ADAL" clId="{87E2EB51-1EA6-4FA9-9769-16D8AA149A72}" dt="2024-10-30T14:46:29.486" v="795" actId="313"/>
          <ac:graphicFrameMkLst>
            <pc:docMk/>
            <pc:sldMk cId="3175020060" sldId="3682"/>
            <ac:graphicFrameMk id="5" creationId="{9E2EFE98-9CC6-2D97-D873-8260B77D68E0}"/>
          </ac:graphicFrameMkLst>
        </pc:graphicFrameChg>
        <pc:graphicFrameChg chg="add del">
          <ac:chgData name="Sven Neelsen" userId="5a875468-2f6d-4850-9212-e9ff7de303a0" providerId="ADAL" clId="{87E2EB51-1EA6-4FA9-9769-16D8AA149A72}" dt="2024-10-30T14:43:52.525" v="710" actId="478"/>
          <ac:graphicFrameMkLst>
            <pc:docMk/>
            <pc:sldMk cId="3175020060" sldId="3682"/>
            <ac:graphicFrameMk id="18" creationId="{9E2EFE98-9CC6-2D97-D873-8260B77D68E0}"/>
          </ac:graphicFrameMkLst>
        </pc:graphicFrameChg>
      </pc:sldChg>
      <pc:sldChg chg="delSp modSp del mod">
        <pc:chgData name="Sven Neelsen" userId="5a875468-2f6d-4850-9212-e9ff7de303a0" providerId="ADAL" clId="{87E2EB51-1EA6-4FA9-9769-16D8AA149A72}" dt="2024-10-29T12:43:03.446" v="322" actId="47"/>
        <pc:sldMkLst>
          <pc:docMk/>
          <pc:sldMk cId="1027802335" sldId="3683"/>
        </pc:sldMkLst>
        <pc:spChg chg="mod">
          <ac:chgData name="Sven Neelsen" userId="5a875468-2f6d-4850-9212-e9ff7de303a0" providerId="ADAL" clId="{87E2EB51-1EA6-4FA9-9769-16D8AA149A72}" dt="2024-10-29T12:29:48.588" v="105" actId="6549"/>
          <ac:spMkLst>
            <pc:docMk/>
            <pc:sldMk cId="1027802335" sldId="3683"/>
            <ac:spMk id="6" creationId="{51DCCBB1-377B-087E-A1DA-A919D6EAA71E}"/>
          </ac:spMkLst>
        </pc:spChg>
        <pc:spChg chg="del">
          <ac:chgData name="Sven Neelsen" userId="5a875468-2f6d-4850-9212-e9ff7de303a0" providerId="ADAL" clId="{87E2EB51-1EA6-4FA9-9769-16D8AA149A72}" dt="2024-10-29T12:29:26.134" v="2" actId="478"/>
          <ac:spMkLst>
            <pc:docMk/>
            <pc:sldMk cId="1027802335" sldId="3683"/>
            <ac:spMk id="13" creationId="{752C8712-DC84-35C4-B95D-C63DF05BAC22}"/>
          </ac:spMkLst>
        </pc:spChg>
        <pc:spChg chg="del">
          <ac:chgData name="Sven Neelsen" userId="5a875468-2f6d-4850-9212-e9ff7de303a0" providerId="ADAL" clId="{87E2EB51-1EA6-4FA9-9769-16D8AA149A72}" dt="2024-10-29T12:29:26.705" v="3" actId="478"/>
          <ac:spMkLst>
            <pc:docMk/>
            <pc:sldMk cId="1027802335" sldId="3683"/>
            <ac:spMk id="14" creationId="{FA8E5CEB-38AC-A419-B74A-8407AE54AC64}"/>
          </ac:spMkLst>
        </pc:spChg>
        <pc:spChg chg="del">
          <ac:chgData name="Sven Neelsen" userId="5a875468-2f6d-4850-9212-e9ff7de303a0" providerId="ADAL" clId="{87E2EB51-1EA6-4FA9-9769-16D8AA149A72}" dt="2024-10-29T12:29:27.424" v="4" actId="478"/>
          <ac:spMkLst>
            <pc:docMk/>
            <pc:sldMk cId="1027802335" sldId="3683"/>
            <ac:spMk id="15" creationId="{D3B6E683-0F9F-E45C-9DF0-B0162EE6FB97}"/>
          </ac:spMkLst>
        </pc:spChg>
        <pc:spChg chg="mod">
          <ac:chgData name="Sven Neelsen" userId="5a875468-2f6d-4850-9212-e9ff7de303a0" providerId="ADAL" clId="{87E2EB51-1EA6-4FA9-9769-16D8AA149A72}" dt="2024-10-29T12:30:08.013" v="109" actId="14100"/>
          <ac:spMkLst>
            <pc:docMk/>
            <pc:sldMk cId="1027802335" sldId="3683"/>
            <ac:spMk id="19" creationId="{B28EF6BD-9002-8870-3AA8-1D1968680989}"/>
          </ac:spMkLst>
        </pc:spChg>
        <pc:spChg chg="mod">
          <ac:chgData name="Sven Neelsen" userId="5a875468-2f6d-4850-9212-e9ff7de303a0" providerId="ADAL" clId="{87E2EB51-1EA6-4FA9-9769-16D8AA149A72}" dt="2024-10-29T12:30:16.788" v="113" actId="1076"/>
          <ac:spMkLst>
            <pc:docMk/>
            <pc:sldMk cId="1027802335" sldId="3683"/>
            <ac:spMk id="20" creationId="{50AC6F21-3480-CA28-E0D2-8D8018743898}"/>
          </ac:spMkLst>
        </pc:spChg>
        <pc:spChg chg="mod">
          <ac:chgData name="Sven Neelsen" userId="5a875468-2f6d-4850-9212-e9ff7de303a0" providerId="ADAL" clId="{87E2EB51-1EA6-4FA9-9769-16D8AA149A72}" dt="2024-10-29T12:30:28.600" v="116" actId="14100"/>
          <ac:spMkLst>
            <pc:docMk/>
            <pc:sldMk cId="1027802335" sldId="3683"/>
            <ac:spMk id="21" creationId="{FDC1555C-6BA2-746A-B06E-C0983D735269}"/>
          </ac:spMkLst>
        </pc:spChg>
        <pc:grpChg chg="del">
          <ac:chgData name="Sven Neelsen" userId="5a875468-2f6d-4850-9212-e9ff7de303a0" providerId="ADAL" clId="{87E2EB51-1EA6-4FA9-9769-16D8AA149A72}" dt="2024-10-29T12:29:24.413" v="1" actId="478"/>
          <ac:grpSpMkLst>
            <pc:docMk/>
            <pc:sldMk cId="1027802335" sldId="3683"/>
            <ac:grpSpMk id="16" creationId="{C9D153E1-575E-EE0F-455B-F97127FC68B9}"/>
          </ac:grpSpMkLst>
        </pc:grpChg>
        <pc:grpChg chg="mod">
          <ac:chgData name="Sven Neelsen" userId="5a875468-2f6d-4850-9212-e9ff7de303a0" providerId="ADAL" clId="{87E2EB51-1EA6-4FA9-9769-16D8AA149A72}" dt="2024-10-29T12:30:02.086" v="108" actId="14100"/>
          <ac:grpSpMkLst>
            <pc:docMk/>
            <pc:sldMk cId="1027802335" sldId="3683"/>
            <ac:grpSpMk id="17" creationId="{2547B686-7CFA-AD26-0418-426CD8EC215D}"/>
          </ac:grpSpMkLst>
        </pc:grpChg>
        <pc:picChg chg="mod">
          <ac:chgData name="Sven Neelsen" userId="5a875468-2f6d-4850-9212-e9ff7de303a0" providerId="ADAL" clId="{87E2EB51-1EA6-4FA9-9769-16D8AA149A72}" dt="2024-10-29T12:29:53.303" v="106" actId="1076"/>
          <ac:picMkLst>
            <pc:docMk/>
            <pc:sldMk cId="1027802335" sldId="3683"/>
            <ac:picMk id="4" creationId="{6C7A07C8-469F-0234-1D9B-15C26AF12066}"/>
          </ac:picMkLst>
        </pc:picChg>
        <pc:picChg chg="del">
          <ac:chgData name="Sven Neelsen" userId="5a875468-2f6d-4850-9212-e9ff7de303a0" providerId="ADAL" clId="{87E2EB51-1EA6-4FA9-9769-16D8AA149A72}" dt="2024-10-29T12:29:23.209" v="0" actId="478"/>
          <ac:picMkLst>
            <pc:docMk/>
            <pc:sldMk cId="1027802335" sldId="3683"/>
            <ac:picMk id="12" creationId="{1D1EDFB8-C689-B753-5542-D52B098F6475}"/>
          </ac:picMkLst>
        </pc:picChg>
      </pc:sldChg>
      <pc:sldChg chg="modSp mod">
        <pc:chgData name="Sven Neelsen" userId="5a875468-2f6d-4850-9212-e9ff7de303a0" providerId="ADAL" clId="{87E2EB51-1EA6-4FA9-9769-16D8AA149A72}" dt="2024-10-29T12:48:11.471" v="476" actId="1076"/>
        <pc:sldMkLst>
          <pc:docMk/>
          <pc:sldMk cId="3378368328" sldId="3684"/>
        </pc:sldMkLst>
        <pc:spChg chg="mod">
          <ac:chgData name="Sven Neelsen" userId="5a875468-2f6d-4850-9212-e9ff7de303a0" providerId="ADAL" clId="{87E2EB51-1EA6-4FA9-9769-16D8AA149A72}" dt="2024-10-29T12:47:43.988" v="473" actId="1076"/>
          <ac:spMkLst>
            <pc:docMk/>
            <pc:sldMk cId="3378368328" sldId="3684"/>
            <ac:spMk id="13" creationId="{10544A04-0980-5F4A-C92A-0791940C7A22}"/>
          </ac:spMkLst>
        </pc:spChg>
        <pc:spChg chg="mod">
          <ac:chgData name="Sven Neelsen" userId="5a875468-2f6d-4850-9212-e9ff7de303a0" providerId="ADAL" clId="{87E2EB51-1EA6-4FA9-9769-16D8AA149A72}" dt="2024-10-29T12:47:48.985" v="474" actId="1076"/>
          <ac:spMkLst>
            <pc:docMk/>
            <pc:sldMk cId="3378368328" sldId="3684"/>
            <ac:spMk id="14" creationId="{CD9DFA87-16B9-4B7F-4E38-885EA4B466E0}"/>
          </ac:spMkLst>
        </pc:spChg>
        <pc:spChg chg="mod">
          <ac:chgData name="Sven Neelsen" userId="5a875468-2f6d-4850-9212-e9ff7de303a0" providerId="ADAL" clId="{87E2EB51-1EA6-4FA9-9769-16D8AA149A72}" dt="2024-10-29T12:47:51.188" v="475" actId="1076"/>
          <ac:spMkLst>
            <pc:docMk/>
            <pc:sldMk cId="3378368328" sldId="3684"/>
            <ac:spMk id="15" creationId="{2B8648F6-7D09-9036-ED24-53D81FA79F30}"/>
          </ac:spMkLst>
        </pc:spChg>
        <pc:grpChg chg="mod">
          <ac:chgData name="Sven Neelsen" userId="5a875468-2f6d-4850-9212-e9ff7de303a0" providerId="ADAL" clId="{87E2EB51-1EA6-4FA9-9769-16D8AA149A72}" dt="2024-10-29T12:48:11.471" v="476" actId="1076"/>
          <ac:grpSpMkLst>
            <pc:docMk/>
            <pc:sldMk cId="3378368328" sldId="3684"/>
            <ac:grpSpMk id="37" creationId="{C800EED4-6116-D235-0C64-C49E37646C8D}"/>
          </ac:grpSpMkLst>
        </pc:grpChg>
      </pc:sldChg>
      <pc:sldChg chg="del">
        <pc:chgData name="Sven Neelsen" userId="5a875468-2f6d-4850-9212-e9ff7de303a0" providerId="ADAL" clId="{87E2EB51-1EA6-4FA9-9769-16D8AA149A72}" dt="2024-10-29T12:32:28.568" v="132" actId="47"/>
        <pc:sldMkLst>
          <pc:docMk/>
          <pc:sldMk cId="1406016182" sldId="3688"/>
        </pc:sldMkLst>
      </pc:sldChg>
      <pc:sldChg chg="del">
        <pc:chgData name="Sven Neelsen" userId="5a875468-2f6d-4850-9212-e9ff7de303a0" providerId="ADAL" clId="{87E2EB51-1EA6-4FA9-9769-16D8AA149A72}" dt="2024-10-29T12:31:39.216" v="131" actId="47"/>
        <pc:sldMkLst>
          <pc:docMk/>
          <pc:sldMk cId="4100775360" sldId="3689"/>
        </pc:sldMkLst>
      </pc:sldChg>
      <pc:sldChg chg="delSp modSp mod">
        <pc:chgData name="Sven Neelsen" userId="5a875468-2f6d-4850-9212-e9ff7de303a0" providerId="ADAL" clId="{87E2EB51-1EA6-4FA9-9769-16D8AA149A72}" dt="2024-10-30T14:34:58.534" v="677" actId="478"/>
        <pc:sldMkLst>
          <pc:docMk/>
          <pc:sldMk cId="2645753344" sldId="3690"/>
        </pc:sldMkLst>
        <pc:spChg chg="mod">
          <ac:chgData name="Sven Neelsen" userId="5a875468-2f6d-4850-9212-e9ff7de303a0" providerId="ADAL" clId="{87E2EB51-1EA6-4FA9-9769-16D8AA149A72}" dt="2024-10-30T14:34:47.849" v="668" actId="208"/>
          <ac:spMkLst>
            <pc:docMk/>
            <pc:sldMk cId="2645753344" sldId="3690"/>
            <ac:spMk id="4" creationId="{3E52BBCB-3645-D606-4019-347B229A6D9B}"/>
          </ac:spMkLst>
        </pc:spChg>
        <pc:spChg chg="mod">
          <ac:chgData name="Sven Neelsen" userId="5a875468-2f6d-4850-9212-e9ff7de303a0" providerId="ADAL" clId="{87E2EB51-1EA6-4FA9-9769-16D8AA149A72}" dt="2024-10-30T14:33:48.225" v="656" actId="255"/>
          <ac:spMkLst>
            <pc:docMk/>
            <pc:sldMk cId="2645753344" sldId="3690"/>
            <ac:spMk id="5" creationId="{D0480374-36FC-C42E-7461-03C3ED4E7B51}"/>
          </ac:spMkLst>
        </pc:spChg>
        <pc:spChg chg="mod">
          <ac:chgData name="Sven Neelsen" userId="5a875468-2f6d-4850-9212-e9ff7de303a0" providerId="ADAL" clId="{87E2EB51-1EA6-4FA9-9769-16D8AA149A72}" dt="2024-10-30T14:33:48.225" v="656" actId="255"/>
          <ac:spMkLst>
            <pc:docMk/>
            <pc:sldMk cId="2645753344" sldId="3690"/>
            <ac:spMk id="8" creationId="{D0E708F2-65ED-CE22-B240-7719C83DFD8D}"/>
          </ac:spMkLst>
        </pc:spChg>
        <pc:spChg chg="mod">
          <ac:chgData name="Sven Neelsen" userId="5a875468-2f6d-4850-9212-e9ff7de303a0" providerId="ADAL" clId="{87E2EB51-1EA6-4FA9-9769-16D8AA149A72}" dt="2024-10-30T14:33:48.225" v="656" actId="255"/>
          <ac:spMkLst>
            <pc:docMk/>
            <pc:sldMk cId="2645753344" sldId="3690"/>
            <ac:spMk id="9" creationId="{D4A044B3-8375-C739-56F9-ADDF61D1F906}"/>
          </ac:spMkLst>
        </pc:spChg>
        <pc:spChg chg="mod">
          <ac:chgData name="Sven Neelsen" userId="5a875468-2f6d-4850-9212-e9ff7de303a0" providerId="ADAL" clId="{87E2EB51-1EA6-4FA9-9769-16D8AA149A72}" dt="2024-10-30T14:33:48.225" v="656" actId="255"/>
          <ac:spMkLst>
            <pc:docMk/>
            <pc:sldMk cId="2645753344" sldId="3690"/>
            <ac:spMk id="10" creationId="{A25B2A3E-95DB-C5E3-98FE-47CFC4407EF9}"/>
          </ac:spMkLst>
        </pc:spChg>
        <pc:spChg chg="mod">
          <ac:chgData name="Sven Neelsen" userId="5a875468-2f6d-4850-9212-e9ff7de303a0" providerId="ADAL" clId="{87E2EB51-1EA6-4FA9-9769-16D8AA149A72}" dt="2024-10-30T14:33:48.225" v="656" actId="255"/>
          <ac:spMkLst>
            <pc:docMk/>
            <pc:sldMk cId="2645753344" sldId="3690"/>
            <ac:spMk id="11" creationId="{FAB2BEC0-72F2-2452-7CA3-02B3302AB3F9}"/>
          </ac:spMkLst>
        </pc:spChg>
        <pc:spChg chg="mod">
          <ac:chgData name="Sven Neelsen" userId="5a875468-2f6d-4850-9212-e9ff7de303a0" providerId="ADAL" clId="{87E2EB51-1EA6-4FA9-9769-16D8AA149A72}" dt="2024-10-30T14:33:48.225" v="656" actId="255"/>
          <ac:spMkLst>
            <pc:docMk/>
            <pc:sldMk cId="2645753344" sldId="3690"/>
            <ac:spMk id="12" creationId="{D4D2E59C-193F-6AB9-2FE1-5EABDA734C3A}"/>
          </ac:spMkLst>
        </pc:spChg>
        <pc:spChg chg="mod">
          <ac:chgData name="Sven Neelsen" userId="5a875468-2f6d-4850-9212-e9ff7de303a0" providerId="ADAL" clId="{87E2EB51-1EA6-4FA9-9769-16D8AA149A72}" dt="2024-10-30T14:33:48.225" v="656" actId="255"/>
          <ac:spMkLst>
            <pc:docMk/>
            <pc:sldMk cId="2645753344" sldId="3690"/>
            <ac:spMk id="13" creationId="{9E8C1BBA-033A-FACC-7A85-58336F5B44CA}"/>
          </ac:spMkLst>
        </pc:spChg>
        <pc:spChg chg="mod">
          <ac:chgData name="Sven Neelsen" userId="5a875468-2f6d-4850-9212-e9ff7de303a0" providerId="ADAL" clId="{87E2EB51-1EA6-4FA9-9769-16D8AA149A72}" dt="2024-10-30T14:33:48.225" v="656" actId="255"/>
          <ac:spMkLst>
            <pc:docMk/>
            <pc:sldMk cId="2645753344" sldId="3690"/>
            <ac:spMk id="14" creationId="{D0EA3C7B-3BF4-72C0-8CF4-4F1C433E2B0C}"/>
          </ac:spMkLst>
        </pc:spChg>
        <pc:spChg chg="mod">
          <ac:chgData name="Sven Neelsen" userId="5a875468-2f6d-4850-9212-e9ff7de303a0" providerId="ADAL" clId="{87E2EB51-1EA6-4FA9-9769-16D8AA149A72}" dt="2024-10-30T14:33:48.225" v="656" actId="255"/>
          <ac:spMkLst>
            <pc:docMk/>
            <pc:sldMk cId="2645753344" sldId="3690"/>
            <ac:spMk id="15" creationId="{FD7B9DB4-BD3D-A003-A558-1AE2EF823128}"/>
          </ac:spMkLst>
        </pc:spChg>
        <pc:spChg chg="mod">
          <ac:chgData name="Sven Neelsen" userId="5a875468-2f6d-4850-9212-e9ff7de303a0" providerId="ADAL" clId="{87E2EB51-1EA6-4FA9-9769-16D8AA149A72}" dt="2024-10-30T14:33:48.225" v="656" actId="255"/>
          <ac:spMkLst>
            <pc:docMk/>
            <pc:sldMk cId="2645753344" sldId="3690"/>
            <ac:spMk id="16" creationId="{B797FE97-B220-A7BD-323E-7ED47772F863}"/>
          </ac:spMkLst>
        </pc:spChg>
        <pc:spChg chg="mod">
          <ac:chgData name="Sven Neelsen" userId="5a875468-2f6d-4850-9212-e9ff7de303a0" providerId="ADAL" clId="{87E2EB51-1EA6-4FA9-9769-16D8AA149A72}" dt="2024-10-30T14:31:09.358" v="630" actId="255"/>
          <ac:spMkLst>
            <pc:docMk/>
            <pc:sldMk cId="2645753344" sldId="3690"/>
            <ac:spMk id="53" creationId="{678D5A35-6095-BCC0-C339-D90B816D3845}"/>
          </ac:spMkLst>
        </pc:spChg>
        <pc:spChg chg="mod">
          <ac:chgData name="Sven Neelsen" userId="5a875468-2f6d-4850-9212-e9ff7de303a0" providerId="ADAL" clId="{87E2EB51-1EA6-4FA9-9769-16D8AA149A72}" dt="2024-10-30T14:33:16.230" v="652" actId="255"/>
          <ac:spMkLst>
            <pc:docMk/>
            <pc:sldMk cId="2645753344" sldId="3690"/>
            <ac:spMk id="54" creationId="{9DA07CDB-1F21-4847-424A-EAC3D8B3BF94}"/>
          </ac:spMkLst>
        </pc:spChg>
        <pc:spChg chg="mod">
          <ac:chgData name="Sven Neelsen" userId="5a875468-2f6d-4850-9212-e9ff7de303a0" providerId="ADAL" clId="{87E2EB51-1EA6-4FA9-9769-16D8AA149A72}" dt="2024-10-30T14:33:10.931" v="651" actId="255"/>
          <ac:spMkLst>
            <pc:docMk/>
            <pc:sldMk cId="2645753344" sldId="3690"/>
            <ac:spMk id="55" creationId="{2025976B-B733-3760-EFA0-EB2899003F36}"/>
          </ac:spMkLst>
        </pc:spChg>
        <pc:spChg chg="mod">
          <ac:chgData name="Sven Neelsen" userId="5a875468-2f6d-4850-9212-e9ff7de303a0" providerId="ADAL" clId="{87E2EB51-1EA6-4FA9-9769-16D8AA149A72}" dt="2024-10-30T14:32:55.134" v="649" actId="255"/>
          <ac:spMkLst>
            <pc:docMk/>
            <pc:sldMk cId="2645753344" sldId="3690"/>
            <ac:spMk id="56" creationId="{55B421AF-2922-20D2-47BE-2AD6221CA3DD}"/>
          </ac:spMkLst>
        </pc:spChg>
        <pc:spChg chg="mod">
          <ac:chgData name="Sven Neelsen" userId="5a875468-2f6d-4850-9212-e9ff7de303a0" providerId="ADAL" clId="{87E2EB51-1EA6-4FA9-9769-16D8AA149A72}" dt="2024-10-30T14:33:25.249" v="653" actId="255"/>
          <ac:spMkLst>
            <pc:docMk/>
            <pc:sldMk cId="2645753344" sldId="3690"/>
            <ac:spMk id="57" creationId="{20B538AF-B337-8913-84A6-626E51900987}"/>
          </ac:spMkLst>
        </pc:spChg>
        <pc:spChg chg="mod">
          <ac:chgData name="Sven Neelsen" userId="5a875468-2f6d-4850-9212-e9ff7de303a0" providerId="ADAL" clId="{87E2EB51-1EA6-4FA9-9769-16D8AA149A72}" dt="2024-10-30T14:33:29.518" v="654" actId="255"/>
          <ac:spMkLst>
            <pc:docMk/>
            <pc:sldMk cId="2645753344" sldId="3690"/>
            <ac:spMk id="58" creationId="{F59BA44E-1319-8AF2-9F54-3B7AF47C31BE}"/>
          </ac:spMkLst>
        </pc:spChg>
        <pc:spChg chg="del mod topLvl">
          <ac:chgData name="Sven Neelsen" userId="5a875468-2f6d-4850-9212-e9ff7de303a0" providerId="ADAL" clId="{87E2EB51-1EA6-4FA9-9769-16D8AA149A72}" dt="2024-10-30T14:34:49.300" v="669" actId="478"/>
          <ac:spMkLst>
            <pc:docMk/>
            <pc:sldMk cId="2645753344" sldId="3690"/>
            <ac:spMk id="130" creationId="{2AC066A6-D8C6-B28C-0DA8-259BF8AAE305}"/>
          </ac:spMkLst>
        </pc:spChg>
        <pc:spChg chg="del mod topLvl">
          <ac:chgData name="Sven Neelsen" userId="5a875468-2f6d-4850-9212-e9ff7de303a0" providerId="ADAL" clId="{87E2EB51-1EA6-4FA9-9769-16D8AA149A72}" dt="2024-10-30T14:34:54.149" v="673" actId="478"/>
          <ac:spMkLst>
            <pc:docMk/>
            <pc:sldMk cId="2645753344" sldId="3690"/>
            <ac:spMk id="134" creationId="{61C9EB2C-920C-97CA-1D77-EDF9B098AA38}"/>
          </ac:spMkLst>
        </pc:spChg>
        <pc:spChg chg="del mod topLvl">
          <ac:chgData name="Sven Neelsen" userId="5a875468-2f6d-4850-9212-e9ff7de303a0" providerId="ADAL" clId="{87E2EB51-1EA6-4FA9-9769-16D8AA149A72}" dt="2024-10-30T14:34:55.053" v="674" actId="478"/>
          <ac:spMkLst>
            <pc:docMk/>
            <pc:sldMk cId="2645753344" sldId="3690"/>
            <ac:spMk id="135" creationId="{12C071C0-524D-63E6-139C-84E328AF5A3F}"/>
          </ac:spMkLst>
        </pc:spChg>
        <pc:spChg chg="del mod topLvl">
          <ac:chgData name="Sven Neelsen" userId="5a875468-2f6d-4850-9212-e9ff7de303a0" providerId="ADAL" clId="{87E2EB51-1EA6-4FA9-9769-16D8AA149A72}" dt="2024-10-30T14:34:53.120" v="672" actId="478"/>
          <ac:spMkLst>
            <pc:docMk/>
            <pc:sldMk cId="2645753344" sldId="3690"/>
            <ac:spMk id="147" creationId="{772109DA-170F-5FD3-C5D0-7274DD211A9E}"/>
          </ac:spMkLst>
        </pc:spChg>
        <pc:spChg chg="del mod topLvl">
          <ac:chgData name="Sven Neelsen" userId="5a875468-2f6d-4850-9212-e9ff7de303a0" providerId="ADAL" clId="{87E2EB51-1EA6-4FA9-9769-16D8AA149A72}" dt="2024-10-30T14:34:51.934" v="671" actId="478"/>
          <ac:spMkLst>
            <pc:docMk/>
            <pc:sldMk cId="2645753344" sldId="3690"/>
            <ac:spMk id="148" creationId="{019AFD28-70CE-49BB-537B-5C00F40A7089}"/>
          </ac:spMkLst>
        </pc:spChg>
        <pc:spChg chg="del">
          <ac:chgData name="Sven Neelsen" userId="5a875468-2f6d-4850-9212-e9ff7de303a0" providerId="ADAL" clId="{87E2EB51-1EA6-4FA9-9769-16D8AA149A72}" dt="2024-10-30T14:34:58.534" v="677" actId="478"/>
          <ac:spMkLst>
            <pc:docMk/>
            <pc:sldMk cId="2645753344" sldId="3690"/>
            <ac:spMk id="155" creationId="{4064C39A-638A-18EB-6124-CA694E65B27C}"/>
          </ac:spMkLst>
        </pc:spChg>
        <pc:grpChg chg="mod">
          <ac:chgData name="Sven Neelsen" userId="5a875468-2f6d-4850-9212-e9ff7de303a0" providerId="ADAL" clId="{87E2EB51-1EA6-4FA9-9769-16D8AA149A72}" dt="2024-10-30T14:30:11.379" v="616" actId="18245"/>
          <ac:grpSpMkLst>
            <pc:docMk/>
            <pc:sldMk cId="2645753344" sldId="3690"/>
            <ac:grpSpMk id="2" creationId="{934911BB-77F3-96A0-93AE-09BFE10BEFD6}"/>
          </ac:grpSpMkLst>
        </pc:grpChg>
        <pc:grpChg chg="del">
          <ac:chgData name="Sven Neelsen" userId="5a875468-2f6d-4850-9212-e9ff7de303a0" providerId="ADAL" clId="{87E2EB51-1EA6-4FA9-9769-16D8AA149A72}" dt="2024-10-30T14:30:04.672" v="615" actId="165"/>
          <ac:grpSpMkLst>
            <pc:docMk/>
            <pc:sldMk cId="2645753344" sldId="3690"/>
            <ac:grpSpMk id="3" creationId="{4E3D19B8-5045-AA1D-D171-1C2EE884AF2C}"/>
          </ac:grpSpMkLst>
        </pc:grpChg>
        <pc:grpChg chg="mod">
          <ac:chgData name="Sven Neelsen" userId="5a875468-2f6d-4850-9212-e9ff7de303a0" providerId="ADAL" clId="{87E2EB51-1EA6-4FA9-9769-16D8AA149A72}" dt="2024-10-30T14:30:04.672" v="615" actId="165"/>
          <ac:grpSpMkLst>
            <pc:docMk/>
            <pc:sldMk cId="2645753344" sldId="3690"/>
            <ac:grpSpMk id="47" creationId="{F318961B-B452-5CDE-F973-1A47C000A9CB}"/>
          </ac:grpSpMkLst>
        </pc:grpChg>
        <pc:grpChg chg="mod">
          <ac:chgData name="Sven Neelsen" userId="5a875468-2f6d-4850-9212-e9ff7de303a0" providerId="ADAL" clId="{87E2EB51-1EA6-4FA9-9769-16D8AA149A72}" dt="2024-10-30T14:30:04.672" v="615" actId="165"/>
          <ac:grpSpMkLst>
            <pc:docMk/>
            <pc:sldMk cId="2645753344" sldId="3690"/>
            <ac:grpSpMk id="72" creationId="{7FAE44DC-05F3-2EF1-58D9-631CF78C1073}"/>
          </ac:grpSpMkLst>
        </pc:grpChg>
        <pc:grpChg chg="mod">
          <ac:chgData name="Sven Neelsen" userId="5a875468-2f6d-4850-9212-e9ff7de303a0" providerId="ADAL" clId="{87E2EB51-1EA6-4FA9-9769-16D8AA149A72}" dt="2024-10-30T14:30:04.672" v="615" actId="165"/>
          <ac:grpSpMkLst>
            <pc:docMk/>
            <pc:sldMk cId="2645753344" sldId="3690"/>
            <ac:grpSpMk id="115" creationId="{09DD3A2A-62B3-50F7-DD6B-4B226E0184B0}"/>
          </ac:grpSpMkLst>
        </pc:grpChg>
        <pc:grpChg chg="del mod topLvl">
          <ac:chgData name="Sven Neelsen" userId="5a875468-2f6d-4850-9212-e9ff7de303a0" providerId="ADAL" clId="{87E2EB51-1EA6-4FA9-9769-16D8AA149A72}" dt="2024-10-30T14:34:50.101" v="670" actId="478"/>
          <ac:grpSpMkLst>
            <pc:docMk/>
            <pc:sldMk cId="2645753344" sldId="3690"/>
            <ac:grpSpMk id="120" creationId="{55127552-257B-15F5-74A4-A5C0EA9506F4}"/>
          </ac:grpSpMkLst>
        </pc:grpChg>
        <pc:graphicFrameChg chg="del mod topLvl">
          <ac:chgData name="Sven Neelsen" userId="5a875468-2f6d-4850-9212-e9ff7de303a0" providerId="ADAL" clId="{87E2EB51-1EA6-4FA9-9769-16D8AA149A72}" dt="2024-10-30T14:30:11.379" v="616" actId="18245"/>
          <ac:graphicFrameMkLst>
            <pc:docMk/>
            <pc:sldMk cId="2645753344" sldId="3690"/>
            <ac:graphicFrameMk id="19" creationId="{005EF416-2B45-CC8D-FFFD-13EF14CC17CB}"/>
          </ac:graphicFrameMkLst>
        </pc:graphicFrameChg>
        <pc:picChg chg="mod topLvl">
          <ac:chgData name="Sven Neelsen" userId="5a875468-2f6d-4850-9212-e9ff7de303a0" providerId="ADAL" clId="{87E2EB51-1EA6-4FA9-9769-16D8AA149A72}" dt="2024-10-30T14:30:45.648" v="625" actId="1076"/>
          <ac:picMkLst>
            <pc:docMk/>
            <pc:sldMk cId="2645753344" sldId="3690"/>
            <ac:picMk id="136" creationId="{6F09EB70-B0CA-A2CB-BAFE-B4A799B6F70C}"/>
          </ac:picMkLst>
        </pc:picChg>
        <pc:picChg chg="mod topLvl">
          <ac:chgData name="Sven Neelsen" userId="5a875468-2f6d-4850-9212-e9ff7de303a0" providerId="ADAL" clId="{87E2EB51-1EA6-4FA9-9769-16D8AA149A72}" dt="2024-10-30T14:30:04.672" v="615" actId="165"/>
          <ac:picMkLst>
            <pc:docMk/>
            <pc:sldMk cId="2645753344" sldId="3690"/>
            <ac:picMk id="137" creationId="{07963220-E63E-FAEB-2601-76429AF98609}"/>
          </ac:picMkLst>
        </pc:picChg>
        <pc:picChg chg="mod topLvl">
          <ac:chgData name="Sven Neelsen" userId="5a875468-2f6d-4850-9212-e9ff7de303a0" providerId="ADAL" clId="{87E2EB51-1EA6-4FA9-9769-16D8AA149A72}" dt="2024-10-30T14:30:49.279" v="627" actId="1076"/>
          <ac:picMkLst>
            <pc:docMk/>
            <pc:sldMk cId="2645753344" sldId="3690"/>
            <ac:picMk id="138" creationId="{C974D3FB-1067-C043-B855-65E55B53E220}"/>
          </ac:picMkLst>
        </pc:picChg>
        <pc:picChg chg="mod topLvl">
          <ac:chgData name="Sven Neelsen" userId="5a875468-2f6d-4850-9212-e9ff7de303a0" providerId="ADAL" clId="{87E2EB51-1EA6-4FA9-9769-16D8AA149A72}" dt="2024-10-30T14:30:41.342" v="623" actId="1076"/>
          <ac:picMkLst>
            <pc:docMk/>
            <pc:sldMk cId="2645753344" sldId="3690"/>
            <ac:picMk id="139" creationId="{40CAB980-6923-AFA3-86AC-F9F3FB167C6B}"/>
          </ac:picMkLst>
        </pc:picChg>
        <pc:picChg chg="del">
          <ac:chgData name="Sven Neelsen" userId="5a875468-2f6d-4850-9212-e9ff7de303a0" providerId="ADAL" clId="{87E2EB51-1EA6-4FA9-9769-16D8AA149A72}" dt="2024-10-30T14:34:56.668" v="676" actId="478"/>
          <ac:picMkLst>
            <pc:docMk/>
            <pc:sldMk cId="2645753344" sldId="3690"/>
            <ac:picMk id="151" creationId="{B03135CC-7587-B520-087F-C5EF5077E051}"/>
          </ac:picMkLst>
        </pc:picChg>
        <pc:picChg chg="del">
          <ac:chgData name="Sven Neelsen" userId="5a875468-2f6d-4850-9212-e9ff7de303a0" providerId="ADAL" clId="{87E2EB51-1EA6-4FA9-9769-16D8AA149A72}" dt="2024-10-30T14:34:55.795" v="675" actId="478"/>
          <ac:picMkLst>
            <pc:docMk/>
            <pc:sldMk cId="2645753344" sldId="3690"/>
            <ac:picMk id="153" creationId="{AE564990-3DE7-D404-4514-DFC3E1BE22D5}"/>
          </ac:picMkLst>
        </pc:picChg>
        <pc:cxnChg chg="mod">
          <ac:chgData name="Sven Neelsen" userId="5a875468-2f6d-4850-9212-e9ff7de303a0" providerId="ADAL" clId="{87E2EB51-1EA6-4FA9-9769-16D8AA149A72}" dt="2024-10-30T14:30:04.672" v="615" actId="165"/>
          <ac:cxnSpMkLst>
            <pc:docMk/>
            <pc:sldMk cId="2645753344" sldId="3690"/>
            <ac:cxnSpMk id="59" creationId="{E1B62CC7-D28E-BB46-8FF2-D28F947C0D4F}"/>
          </ac:cxnSpMkLst>
        </pc:cxnChg>
        <pc:cxnChg chg="mod">
          <ac:chgData name="Sven Neelsen" userId="5a875468-2f6d-4850-9212-e9ff7de303a0" providerId="ADAL" clId="{87E2EB51-1EA6-4FA9-9769-16D8AA149A72}" dt="2024-10-30T14:32:29.216" v="644" actId="1076"/>
          <ac:cxnSpMkLst>
            <pc:docMk/>
            <pc:sldMk cId="2645753344" sldId="3690"/>
            <ac:cxnSpMk id="61" creationId="{C800D08E-5B08-C396-4E7B-C2EF38EF4BA1}"/>
          </ac:cxnSpMkLst>
        </pc:cxnChg>
        <pc:cxnChg chg="mod">
          <ac:chgData name="Sven Neelsen" userId="5a875468-2f6d-4850-9212-e9ff7de303a0" providerId="ADAL" clId="{87E2EB51-1EA6-4FA9-9769-16D8AA149A72}" dt="2024-10-30T14:32:33.360" v="645" actId="1076"/>
          <ac:cxnSpMkLst>
            <pc:docMk/>
            <pc:sldMk cId="2645753344" sldId="3690"/>
            <ac:cxnSpMk id="62" creationId="{3424F124-9E26-1104-2B4A-87B75043F046}"/>
          </ac:cxnSpMkLst>
        </pc:cxnChg>
        <pc:cxnChg chg="mod">
          <ac:chgData name="Sven Neelsen" userId="5a875468-2f6d-4850-9212-e9ff7de303a0" providerId="ADAL" clId="{87E2EB51-1EA6-4FA9-9769-16D8AA149A72}" dt="2024-10-30T14:30:04.672" v="615" actId="165"/>
          <ac:cxnSpMkLst>
            <pc:docMk/>
            <pc:sldMk cId="2645753344" sldId="3690"/>
            <ac:cxnSpMk id="65" creationId="{333F0DF6-8AAE-A763-CCD5-F7DD54DB8CD2}"/>
          </ac:cxnSpMkLst>
        </pc:cxnChg>
        <pc:cxnChg chg="mod">
          <ac:chgData name="Sven Neelsen" userId="5a875468-2f6d-4850-9212-e9ff7de303a0" providerId="ADAL" clId="{87E2EB51-1EA6-4FA9-9769-16D8AA149A72}" dt="2024-10-30T14:30:04.672" v="615" actId="165"/>
          <ac:cxnSpMkLst>
            <pc:docMk/>
            <pc:sldMk cId="2645753344" sldId="3690"/>
            <ac:cxnSpMk id="68" creationId="{F1DC6B27-E9F0-68B9-A9F0-D24D4692F62F}"/>
          </ac:cxnSpMkLst>
        </pc:cxnChg>
        <pc:cxnChg chg="mod">
          <ac:chgData name="Sven Neelsen" userId="5a875468-2f6d-4850-9212-e9ff7de303a0" providerId="ADAL" clId="{87E2EB51-1EA6-4FA9-9769-16D8AA149A72}" dt="2024-10-30T14:30:04.672" v="615" actId="165"/>
          <ac:cxnSpMkLst>
            <pc:docMk/>
            <pc:sldMk cId="2645753344" sldId="3690"/>
            <ac:cxnSpMk id="71" creationId="{EF8BD835-3214-3D35-A4EC-203FC3A1E8AF}"/>
          </ac:cxnSpMkLst>
        </pc:cxnChg>
        <pc:cxnChg chg="mod">
          <ac:chgData name="Sven Neelsen" userId="5a875468-2f6d-4850-9212-e9ff7de303a0" providerId="ADAL" clId="{87E2EB51-1EA6-4FA9-9769-16D8AA149A72}" dt="2024-10-30T14:34:50.101" v="670" actId="478"/>
          <ac:cxnSpMkLst>
            <pc:docMk/>
            <pc:sldMk cId="2645753344" sldId="3690"/>
            <ac:cxnSpMk id="74" creationId="{B7B1AB57-516F-2DD5-03A9-B9B99FFE9EE1}"/>
          </ac:cxnSpMkLst>
        </pc:cxnChg>
        <pc:cxnChg chg="mod">
          <ac:chgData name="Sven Neelsen" userId="5a875468-2f6d-4850-9212-e9ff7de303a0" providerId="ADAL" clId="{87E2EB51-1EA6-4FA9-9769-16D8AA149A72}" dt="2024-10-30T14:32:19.042" v="643" actId="14100"/>
          <ac:cxnSpMkLst>
            <pc:docMk/>
            <pc:sldMk cId="2645753344" sldId="3690"/>
            <ac:cxnSpMk id="79" creationId="{BB0EF464-DE9A-2300-C5EA-59DEA34E0203}"/>
          </ac:cxnSpMkLst>
        </pc:cxnChg>
        <pc:cxnChg chg="mod">
          <ac:chgData name="Sven Neelsen" userId="5a875468-2f6d-4850-9212-e9ff7de303a0" providerId="ADAL" clId="{87E2EB51-1EA6-4FA9-9769-16D8AA149A72}" dt="2024-10-30T14:34:50.101" v="670" actId="478"/>
          <ac:cxnSpMkLst>
            <pc:docMk/>
            <pc:sldMk cId="2645753344" sldId="3690"/>
            <ac:cxnSpMk id="80" creationId="{BB91C344-EDA6-8593-45E7-1CE63BD97156}"/>
          </ac:cxnSpMkLst>
        </pc:cxnChg>
        <pc:cxnChg chg="mod">
          <ac:chgData name="Sven Neelsen" userId="5a875468-2f6d-4850-9212-e9ff7de303a0" providerId="ADAL" clId="{87E2EB51-1EA6-4FA9-9769-16D8AA149A72}" dt="2024-10-30T14:34:50.101" v="670" actId="478"/>
          <ac:cxnSpMkLst>
            <pc:docMk/>
            <pc:sldMk cId="2645753344" sldId="3690"/>
            <ac:cxnSpMk id="84" creationId="{F4C7BDB1-F6D2-6FFF-50DA-1BD9278E7A0E}"/>
          </ac:cxnSpMkLst>
        </pc:cxnChg>
        <pc:cxnChg chg="mod">
          <ac:chgData name="Sven Neelsen" userId="5a875468-2f6d-4850-9212-e9ff7de303a0" providerId="ADAL" clId="{87E2EB51-1EA6-4FA9-9769-16D8AA149A72}" dt="2024-10-30T14:30:04.672" v="615" actId="165"/>
          <ac:cxnSpMkLst>
            <pc:docMk/>
            <pc:sldMk cId="2645753344" sldId="3690"/>
            <ac:cxnSpMk id="86" creationId="{8CEE5002-3313-675C-AB81-A9B0B41D6E49}"/>
          </ac:cxnSpMkLst>
        </pc:cxnChg>
        <pc:cxnChg chg="mod">
          <ac:chgData name="Sven Neelsen" userId="5a875468-2f6d-4850-9212-e9ff7de303a0" providerId="ADAL" clId="{87E2EB51-1EA6-4FA9-9769-16D8AA149A72}" dt="2024-10-30T14:34:50.101" v="670" actId="478"/>
          <ac:cxnSpMkLst>
            <pc:docMk/>
            <pc:sldMk cId="2645753344" sldId="3690"/>
            <ac:cxnSpMk id="91" creationId="{9369B537-6610-324A-66BF-7B9741E46029}"/>
          </ac:cxnSpMkLst>
        </pc:cxnChg>
        <pc:cxnChg chg="mod">
          <ac:chgData name="Sven Neelsen" userId="5a875468-2f6d-4850-9212-e9ff7de303a0" providerId="ADAL" clId="{87E2EB51-1EA6-4FA9-9769-16D8AA149A72}" dt="2024-10-30T14:34:50.101" v="670" actId="478"/>
          <ac:cxnSpMkLst>
            <pc:docMk/>
            <pc:sldMk cId="2645753344" sldId="3690"/>
            <ac:cxnSpMk id="94" creationId="{E81C0CA9-C02F-5030-48C8-25F8961E7B9D}"/>
          </ac:cxnSpMkLst>
        </pc:cxnChg>
        <pc:cxnChg chg="mod">
          <ac:chgData name="Sven Neelsen" userId="5a875468-2f6d-4850-9212-e9ff7de303a0" providerId="ADAL" clId="{87E2EB51-1EA6-4FA9-9769-16D8AA149A72}" dt="2024-10-30T14:34:50.101" v="670" actId="478"/>
          <ac:cxnSpMkLst>
            <pc:docMk/>
            <pc:sldMk cId="2645753344" sldId="3690"/>
            <ac:cxnSpMk id="96" creationId="{75E5990E-1699-9276-3489-EF59231BB772}"/>
          </ac:cxnSpMkLst>
        </pc:cxnChg>
        <pc:cxnChg chg="mod">
          <ac:chgData name="Sven Neelsen" userId="5a875468-2f6d-4850-9212-e9ff7de303a0" providerId="ADAL" clId="{87E2EB51-1EA6-4FA9-9769-16D8AA149A72}" dt="2024-10-30T14:34:50.101" v="670" actId="478"/>
          <ac:cxnSpMkLst>
            <pc:docMk/>
            <pc:sldMk cId="2645753344" sldId="3690"/>
            <ac:cxnSpMk id="104" creationId="{492C838D-CDBB-FFE7-F20A-8433376D3B44}"/>
          </ac:cxnSpMkLst>
        </pc:cxnChg>
      </pc:sldChg>
      <pc:sldChg chg="del">
        <pc:chgData name="Sven Neelsen" userId="5a875468-2f6d-4850-9212-e9ff7de303a0" providerId="ADAL" clId="{87E2EB51-1EA6-4FA9-9769-16D8AA149A72}" dt="2024-10-30T14:34:06.687" v="657" actId="47"/>
        <pc:sldMkLst>
          <pc:docMk/>
          <pc:sldMk cId="1192926123" sldId="3691"/>
        </pc:sldMkLst>
      </pc:sldChg>
      <pc:sldChg chg="del">
        <pc:chgData name="Sven Neelsen" userId="5a875468-2f6d-4850-9212-e9ff7de303a0" providerId="ADAL" clId="{87E2EB51-1EA6-4FA9-9769-16D8AA149A72}" dt="2024-10-30T14:34:09.630" v="658" actId="47"/>
        <pc:sldMkLst>
          <pc:docMk/>
          <pc:sldMk cId="3773786732" sldId="3692"/>
        </pc:sldMkLst>
      </pc:sldChg>
      <pc:sldChg chg="addSp delSp modSp mod">
        <pc:chgData name="Sven Neelsen" userId="5a875468-2f6d-4850-9212-e9ff7de303a0" providerId="ADAL" clId="{87E2EB51-1EA6-4FA9-9769-16D8AA149A72}" dt="2024-10-30T14:36:20.778" v="685" actId="255"/>
        <pc:sldMkLst>
          <pc:docMk/>
          <pc:sldMk cId="867031992" sldId="3693"/>
        </pc:sldMkLst>
        <pc:spChg chg="mod topLvl">
          <ac:chgData name="Sven Neelsen" userId="5a875468-2f6d-4850-9212-e9ff7de303a0" providerId="ADAL" clId="{87E2EB51-1EA6-4FA9-9769-16D8AA149A72}" dt="2024-10-29T12:34:43.555" v="178" actId="1076"/>
          <ac:spMkLst>
            <pc:docMk/>
            <pc:sldMk cId="867031992" sldId="3693"/>
            <ac:spMk id="4" creationId="{14A91702-2AB4-DF91-E55B-2EC8ABF14B8C}"/>
          </ac:spMkLst>
        </pc:spChg>
        <pc:spChg chg="del">
          <ac:chgData name="Sven Neelsen" userId="5a875468-2f6d-4850-9212-e9ff7de303a0" providerId="ADAL" clId="{87E2EB51-1EA6-4FA9-9769-16D8AA149A72}" dt="2024-10-29T12:32:37.023" v="134" actId="478"/>
          <ac:spMkLst>
            <pc:docMk/>
            <pc:sldMk cId="867031992" sldId="3693"/>
            <ac:spMk id="5" creationId="{BA951514-93BB-3873-B18B-A799CAC7C0FD}"/>
          </ac:spMkLst>
        </pc:spChg>
        <pc:spChg chg="mod">
          <ac:chgData name="Sven Neelsen" userId="5a875468-2f6d-4850-9212-e9ff7de303a0" providerId="ADAL" clId="{87E2EB51-1EA6-4FA9-9769-16D8AA149A72}" dt="2024-10-29T12:33:03.600" v="161" actId="20577"/>
          <ac:spMkLst>
            <pc:docMk/>
            <pc:sldMk cId="867031992" sldId="3693"/>
            <ac:spMk id="6" creationId="{51DCCBB1-377B-087E-A1DA-A919D6EAA71E}"/>
          </ac:spMkLst>
        </pc:spChg>
        <pc:spChg chg="mod">
          <ac:chgData name="Sven Neelsen" userId="5a875468-2f6d-4850-9212-e9ff7de303a0" providerId="ADAL" clId="{87E2EB51-1EA6-4FA9-9769-16D8AA149A72}" dt="2024-10-29T12:32:37.658" v="135" actId="1076"/>
          <ac:spMkLst>
            <pc:docMk/>
            <pc:sldMk cId="867031992" sldId="3693"/>
            <ac:spMk id="16" creationId="{21A2326C-CE77-80BA-4B95-1ABF69AB5E46}"/>
          </ac:spMkLst>
        </pc:spChg>
        <pc:spChg chg="del">
          <ac:chgData name="Sven Neelsen" userId="5a875468-2f6d-4850-9212-e9ff7de303a0" providerId="ADAL" clId="{87E2EB51-1EA6-4FA9-9769-16D8AA149A72}" dt="2024-10-29T12:32:40.397" v="137" actId="478"/>
          <ac:spMkLst>
            <pc:docMk/>
            <pc:sldMk cId="867031992" sldId="3693"/>
            <ac:spMk id="20" creationId="{DAB1725C-B7D8-1E27-D0A4-C444C14AFEA7}"/>
          </ac:spMkLst>
        </pc:spChg>
        <pc:spChg chg="del">
          <ac:chgData name="Sven Neelsen" userId="5a875468-2f6d-4850-9212-e9ff7de303a0" providerId="ADAL" clId="{87E2EB51-1EA6-4FA9-9769-16D8AA149A72}" dt="2024-10-29T12:32:43.862" v="140" actId="478"/>
          <ac:spMkLst>
            <pc:docMk/>
            <pc:sldMk cId="867031992" sldId="3693"/>
            <ac:spMk id="21" creationId="{1D2A23DC-335C-03F1-6FC0-7F679F84395C}"/>
          </ac:spMkLst>
        </pc:spChg>
        <pc:spChg chg="del">
          <ac:chgData name="Sven Neelsen" userId="5a875468-2f6d-4850-9212-e9ff7de303a0" providerId="ADAL" clId="{87E2EB51-1EA6-4FA9-9769-16D8AA149A72}" dt="2024-10-29T12:32:43.862" v="140" actId="478"/>
          <ac:spMkLst>
            <pc:docMk/>
            <pc:sldMk cId="867031992" sldId="3693"/>
            <ac:spMk id="22" creationId="{158DD3C6-327B-DD92-1B0D-486D66CC3CB6}"/>
          </ac:spMkLst>
        </pc:spChg>
        <pc:spChg chg="del">
          <ac:chgData name="Sven Neelsen" userId="5a875468-2f6d-4850-9212-e9ff7de303a0" providerId="ADAL" clId="{87E2EB51-1EA6-4FA9-9769-16D8AA149A72}" dt="2024-10-29T12:32:43.862" v="140" actId="478"/>
          <ac:spMkLst>
            <pc:docMk/>
            <pc:sldMk cId="867031992" sldId="3693"/>
            <ac:spMk id="23" creationId="{EBF375D1-54DE-7D97-9CC6-25DFB64A8001}"/>
          </ac:spMkLst>
        </pc:spChg>
        <pc:spChg chg="del">
          <ac:chgData name="Sven Neelsen" userId="5a875468-2f6d-4850-9212-e9ff7de303a0" providerId="ADAL" clId="{87E2EB51-1EA6-4FA9-9769-16D8AA149A72}" dt="2024-10-29T12:32:43.862" v="140" actId="478"/>
          <ac:spMkLst>
            <pc:docMk/>
            <pc:sldMk cId="867031992" sldId="3693"/>
            <ac:spMk id="24" creationId="{3C98CFC1-E50B-A78F-2E1B-BF2B6F2CBD92}"/>
          </ac:spMkLst>
        </pc:spChg>
        <pc:spChg chg="del">
          <ac:chgData name="Sven Neelsen" userId="5a875468-2f6d-4850-9212-e9ff7de303a0" providerId="ADAL" clId="{87E2EB51-1EA6-4FA9-9769-16D8AA149A72}" dt="2024-10-29T12:32:42.206" v="139" actId="478"/>
          <ac:spMkLst>
            <pc:docMk/>
            <pc:sldMk cId="867031992" sldId="3693"/>
            <ac:spMk id="25" creationId="{AC533616-3F95-5315-0832-208443AB86F6}"/>
          </ac:spMkLst>
        </pc:spChg>
        <pc:spChg chg="mod">
          <ac:chgData name="Sven Neelsen" userId="5a875468-2f6d-4850-9212-e9ff7de303a0" providerId="ADAL" clId="{87E2EB51-1EA6-4FA9-9769-16D8AA149A72}" dt="2024-10-29T12:32:37.658" v="135" actId="1076"/>
          <ac:spMkLst>
            <pc:docMk/>
            <pc:sldMk cId="867031992" sldId="3693"/>
            <ac:spMk id="29" creationId="{75650309-3D04-6A29-1EDA-7C3180C40B27}"/>
          </ac:spMkLst>
        </pc:spChg>
        <pc:grpChg chg="mod">
          <ac:chgData name="Sven Neelsen" userId="5a875468-2f6d-4850-9212-e9ff7de303a0" providerId="ADAL" clId="{87E2EB51-1EA6-4FA9-9769-16D8AA149A72}" dt="2024-10-29T12:32:37.658" v="135" actId="1076"/>
          <ac:grpSpMkLst>
            <pc:docMk/>
            <pc:sldMk cId="867031992" sldId="3693"/>
            <ac:grpSpMk id="10" creationId="{AA3BB5B8-0356-DA92-3F06-A2393783774A}"/>
          </ac:grpSpMkLst>
        </pc:grpChg>
        <pc:grpChg chg="del mod">
          <ac:chgData name="Sven Neelsen" userId="5a875468-2f6d-4850-9212-e9ff7de303a0" providerId="ADAL" clId="{87E2EB51-1EA6-4FA9-9769-16D8AA149A72}" dt="2024-10-29T12:33:28.304" v="167" actId="165"/>
          <ac:grpSpMkLst>
            <pc:docMk/>
            <pc:sldMk cId="867031992" sldId="3693"/>
            <ac:grpSpMk id="15" creationId="{5520B4CD-F242-0119-F6F4-0EE95D83ECCE}"/>
          </ac:grpSpMkLst>
        </pc:grpChg>
        <pc:grpChg chg="del mod">
          <ac:chgData name="Sven Neelsen" userId="5a875468-2f6d-4850-9212-e9ff7de303a0" providerId="ADAL" clId="{87E2EB51-1EA6-4FA9-9769-16D8AA149A72}" dt="2024-10-29T12:32:37.962" v="136" actId="478"/>
          <ac:grpSpMkLst>
            <pc:docMk/>
            <pc:sldMk cId="867031992" sldId="3693"/>
            <ac:grpSpMk id="17" creationId="{6C212385-A375-E00E-6630-BF998186B69C}"/>
          </ac:grpSpMkLst>
        </pc:grpChg>
        <pc:grpChg chg="mod">
          <ac:chgData name="Sven Neelsen" userId="5a875468-2f6d-4850-9212-e9ff7de303a0" providerId="ADAL" clId="{87E2EB51-1EA6-4FA9-9769-16D8AA149A72}" dt="2024-10-29T12:32:37.658" v="135" actId="1076"/>
          <ac:grpSpMkLst>
            <pc:docMk/>
            <pc:sldMk cId="867031992" sldId="3693"/>
            <ac:grpSpMk id="36" creationId="{6A0C2862-CED7-9314-46EC-6B80156127E1}"/>
          </ac:grpSpMkLst>
        </pc:grpChg>
        <pc:graphicFrameChg chg="mod topLvl">
          <ac:chgData name="Sven Neelsen" userId="5a875468-2f6d-4850-9212-e9ff7de303a0" providerId="ADAL" clId="{87E2EB51-1EA6-4FA9-9769-16D8AA149A72}" dt="2024-10-30T14:36:20.778" v="685" actId="255"/>
          <ac:graphicFrameMkLst>
            <pc:docMk/>
            <pc:sldMk cId="867031992" sldId="3693"/>
            <ac:graphicFrameMk id="3" creationId="{447C24E0-50D7-7985-B700-DADC5214E8F1}"/>
          </ac:graphicFrameMkLst>
        </pc:graphicFrameChg>
        <pc:graphicFrameChg chg="del">
          <ac:chgData name="Sven Neelsen" userId="5a875468-2f6d-4850-9212-e9ff7de303a0" providerId="ADAL" clId="{87E2EB51-1EA6-4FA9-9769-16D8AA149A72}" dt="2024-10-29T12:32:41.391" v="138" actId="478"/>
          <ac:graphicFrameMkLst>
            <pc:docMk/>
            <pc:sldMk cId="867031992" sldId="3693"/>
            <ac:graphicFrameMk id="19" creationId="{0A59E14F-5D7C-06BA-C12A-5E7F6FF89BAB}"/>
          </ac:graphicFrameMkLst>
        </pc:graphicFrameChg>
        <pc:picChg chg="add mod">
          <ac:chgData name="Sven Neelsen" userId="5a875468-2f6d-4850-9212-e9ff7de303a0" providerId="ADAL" clId="{87E2EB51-1EA6-4FA9-9769-16D8AA149A72}" dt="2024-10-29T12:34:53.016" v="179"/>
          <ac:picMkLst>
            <pc:docMk/>
            <pc:sldMk cId="867031992" sldId="3693"/>
            <ac:picMk id="2" creationId="{FC825E75-1CEF-7CE8-42B8-430A0FC9EAAC}"/>
          </ac:picMkLst>
        </pc:picChg>
        <pc:picChg chg="mod">
          <ac:chgData name="Sven Neelsen" userId="5a875468-2f6d-4850-9212-e9ff7de303a0" providerId="ADAL" clId="{87E2EB51-1EA6-4FA9-9769-16D8AA149A72}" dt="2024-10-29T12:32:37.658" v="135" actId="1076"/>
          <ac:picMkLst>
            <pc:docMk/>
            <pc:sldMk cId="867031992" sldId="3693"/>
            <ac:picMk id="7" creationId="{41CC3E55-4C08-AE96-08C8-D3FC03861B0A}"/>
          </ac:picMkLst>
        </pc:picChg>
        <pc:picChg chg="mod">
          <ac:chgData name="Sven Neelsen" userId="5a875468-2f6d-4850-9212-e9ff7de303a0" providerId="ADAL" clId="{87E2EB51-1EA6-4FA9-9769-16D8AA149A72}" dt="2024-10-29T12:32:37.658" v="135" actId="1076"/>
          <ac:picMkLst>
            <pc:docMk/>
            <pc:sldMk cId="867031992" sldId="3693"/>
            <ac:picMk id="35" creationId="{30E03D81-C003-000B-655E-0801094C7BDB}"/>
          </ac:picMkLst>
        </pc:picChg>
        <pc:picChg chg="mod">
          <ac:chgData name="Sven Neelsen" userId="5a875468-2f6d-4850-9212-e9ff7de303a0" providerId="ADAL" clId="{87E2EB51-1EA6-4FA9-9769-16D8AA149A72}" dt="2024-10-29T12:32:37.658" v="135" actId="1076"/>
          <ac:picMkLst>
            <pc:docMk/>
            <pc:sldMk cId="867031992" sldId="3693"/>
            <ac:picMk id="1026" creationId="{C735611F-3BD1-E3AA-F8B0-F093A0A04933}"/>
          </ac:picMkLst>
        </pc:picChg>
        <pc:picChg chg="mod">
          <ac:chgData name="Sven Neelsen" userId="5a875468-2f6d-4850-9212-e9ff7de303a0" providerId="ADAL" clId="{87E2EB51-1EA6-4FA9-9769-16D8AA149A72}" dt="2024-10-29T12:32:37.658" v="135" actId="1076"/>
          <ac:picMkLst>
            <pc:docMk/>
            <pc:sldMk cId="867031992" sldId="3693"/>
            <ac:picMk id="1028" creationId="{62EC0AB2-BC4E-1607-879D-482745AB4C30}"/>
          </ac:picMkLst>
        </pc:picChg>
        <pc:picChg chg="mod">
          <ac:chgData name="Sven Neelsen" userId="5a875468-2f6d-4850-9212-e9ff7de303a0" providerId="ADAL" clId="{87E2EB51-1EA6-4FA9-9769-16D8AA149A72}" dt="2024-10-29T12:32:37.658" v="135" actId="1076"/>
          <ac:picMkLst>
            <pc:docMk/>
            <pc:sldMk cId="867031992" sldId="3693"/>
            <ac:picMk id="1032" creationId="{955BA8FB-BB6F-C941-D22E-4080DF00A598}"/>
          </ac:picMkLst>
        </pc:picChg>
        <pc:picChg chg="mod">
          <ac:chgData name="Sven Neelsen" userId="5a875468-2f6d-4850-9212-e9ff7de303a0" providerId="ADAL" clId="{87E2EB51-1EA6-4FA9-9769-16D8AA149A72}" dt="2024-10-29T12:32:37.658" v="135" actId="1076"/>
          <ac:picMkLst>
            <pc:docMk/>
            <pc:sldMk cId="867031992" sldId="3693"/>
            <ac:picMk id="1036" creationId="{952FA8CD-27DE-E95E-E5DE-C23118639E10}"/>
          </ac:picMkLst>
        </pc:picChg>
        <pc:picChg chg="mod">
          <ac:chgData name="Sven Neelsen" userId="5a875468-2f6d-4850-9212-e9ff7de303a0" providerId="ADAL" clId="{87E2EB51-1EA6-4FA9-9769-16D8AA149A72}" dt="2024-10-29T12:32:37.658" v="135" actId="1076"/>
          <ac:picMkLst>
            <pc:docMk/>
            <pc:sldMk cId="867031992" sldId="3693"/>
            <ac:picMk id="1038" creationId="{3E29D1DE-5159-4963-5AF3-8ECBFBFAFAB3}"/>
          </ac:picMkLst>
        </pc:picChg>
        <pc:picChg chg="mod">
          <ac:chgData name="Sven Neelsen" userId="5a875468-2f6d-4850-9212-e9ff7de303a0" providerId="ADAL" clId="{87E2EB51-1EA6-4FA9-9769-16D8AA149A72}" dt="2024-10-29T12:32:37.658" v="135" actId="1076"/>
          <ac:picMkLst>
            <pc:docMk/>
            <pc:sldMk cId="867031992" sldId="3693"/>
            <ac:picMk id="1040" creationId="{AD192E15-E70B-0078-E681-BF82AFB98FE2}"/>
          </ac:picMkLst>
        </pc:picChg>
        <pc:picChg chg="mod">
          <ac:chgData name="Sven Neelsen" userId="5a875468-2f6d-4850-9212-e9ff7de303a0" providerId="ADAL" clId="{87E2EB51-1EA6-4FA9-9769-16D8AA149A72}" dt="2024-10-29T12:32:37.658" v="135" actId="1076"/>
          <ac:picMkLst>
            <pc:docMk/>
            <pc:sldMk cId="867031992" sldId="3693"/>
            <ac:picMk id="1042" creationId="{C3A990D3-8C37-AC3C-AC46-A3BB5BC05F82}"/>
          </ac:picMkLst>
        </pc:picChg>
        <pc:picChg chg="mod">
          <ac:chgData name="Sven Neelsen" userId="5a875468-2f6d-4850-9212-e9ff7de303a0" providerId="ADAL" clId="{87E2EB51-1EA6-4FA9-9769-16D8AA149A72}" dt="2024-10-29T12:32:37.658" v="135" actId="1076"/>
          <ac:picMkLst>
            <pc:docMk/>
            <pc:sldMk cId="867031992" sldId="3693"/>
            <ac:picMk id="1044" creationId="{DB2ED92B-8691-1F34-92C8-FE049488017B}"/>
          </ac:picMkLst>
        </pc:picChg>
        <pc:cxnChg chg="mod">
          <ac:chgData name="Sven Neelsen" userId="5a875468-2f6d-4850-9212-e9ff7de303a0" providerId="ADAL" clId="{87E2EB51-1EA6-4FA9-9769-16D8AA149A72}" dt="2024-10-29T12:32:37.658" v="135" actId="1076"/>
          <ac:cxnSpMkLst>
            <pc:docMk/>
            <pc:sldMk cId="867031992" sldId="3693"/>
            <ac:cxnSpMk id="9" creationId="{17AB59CC-3F61-2743-264D-3F31D60F00FD}"/>
          </ac:cxnSpMkLst>
        </pc:cxnChg>
        <pc:cxnChg chg="mod">
          <ac:chgData name="Sven Neelsen" userId="5a875468-2f6d-4850-9212-e9ff7de303a0" providerId="ADAL" clId="{87E2EB51-1EA6-4FA9-9769-16D8AA149A72}" dt="2024-10-29T12:32:37.658" v="135" actId="1076"/>
          <ac:cxnSpMkLst>
            <pc:docMk/>
            <pc:sldMk cId="867031992" sldId="3693"/>
            <ac:cxnSpMk id="31" creationId="{BEACC851-34A2-D19E-B451-7F65E885137C}"/>
          </ac:cxnSpMkLst>
        </pc:cxnChg>
      </pc:sldChg>
      <pc:sldChg chg="addSp delSp modSp add mod modNotesTx">
        <pc:chgData name="Sven Neelsen" userId="5a875468-2f6d-4850-9212-e9ff7de303a0" providerId="ADAL" clId="{87E2EB51-1EA6-4FA9-9769-16D8AA149A72}" dt="2024-10-30T13:17:00.387" v="571" actId="20577"/>
        <pc:sldMkLst>
          <pc:docMk/>
          <pc:sldMk cId="167724707" sldId="3694"/>
        </pc:sldMkLst>
        <pc:spChg chg="add mod">
          <ac:chgData name="Sven Neelsen" userId="5a875468-2f6d-4850-9212-e9ff7de303a0" providerId="ADAL" clId="{87E2EB51-1EA6-4FA9-9769-16D8AA149A72}" dt="2024-10-29T12:30:54.631" v="119"/>
          <ac:spMkLst>
            <pc:docMk/>
            <pc:sldMk cId="167724707" sldId="3694"/>
            <ac:spMk id="2" creationId="{4701F156-00B4-1B72-BE79-66E25784FA33}"/>
          </ac:spMkLst>
        </pc:spChg>
        <pc:spChg chg="add mod">
          <ac:chgData name="Sven Neelsen" userId="5a875468-2f6d-4850-9212-e9ff7de303a0" providerId="ADAL" clId="{87E2EB51-1EA6-4FA9-9769-16D8AA149A72}" dt="2024-10-29T12:30:56.484" v="121"/>
          <ac:spMkLst>
            <pc:docMk/>
            <pc:sldMk cId="167724707" sldId="3694"/>
            <ac:spMk id="3" creationId="{87523DD2-74B5-98A6-70F5-4A9930F4306E}"/>
          </ac:spMkLst>
        </pc:spChg>
        <pc:spChg chg="add del mod">
          <ac:chgData name="Sven Neelsen" userId="5a875468-2f6d-4850-9212-e9ff7de303a0" providerId="ADAL" clId="{87E2EB51-1EA6-4FA9-9769-16D8AA149A72}" dt="2024-10-29T12:43:10.317" v="324" actId="478"/>
          <ac:spMkLst>
            <pc:docMk/>
            <pc:sldMk cId="167724707" sldId="3694"/>
            <ac:spMk id="5" creationId="{58FEDD5E-2900-F0A5-0864-85618071E91B}"/>
          </ac:spMkLst>
        </pc:spChg>
        <pc:spChg chg="mod">
          <ac:chgData name="Sven Neelsen" userId="5a875468-2f6d-4850-9212-e9ff7de303a0" providerId="ADAL" clId="{87E2EB51-1EA6-4FA9-9769-16D8AA149A72}" dt="2024-10-29T12:42:55.455" v="320" actId="1076"/>
          <ac:spMkLst>
            <pc:docMk/>
            <pc:sldMk cId="167724707" sldId="3694"/>
            <ac:spMk id="19" creationId="{B28EF6BD-9002-8870-3AA8-1D1968680989}"/>
          </ac:spMkLst>
        </pc:spChg>
        <pc:spChg chg="mod">
          <ac:chgData name="Sven Neelsen" userId="5a875468-2f6d-4850-9212-e9ff7de303a0" providerId="ADAL" clId="{87E2EB51-1EA6-4FA9-9769-16D8AA149A72}" dt="2024-10-29T12:42:57.931" v="321" actId="1076"/>
          <ac:spMkLst>
            <pc:docMk/>
            <pc:sldMk cId="167724707" sldId="3694"/>
            <ac:spMk id="20" creationId="{50AC6F21-3480-CA28-E0D2-8D8018743898}"/>
          </ac:spMkLst>
        </pc:spChg>
        <pc:grpChg chg="mod">
          <ac:chgData name="Sven Neelsen" userId="5a875468-2f6d-4850-9212-e9ff7de303a0" providerId="ADAL" clId="{87E2EB51-1EA6-4FA9-9769-16D8AA149A72}" dt="2024-10-29T12:49:54.486" v="478" actId="1076"/>
          <ac:grpSpMkLst>
            <pc:docMk/>
            <pc:sldMk cId="167724707" sldId="3694"/>
            <ac:grpSpMk id="17" creationId="{2547B686-7CFA-AD26-0418-426CD8EC215D}"/>
          </ac:grpSpMkLst>
        </pc:grpChg>
        <pc:graphicFrameChg chg="mod">
          <ac:chgData name="Sven Neelsen" userId="5a875468-2f6d-4850-9212-e9ff7de303a0" providerId="ADAL" clId="{87E2EB51-1EA6-4FA9-9769-16D8AA149A72}" dt="2024-10-29T12:50:22.171" v="535" actId="20577"/>
          <ac:graphicFrameMkLst>
            <pc:docMk/>
            <pc:sldMk cId="167724707" sldId="3694"/>
            <ac:graphicFrameMk id="18" creationId="{E9AA590E-C090-FA84-7FB4-1305B1D4E3B3}"/>
          </ac:graphicFrameMkLst>
        </pc:graphicFrameChg>
        <pc:picChg chg="add del mod">
          <ac:chgData name="Sven Neelsen" userId="5a875468-2f6d-4850-9212-e9ff7de303a0" providerId="ADAL" clId="{87E2EB51-1EA6-4FA9-9769-16D8AA149A72}" dt="2024-10-29T12:43:11.485" v="325" actId="478"/>
          <ac:picMkLst>
            <pc:docMk/>
            <pc:sldMk cId="167724707" sldId="3694"/>
            <ac:picMk id="8" creationId="{F9057237-EAB4-450A-33BC-DD9E96203CA7}"/>
          </ac:picMkLst>
        </pc:picChg>
      </pc:sldChg>
      <pc:sldChg chg="delSp modSp add del mod">
        <pc:chgData name="Sven Neelsen" userId="5a875468-2f6d-4850-9212-e9ff7de303a0" providerId="ADAL" clId="{87E2EB51-1EA6-4FA9-9769-16D8AA149A72}" dt="2024-10-29T12:41:00.232" v="314" actId="47"/>
        <pc:sldMkLst>
          <pc:docMk/>
          <pc:sldMk cId="3443447099" sldId="3695"/>
        </pc:sldMkLst>
        <pc:spChg chg="del">
          <ac:chgData name="Sven Neelsen" userId="5a875468-2f6d-4850-9212-e9ff7de303a0" providerId="ADAL" clId="{87E2EB51-1EA6-4FA9-9769-16D8AA149A72}" dt="2024-10-29T12:36:17.214" v="209" actId="478"/>
          <ac:spMkLst>
            <pc:docMk/>
            <pc:sldMk cId="3443447099" sldId="3695"/>
            <ac:spMk id="20" creationId="{DAB1725C-B7D8-1E27-D0A4-C444C14AFEA7}"/>
          </ac:spMkLst>
        </pc:spChg>
        <pc:spChg chg="del">
          <ac:chgData name="Sven Neelsen" userId="5a875468-2f6d-4850-9212-e9ff7de303a0" providerId="ADAL" clId="{87E2EB51-1EA6-4FA9-9769-16D8AA149A72}" dt="2024-10-29T12:36:22.646" v="213" actId="478"/>
          <ac:spMkLst>
            <pc:docMk/>
            <pc:sldMk cId="3443447099" sldId="3695"/>
            <ac:spMk id="21" creationId="{1D2A23DC-335C-03F1-6FC0-7F679F84395C}"/>
          </ac:spMkLst>
        </pc:spChg>
        <pc:spChg chg="del mod">
          <ac:chgData name="Sven Neelsen" userId="5a875468-2f6d-4850-9212-e9ff7de303a0" providerId="ADAL" clId="{87E2EB51-1EA6-4FA9-9769-16D8AA149A72}" dt="2024-10-29T12:36:23.449" v="215" actId="478"/>
          <ac:spMkLst>
            <pc:docMk/>
            <pc:sldMk cId="3443447099" sldId="3695"/>
            <ac:spMk id="22" creationId="{158DD3C6-327B-DD92-1B0D-486D66CC3CB6}"/>
          </ac:spMkLst>
        </pc:spChg>
        <pc:spChg chg="del">
          <ac:chgData name="Sven Neelsen" userId="5a875468-2f6d-4850-9212-e9ff7de303a0" providerId="ADAL" clId="{87E2EB51-1EA6-4FA9-9769-16D8AA149A72}" dt="2024-10-29T12:36:24.406" v="216" actId="478"/>
          <ac:spMkLst>
            <pc:docMk/>
            <pc:sldMk cId="3443447099" sldId="3695"/>
            <ac:spMk id="23" creationId="{EBF375D1-54DE-7D97-9CC6-25DFB64A8001}"/>
          </ac:spMkLst>
        </pc:spChg>
        <pc:spChg chg="del">
          <ac:chgData name="Sven Neelsen" userId="5a875468-2f6d-4850-9212-e9ff7de303a0" providerId="ADAL" clId="{87E2EB51-1EA6-4FA9-9769-16D8AA149A72}" dt="2024-10-29T12:36:21.806" v="212" actId="478"/>
          <ac:spMkLst>
            <pc:docMk/>
            <pc:sldMk cId="3443447099" sldId="3695"/>
            <ac:spMk id="24" creationId="{3C98CFC1-E50B-A78F-2E1B-BF2B6F2CBD92}"/>
          </ac:spMkLst>
        </pc:spChg>
        <pc:spChg chg="del">
          <ac:chgData name="Sven Neelsen" userId="5a875468-2f6d-4850-9212-e9ff7de303a0" providerId="ADAL" clId="{87E2EB51-1EA6-4FA9-9769-16D8AA149A72}" dt="2024-10-29T12:36:19.534" v="210" actId="478"/>
          <ac:spMkLst>
            <pc:docMk/>
            <pc:sldMk cId="3443447099" sldId="3695"/>
            <ac:spMk id="25" creationId="{AC533616-3F95-5315-0832-208443AB86F6}"/>
          </ac:spMkLst>
        </pc:spChg>
        <pc:grpChg chg="del">
          <ac:chgData name="Sven Neelsen" userId="5a875468-2f6d-4850-9212-e9ff7de303a0" providerId="ADAL" clId="{87E2EB51-1EA6-4FA9-9769-16D8AA149A72}" dt="2024-10-29T12:36:12.782" v="208" actId="478"/>
          <ac:grpSpMkLst>
            <pc:docMk/>
            <pc:sldMk cId="3443447099" sldId="3695"/>
            <ac:grpSpMk id="15" creationId="{5520B4CD-F242-0119-F6F4-0EE95D83ECCE}"/>
          </ac:grpSpMkLst>
        </pc:grpChg>
        <pc:graphicFrameChg chg="del">
          <ac:chgData name="Sven Neelsen" userId="5a875468-2f6d-4850-9212-e9ff7de303a0" providerId="ADAL" clId="{87E2EB51-1EA6-4FA9-9769-16D8AA149A72}" dt="2024-10-29T12:36:20.677" v="211" actId="478"/>
          <ac:graphicFrameMkLst>
            <pc:docMk/>
            <pc:sldMk cId="3443447099" sldId="3695"/>
            <ac:graphicFrameMk id="19" creationId="{0A59E14F-5D7C-06BA-C12A-5E7F6FF89BAB}"/>
          </ac:graphicFrameMkLst>
        </pc:graphicFrameChg>
      </pc:sldChg>
      <pc:sldChg chg="delSp add del mod">
        <pc:chgData name="Sven Neelsen" userId="5a875468-2f6d-4850-9212-e9ff7de303a0" providerId="ADAL" clId="{87E2EB51-1EA6-4FA9-9769-16D8AA149A72}" dt="2024-10-29T12:47:01.271" v="469" actId="47"/>
        <pc:sldMkLst>
          <pc:docMk/>
          <pc:sldMk cId="3438933256" sldId="3696"/>
        </pc:sldMkLst>
        <pc:graphicFrameChg chg="del">
          <ac:chgData name="Sven Neelsen" userId="5a875468-2f6d-4850-9212-e9ff7de303a0" providerId="ADAL" clId="{87E2EB51-1EA6-4FA9-9769-16D8AA149A72}" dt="2024-10-29T12:46:12.946" v="437" actId="478"/>
          <ac:graphicFrameMkLst>
            <pc:docMk/>
            <pc:sldMk cId="3438933256" sldId="3696"/>
            <ac:graphicFrameMk id="19" creationId="{0A59E14F-5D7C-06BA-C12A-5E7F6FF89BAB}"/>
          </ac:graphicFrameMkLst>
        </pc:graphicFrameChg>
      </pc:sldChg>
      <pc:sldChg chg="addSp delSp modSp add mod">
        <pc:chgData name="Sven Neelsen" userId="5a875468-2f6d-4850-9212-e9ff7de303a0" providerId="ADAL" clId="{87E2EB51-1EA6-4FA9-9769-16D8AA149A72}" dt="2024-10-29T12:40:53.563" v="313" actId="20577"/>
        <pc:sldMkLst>
          <pc:docMk/>
          <pc:sldMk cId="3281269907" sldId="3697"/>
        </pc:sldMkLst>
        <pc:spChg chg="mod">
          <ac:chgData name="Sven Neelsen" userId="5a875468-2f6d-4850-9212-e9ff7de303a0" providerId="ADAL" clId="{87E2EB51-1EA6-4FA9-9769-16D8AA149A72}" dt="2024-10-29T12:40:53.563" v="313" actId="20577"/>
          <ac:spMkLst>
            <pc:docMk/>
            <pc:sldMk cId="3281269907" sldId="3697"/>
            <ac:spMk id="4" creationId="{14A91702-2AB4-DF91-E55B-2EC8ABF14B8C}"/>
          </ac:spMkLst>
        </pc:spChg>
        <pc:spChg chg="mod">
          <ac:chgData name="Sven Neelsen" userId="5a875468-2f6d-4850-9212-e9ff7de303a0" providerId="ADAL" clId="{87E2EB51-1EA6-4FA9-9769-16D8AA149A72}" dt="2024-10-29T12:37:11.537" v="228" actId="1076"/>
          <ac:spMkLst>
            <pc:docMk/>
            <pc:sldMk cId="3281269907" sldId="3697"/>
            <ac:spMk id="9" creationId="{6CC5AD68-F8CA-1AE1-54A7-FBD868A0BC09}"/>
          </ac:spMkLst>
        </pc:spChg>
        <pc:spChg chg="mod">
          <ac:chgData name="Sven Neelsen" userId="5a875468-2f6d-4850-9212-e9ff7de303a0" providerId="ADAL" clId="{87E2EB51-1EA6-4FA9-9769-16D8AA149A72}" dt="2024-10-29T12:37:11.537" v="228" actId="1076"/>
          <ac:spMkLst>
            <pc:docMk/>
            <pc:sldMk cId="3281269907" sldId="3697"/>
            <ac:spMk id="13" creationId="{0909762F-CB7C-98F5-6173-9FF1C30F65AF}"/>
          </ac:spMkLst>
        </pc:spChg>
        <pc:grpChg chg="add mod">
          <ac:chgData name="Sven Neelsen" userId="5a875468-2f6d-4850-9212-e9ff7de303a0" providerId="ADAL" clId="{87E2EB51-1EA6-4FA9-9769-16D8AA149A72}" dt="2024-10-29T12:37:11.537" v="228" actId="1076"/>
          <ac:grpSpMkLst>
            <pc:docMk/>
            <pc:sldMk cId="3281269907" sldId="3697"/>
            <ac:grpSpMk id="5" creationId="{F183216E-0D4F-488F-F124-1F5673A7B3E0}"/>
          </ac:grpSpMkLst>
        </pc:grpChg>
        <pc:grpChg chg="mod">
          <ac:chgData name="Sven Neelsen" userId="5a875468-2f6d-4850-9212-e9ff7de303a0" providerId="ADAL" clId="{87E2EB51-1EA6-4FA9-9769-16D8AA149A72}" dt="2024-10-29T12:37:11.537" v="228" actId="1076"/>
          <ac:grpSpMkLst>
            <pc:docMk/>
            <pc:sldMk cId="3281269907" sldId="3697"/>
            <ac:grpSpMk id="8" creationId="{6F4F22B9-16B4-3E36-9B32-C4023F0FD55B}"/>
          </ac:grpSpMkLst>
        </pc:grpChg>
        <pc:grpChg chg="mod">
          <ac:chgData name="Sven Neelsen" userId="5a875468-2f6d-4850-9212-e9ff7de303a0" providerId="ADAL" clId="{87E2EB51-1EA6-4FA9-9769-16D8AA149A72}" dt="2024-10-29T12:37:11.537" v="228" actId="1076"/>
          <ac:grpSpMkLst>
            <pc:docMk/>
            <pc:sldMk cId="3281269907" sldId="3697"/>
            <ac:grpSpMk id="10" creationId="{6A90BC8E-CAA3-4CDF-B996-A0FC56B37AD6}"/>
          </ac:grpSpMkLst>
        </pc:grpChg>
        <pc:graphicFrameChg chg="del">
          <ac:chgData name="Sven Neelsen" userId="5a875468-2f6d-4850-9212-e9ff7de303a0" providerId="ADAL" clId="{87E2EB51-1EA6-4FA9-9769-16D8AA149A72}" dt="2024-10-29T12:36:30.309" v="218" actId="478"/>
          <ac:graphicFrameMkLst>
            <pc:docMk/>
            <pc:sldMk cId="3281269907" sldId="3697"/>
            <ac:graphicFrameMk id="3" creationId="{447C24E0-50D7-7985-B700-DADC5214E8F1}"/>
          </ac:graphicFrameMkLst>
        </pc:graphicFrameChg>
        <pc:picChg chg="del mod">
          <ac:chgData name="Sven Neelsen" userId="5a875468-2f6d-4850-9212-e9ff7de303a0" providerId="ADAL" clId="{87E2EB51-1EA6-4FA9-9769-16D8AA149A72}" dt="2024-10-29T12:36:38.015" v="220" actId="478"/>
          <ac:picMkLst>
            <pc:docMk/>
            <pc:sldMk cId="3281269907" sldId="3697"/>
            <ac:picMk id="7" creationId="{F8902EF3-DA86-9D2D-6CA2-9BC51105CDEA}"/>
          </ac:picMkLst>
        </pc:picChg>
        <pc:picChg chg="mod">
          <ac:chgData name="Sven Neelsen" userId="5a875468-2f6d-4850-9212-e9ff7de303a0" providerId="ADAL" clId="{87E2EB51-1EA6-4FA9-9769-16D8AA149A72}" dt="2024-10-29T12:37:11.537" v="228" actId="1076"/>
          <ac:picMkLst>
            <pc:docMk/>
            <pc:sldMk cId="3281269907" sldId="3697"/>
            <ac:picMk id="12" creationId="{89F81CCD-6500-CAB3-70D3-D86186FB4E48}"/>
          </ac:picMkLst>
        </pc:picChg>
        <pc:picChg chg="mod">
          <ac:chgData name="Sven Neelsen" userId="5a875468-2f6d-4850-9212-e9ff7de303a0" providerId="ADAL" clId="{87E2EB51-1EA6-4FA9-9769-16D8AA149A72}" dt="2024-10-29T12:37:11.537" v="228" actId="1076"/>
          <ac:picMkLst>
            <pc:docMk/>
            <pc:sldMk cId="3281269907" sldId="3697"/>
            <ac:picMk id="16" creationId="{83057CAD-FB64-C0E8-FEB7-B4F30B02B94D}"/>
          </ac:picMkLst>
        </pc:picChg>
        <pc:picChg chg="mod">
          <ac:chgData name="Sven Neelsen" userId="5a875468-2f6d-4850-9212-e9ff7de303a0" providerId="ADAL" clId="{87E2EB51-1EA6-4FA9-9769-16D8AA149A72}" dt="2024-10-29T12:37:11.537" v="228" actId="1076"/>
          <ac:picMkLst>
            <pc:docMk/>
            <pc:sldMk cId="3281269907" sldId="3697"/>
            <ac:picMk id="17" creationId="{6E610318-DED3-2F57-6A8B-B888774EE2E6}"/>
          </ac:picMkLst>
        </pc:picChg>
        <pc:picChg chg="mod">
          <ac:chgData name="Sven Neelsen" userId="5a875468-2f6d-4850-9212-e9ff7de303a0" providerId="ADAL" clId="{87E2EB51-1EA6-4FA9-9769-16D8AA149A72}" dt="2024-10-29T12:37:11.537" v="228" actId="1076"/>
          <ac:picMkLst>
            <pc:docMk/>
            <pc:sldMk cId="3281269907" sldId="3697"/>
            <ac:picMk id="18" creationId="{CC7B94F3-AA98-2ACB-E5AE-ABE1B7247946}"/>
          </ac:picMkLst>
        </pc:picChg>
        <pc:picChg chg="mod">
          <ac:chgData name="Sven Neelsen" userId="5a875468-2f6d-4850-9212-e9ff7de303a0" providerId="ADAL" clId="{87E2EB51-1EA6-4FA9-9769-16D8AA149A72}" dt="2024-10-29T12:37:11.537" v="228" actId="1076"/>
          <ac:picMkLst>
            <pc:docMk/>
            <pc:sldMk cId="3281269907" sldId="3697"/>
            <ac:picMk id="19" creationId="{743EA81D-8B46-D65C-4F97-16F13CE59240}"/>
          </ac:picMkLst>
        </pc:picChg>
        <pc:picChg chg="mod">
          <ac:chgData name="Sven Neelsen" userId="5a875468-2f6d-4850-9212-e9ff7de303a0" providerId="ADAL" clId="{87E2EB51-1EA6-4FA9-9769-16D8AA149A72}" dt="2024-10-29T12:37:11.537" v="228" actId="1076"/>
          <ac:picMkLst>
            <pc:docMk/>
            <pc:sldMk cId="3281269907" sldId="3697"/>
            <ac:picMk id="20" creationId="{6DFC6393-894A-A4B2-9861-80B15CC7F854}"/>
          </ac:picMkLst>
        </pc:picChg>
        <pc:picChg chg="mod">
          <ac:chgData name="Sven Neelsen" userId="5a875468-2f6d-4850-9212-e9ff7de303a0" providerId="ADAL" clId="{87E2EB51-1EA6-4FA9-9769-16D8AA149A72}" dt="2024-10-29T12:37:11.537" v="228" actId="1076"/>
          <ac:picMkLst>
            <pc:docMk/>
            <pc:sldMk cId="3281269907" sldId="3697"/>
            <ac:picMk id="21" creationId="{14CCE73F-E978-93CA-FDF0-F8B43B2FDC22}"/>
          </ac:picMkLst>
        </pc:picChg>
        <pc:picChg chg="mod">
          <ac:chgData name="Sven Neelsen" userId="5a875468-2f6d-4850-9212-e9ff7de303a0" providerId="ADAL" clId="{87E2EB51-1EA6-4FA9-9769-16D8AA149A72}" dt="2024-10-29T12:37:11.537" v="228" actId="1076"/>
          <ac:picMkLst>
            <pc:docMk/>
            <pc:sldMk cId="3281269907" sldId="3697"/>
            <ac:picMk id="22" creationId="{ADAF48CD-ED9D-26A3-1A53-C3D8B0CBA7C7}"/>
          </ac:picMkLst>
        </pc:picChg>
        <pc:picChg chg="mod">
          <ac:chgData name="Sven Neelsen" userId="5a875468-2f6d-4850-9212-e9ff7de303a0" providerId="ADAL" clId="{87E2EB51-1EA6-4FA9-9769-16D8AA149A72}" dt="2024-10-29T12:37:11.537" v="228" actId="1076"/>
          <ac:picMkLst>
            <pc:docMk/>
            <pc:sldMk cId="3281269907" sldId="3697"/>
            <ac:picMk id="23" creationId="{7E14922D-5469-46E0-733E-B90A984A77C1}"/>
          </ac:picMkLst>
        </pc:picChg>
        <pc:cxnChg chg="mod">
          <ac:chgData name="Sven Neelsen" userId="5a875468-2f6d-4850-9212-e9ff7de303a0" providerId="ADAL" clId="{87E2EB51-1EA6-4FA9-9769-16D8AA149A72}" dt="2024-10-29T12:37:11.537" v="228" actId="1076"/>
          <ac:cxnSpMkLst>
            <pc:docMk/>
            <pc:sldMk cId="3281269907" sldId="3697"/>
            <ac:cxnSpMk id="11" creationId="{AA772C0C-2594-B4B2-4A0A-369BE10ACA73}"/>
          </ac:cxnSpMkLst>
        </pc:cxnChg>
        <pc:cxnChg chg="mod">
          <ac:chgData name="Sven Neelsen" userId="5a875468-2f6d-4850-9212-e9ff7de303a0" providerId="ADAL" clId="{87E2EB51-1EA6-4FA9-9769-16D8AA149A72}" dt="2024-10-29T12:37:11.537" v="228" actId="1076"/>
          <ac:cxnSpMkLst>
            <pc:docMk/>
            <pc:sldMk cId="3281269907" sldId="3697"/>
            <ac:cxnSpMk id="15" creationId="{E0E38466-A3B2-B45C-78F1-4A88965E5E79}"/>
          </ac:cxnSpMkLst>
        </pc:cxnChg>
      </pc:sldChg>
      <pc:sldChg chg="modSp add mod modNotesTx">
        <pc:chgData name="Sven Neelsen" userId="5a875468-2f6d-4850-9212-e9ff7de303a0" providerId="ADAL" clId="{87E2EB51-1EA6-4FA9-9769-16D8AA149A72}" dt="2024-10-30T13:17:02.980" v="572" actId="20577"/>
        <pc:sldMkLst>
          <pc:docMk/>
          <pc:sldMk cId="1221444088" sldId="3698"/>
        </pc:sldMkLst>
        <pc:grpChg chg="mod">
          <ac:chgData name="Sven Neelsen" userId="5a875468-2f6d-4850-9212-e9ff7de303a0" providerId="ADAL" clId="{87E2EB51-1EA6-4FA9-9769-16D8AA149A72}" dt="2024-10-29T12:50:31.576" v="537" actId="1076"/>
          <ac:grpSpMkLst>
            <pc:docMk/>
            <pc:sldMk cId="1221444088" sldId="3698"/>
            <ac:grpSpMk id="17" creationId="{2547B686-7CFA-AD26-0418-426CD8EC215D}"/>
          </ac:grpSpMkLst>
        </pc:grpChg>
        <pc:graphicFrameChg chg="mod">
          <ac:chgData name="Sven Neelsen" userId="5a875468-2f6d-4850-9212-e9ff7de303a0" providerId="ADAL" clId="{87E2EB51-1EA6-4FA9-9769-16D8AA149A72}" dt="2024-10-29T12:50:40.238" v="569" actId="20577"/>
          <ac:graphicFrameMkLst>
            <pc:docMk/>
            <pc:sldMk cId="1221444088" sldId="3698"/>
            <ac:graphicFrameMk id="18" creationId="{E9AA590E-C090-FA84-7FB4-1305B1D4E3B3}"/>
          </ac:graphicFrameMkLst>
        </pc:graphicFrameChg>
      </pc:sldChg>
      <pc:sldChg chg="addSp delSp modSp add mod">
        <pc:chgData name="Sven Neelsen" userId="5a875468-2f6d-4850-9212-e9ff7de303a0" providerId="ADAL" clId="{87E2EB51-1EA6-4FA9-9769-16D8AA149A72}" dt="2024-10-29T12:46:46.876" v="455" actId="20577"/>
        <pc:sldMkLst>
          <pc:docMk/>
          <pc:sldMk cId="2311203570" sldId="3699"/>
        </pc:sldMkLst>
        <pc:spChg chg="mod">
          <ac:chgData name="Sven Neelsen" userId="5a875468-2f6d-4850-9212-e9ff7de303a0" providerId="ADAL" clId="{87E2EB51-1EA6-4FA9-9769-16D8AA149A72}" dt="2024-10-29T12:46:46.876" v="455" actId="20577"/>
          <ac:spMkLst>
            <pc:docMk/>
            <pc:sldMk cId="2311203570" sldId="3699"/>
            <ac:spMk id="4" creationId="{14A91702-2AB4-DF91-E55B-2EC8ABF14B8C}"/>
          </ac:spMkLst>
        </pc:spChg>
        <pc:spChg chg="add mod">
          <ac:chgData name="Sven Neelsen" userId="5a875468-2f6d-4850-9212-e9ff7de303a0" providerId="ADAL" clId="{87E2EB51-1EA6-4FA9-9769-16D8AA149A72}" dt="2024-10-29T12:45:45.739" v="432" actId="1076"/>
          <ac:spMkLst>
            <pc:docMk/>
            <pc:sldMk cId="2311203570" sldId="3699"/>
            <ac:spMk id="7" creationId="{1C4FCD58-3F9C-BD42-F8C8-B5CD5D125CC0}"/>
          </ac:spMkLst>
        </pc:spChg>
        <pc:spChg chg="add mod">
          <ac:chgData name="Sven Neelsen" userId="5a875468-2f6d-4850-9212-e9ff7de303a0" providerId="ADAL" clId="{87E2EB51-1EA6-4FA9-9769-16D8AA149A72}" dt="2024-10-29T12:45:48.371" v="433" actId="1076"/>
          <ac:spMkLst>
            <pc:docMk/>
            <pc:sldMk cId="2311203570" sldId="3699"/>
            <ac:spMk id="24" creationId="{C361FD61-2477-2008-F323-75BE89C0DCEA}"/>
          </ac:spMkLst>
        </pc:spChg>
        <pc:spChg chg="add mod">
          <ac:chgData name="Sven Neelsen" userId="5a875468-2f6d-4850-9212-e9ff7de303a0" providerId="ADAL" clId="{87E2EB51-1EA6-4FA9-9769-16D8AA149A72}" dt="2024-10-29T12:45:59.750" v="434" actId="1076"/>
          <ac:spMkLst>
            <pc:docMk/>
            <pc:sldMk cId="2311203570" sldId="3699"/>
            <ac:spMk id="25" creationId="{D2F4EAB1-92D4-E0A5-A175-655644AAB589}"/>
          </ac:spMkLst>
        </pc:spChg>
        <pc:spChg chg="add del mod">
          <ac:chgData name="Sven Neelsen" userId="5a875468-2f6d-4850-9212-e9ff7de303a0" providerId="ADAL" clId="{87E2EB51-1EA6-4FA9-9769-16D8AA149A72}" dt="2024-10-29T12:46:30.108" v="442" actId="478"/>
          <ac:spMkLst>
            <pc:docMk/>
            <pc:sldMk cId="2311203570" sldId="3699"/>
            <ac:spMk id="26" creationId="{70A2357F-D745-217F-1008-53B7986BABB3}"/>
          </ac:spMkLst>
        </pc:spChg>
        <pc:grpChg chg="del">
          <ac:chgData name="Sven Neelsen" userId="5a875468-2f6d-4850-9212-e9ff7de303a0" providerId="ADAL" clId="{87E2EB51-1EA6-4FA9-9769-16D8AA149A72}" dt="2024-10-29T12:44:58.459" v="426" actId="478"/>
          <ac:grpSpMkLst>
            <pc:docMk/>
            <pc:sldMk cId="2311203570" sldId="3699"/>
            <ac:grpSpMk id="5" creationId="{F183216E-0D4F-488F-F124-1F5673A7B3E0}"/>
          </ac:grpSpMkLst>
        </pc:grpChg>
        <pc:grpChg chg="add mod">
          <ac:chgData name="Sven Neelsen" userId="5a875468-2f6d-4850-9212-e9ff7de303a0" providerId="ADAL" clId="{87E2EB51-1EA6-4FA9-9769-16D8AA149A72}" dt="2024-10-29T12:45:43.229" v="431" actId="1076"/>
          <ac:grpSpMkLst>
            <pc:docMk/>
            <pc:sldMk cId="2311203570" sldId="3699"/>
            <ac:grpSpMk id="27" creationId="{38DCC978-79B4-9015-5324-D226E8892C16}"/>
          </ac:grpSpMkLst>
        </pc:grpChg>
        <pc:graphicFrameChg chg="add mod">
          <ac:chgData name="Sven Neelsen" userId="5a875468-2f6d-4850-9212-e9ff7de303a0" providerId="ADAL" clId="{87E2EB51-1EA6-4FA9-9769-16D8AA149A72}" dt="2024-10-29T12:45:34.982" v="429" actId="164"/>
          <ac:graphicFrameMkLst>
            <pc:docMk/>
            <pc:sldMk cId="2311203570" sldId="3699"/>
            <ac:graphicFrameMk id="3" creationId="{1782BCFD-55DB-47C6-EF83-077F4894B28D}"/>
          </ac:graphicFrameMkLst>
        </pc:graphicFrameChg>
      </pc:sldChg>
      <pc:sldChg chg="addSp modSp add mod">
        <pc:chgData name="Sven Neelsen" userId="5a875468-2f6d-4850-9212-e9ff7de303a0" providerId="ADAL" clId="{87E2EB51-1EA6-4FA9-9769-16D8AA149A72}" dt="2024-10-29T12:46:58.277" v="468" actId="20577"/>
        <pc:sldMkLst>
          <pc:docMk/>
          <pc:sldMk cId="43733954" sldId="3700"/>
        </pc:sldMkLst>
        <pc:spChg chg="mod">
          <ac:chgData name="Sven Neelsen" userId="5a875468-2f6d-4850-9212-e9ff7de303a0" providerId="ADAL" clId="{87E2EB51-1EA6-4FA9-9769-16D8AA149A72}" dt="2024-10-29T12:46:58.277" v="468" actId="20577"/>
          <ac:spMkLst>
            <pc:docMk/>
            <pc:sldMk cId="43733954" sldId="3700"/>
            <ac:spMk id="4" creationId="{14A91702-2AB4-DF91-E55B-2EC8ABF14B8C}"/>
          </ac:spMkLst>
        </pc:spChg>
        <pc:spChg chg="add mod">
          <ac:chgData name="Sven Neelsen" userId="5a875468-2f6d-4850-9212-e9ff7de303a0" providerId="ADAL" clId="{87E2EB51-1EA6-4FA9-9769-16D8AA149A72}" dt="2024-10-29T12:46:24.672" v="441" actId="1076"/>
          <ac:spMkLst>
            <pc:docMk/>
            <pc:sldMk cId="43733954" sldId="3700"/>
            <ac:spMk id="5" creationId="{88D09BC7-8715-5D87-93FE-67147DC9D090}"/>
          </ac:spMkLst>
        </pc:spChg>
        <pc:spChg chg="mod">
          <ac:chgData name="Sven Neelsen" userId="5a875468-2f6d-4850-9212-e9ff7de303a0" providerId="ADAL" clId="{87E2EB51-1EA6-4FA9-9769-16D8AA149A72}" dt="2024-10-29T12:46:08.988" v="436" actId="1076"/>
          <ac:spMkLst>
            <pc:docMk/>
            <pc:sldMk cId="43733954" sldId="3700"/>
            <ac:spMk id="26" creationId="{70A2357F-D745-217F-1008-53B7986BABB3}"/>
          </ac:spMkLst>
        </pc:spChg>
        <pc:grpChg chg="mod">
          <ac:chgData name="Sven Neelsen" userId="5a875468-2f6d-4850-9212-e9ff7de303a0" providerId="ADAL" clId="{87E2EB51-1EA6-4FA9-9769-16D8AA149A72}" dt="2024-10-29T12:46:21" v="440" actId="1076"/>
          <ac:grpSpMkLst>
            <pc:docMk/>
            <pc:sldMk cId="43733954" sldId="3700"/>
            <ac:grpSpMk id="27" creationId="{38DCC978-79B4-9015-5324-D226E8892C16}"/>
          </ac:grpSpMkLst>
        </pc:grpChg>
      </pc:sldChg>
      <pc:sldChg chg="add del">
        <pc:chgData name="Sven Neelsen" userId="5a875468-2f6d-4850-9212-e9ff7de303a0" providerId="ADAL" clId="{87E2EB51-1EA6-4FA9-9769-16D8AA149A72}" dt="2024-10-30T14:39:09.528" v="703" actId="47"/>
        <pc:sldMkLst>
          <pc:docMk/>
          <pc:sldMk cId="3069584584" sldId="3701"/>
        </pc:sldMkLst>
      </pc:sldChg>
      <pc:sldChg chg="addSp delSp modSp add mod">
        <pc:chgData name="Sven Neelsen" userId="5a875468-2f6d-4850-9212-e9ff7de303a0" providerId="ADAL" clId="{87E2EB51-1EA6-4FA9-9769-16D8AA149A72}" dt="2024-10-30T14:38:31.134" v="695" actId="255"/>
        <pc:sldMkLst>
          <pc:docMk/>
          <pc:sldMk cId="2555295864" sldId="3702"/>
        </pc:sldMkLst>
        <pc:spChg chg="add del mod">
          <ac:chgData name="Sven Neelsen" userId="5a875468-2f6d-4850-9212-e9ff7de303a0" providerId="ADAL" clId="{87E2EB51-1EA6-4FA9-9769-16D8AA149A72}" dt="2024-10-30T14:34:28.533" v="663" actId="208"/>
          <ac:spMkLst>
            <pc:docMk/>
            <pc:sldMk cId="2555295864" sldId="3702"/>
            <ac:spMk id="4" creationId="{3E52BBCB-3645-D606-4019-347B229A6D9B}"/>
          </ac:spMkLst>
        </pc:spChg>
        <pc:spChg chg="mod">
          <ac:chgData name="Sven Neelsen" userId="5a875468-2f6d-4850-9212-e9ff7de303a0" providerId="ADAL" clId="{87E2EB51-1EA6-4FA9-9769-16D8AA149A72}" dt="2024-10-30T14:37:52.316" v="689" actId="255"/>
          <ac:spMkLst>
            <pc:docMk/>
            <pc:sldMk cId="2555295864" sldId="3702"/>
            <ac:spMk id="53" creationId="{678D5A35-6095-BCC0-C339-D90B816D3845}"/>
          </ac:spMkLst>
        </pc:spChg>
        <pc:spChg chg="mod">
          <ac:chgData name="Sven Neelsen" userId="5a875468-2f6d-4850-9212-e9ff7de303a0" providerId="ADAL" clId="{87E2EB51-1EA6-4FA9-9769-16D8AA149A72}" dt="2024-10-30T14:37:44.871" v="688" actId="255"/>
          <ac:spMkLst>
            <pc:docMk/>
            <pc:sldMk cId="2555295864" sldId="3702"/>
            <ac:spMk id="54" creationId="{9DA07CDB-1F21-4847-424A-EAC3D8B3BF94}"/>
          </ac:spMkLst>
        </pc:spChg>
        <pc:spChg chg="mod">
          <ac:chgData name="Sven Neelsen" userId="5a875468-2f6d-4850-9212-e9ff7de303a0" providerId="ADAL" clId="{87E2EB51-1EA6-4FA9-9769-16D8AA149A72}" dt="2024-10-30T14:38:12.399" v="693" actId="255"/>
          <ac:spMkLst>
            <pc:docMk/>
            <pc:sldMk cId="2555295864" sldId="3702"/>
            <ac:spMk id="55" creationId="{2025976B-B733-3760-EFA0-EB2899003F36}"/>
          </ac:spMkLst>
        </pc:spChg>
        <pc:spChg chg="mod">
          <ac:chgData name="Sven Neelsen" userId="5a875468-2f6d-4850-9212-e9ff7de303a0" providerId="ADAL" clId="{87E2EB51-1EA6-4FA9-9769-16D8AA149A72}" dt="2024-10-30T14:38:23.775" v="694" actId="255"/>
          <ac:spMkLst>
            <pc:docMk/>
            <pc:sldMk cId="2555295864" sldId="3702"/>
            <ac:spMk id="56" creationId="{55B421AF-2922-20D2-47BE-2AD6221CA3DD}"/>
          </ac:spMkLst>
        </pc:spChg>
        <pc:spChg chg="mod">
          <ac:chgData name="Sven Neelsen" userId="5a875468-2f6d-4850-9212-e9ff7de303a0" providerId="ADAL" clId="{87E2EB51-1EA6-4FA9-9769-16D8AA149A72}" dt="2024-10-30T14:38:31.134" v="695" actId="255"/>
          <ac:spMkLst>
            <pc:docMk/>
            <pc:sldMk cId="2555295864" sldId="3702"/>
            <ac:spMk id="57" creationId="{20B538AF-B337-8913-84A6-626E51900987}"/>
          </ac:spMkLst>
        </pc:spChg>
        <pc:spChg chg="mod">
          <ac:chgData name="Sven Neelsen" userId="5a875468-2f6d-4850-9212-e9ff7de303a0" providerId="ADAL" clId="{87E2EB51-1EA6-4FA9-9769-16D8AA149A72}" dt="2024-10-30T14:38:31.134" v="695" actId="255"/>
          <ac:spMkLst>
            <pc:docMk/>
            <pc:sldMk cId="2555295864" sldId="3702"/>
            <ac:spMk id="58" creationId="{F59BA44E-1319-8AF2-9F54-3B7AF47C31BE}"/>
          </ac:spMkLst>
        </pc:spChg>
        <pc:spChg chg="del">
          <ac:chgData name="Sven Neelsen" userId="5a875468-2f6d-4850-9212-e9ff7de303a0" providerId="ADAL" clId="{87E2EB51-1EA6-4FA9-9769-16D8AA149A72}" dt="2024-10-30T14:34:39.749" v="667" actId="478"/>
          <ac:spMkLst>
            <pc:docMk/>
            <pc:sldMk cId="2555295864" sldId="3702"/>
            <ac:spMk id="135" creationId="{12C071C0-524D-63E6-139C-84E328AF5A3F}"/>
          </ac:spMkLst>
        </pc:spChg>
        <pc:cxnChg chg="mod">
          <ac:chgData name="Sven Neelsen" userId="5a875468-2f6d-4850-9212-e9ff7de303a0" providerId="ADAL" clId="{87E2EB51-1EA6-4FA9-9769-16D8AA149A72}" dt="2024-10-30T14:37:40.661" v="687" actId="14100"/>
          <ac:cxnSpMkLst>
            <pc:docMk/>
            <pc:sldMk cId="2555295864" sldId="3702"/>
            <ac:cxnSpMk id="80" creationId="{BB91C344-EDA6-8593-45E7-1CE63BD97156}"/>
          </ac:cxnSpMkLst>
        </pc:cxnChg>
      </pc:sldChg>
      <pc:sldChg chg="addSp modSp add mod">
        <pc:chgData name="Sven Neelsen" userId="5a875468-2f6d-4850-9212-e9ff7de303a0" providerId="ADAL" clId="{87E2EB51-1EA6-4FA9-9769-16D8AA149A72}" dt="2024-10-30T14:39:01.759" v="702" actId="208"/>
        <pc:sldMkLst>
          <pc:docMk/>
          <pc:sldMk cId="2264820842" sldId="3703"/>
        </pc:sldMkLst>
        <pc:spChg chg="add mod">
          <ac:chgData name="Sven Neelsen" userId="5a875468-2f6d-4850-9212-e9ff7de303a0" providerId="ADAL" clId="{87E2EB51-1EA6-4FA9-9769-16D8AA149A72}" dt="2024-10-30T14:38:44.497" v="698" actId="1076"/>
          <ac:spMkLst>
            <pc:docMk/>
            <pc:sldMk cId="2264820842" sldId="3703"/>
            <ac:spMk id="3" creationId="{278520A1-2C40-3E95-96DC-5FBB0931267A}"/>
          </ac:spMkLst>
        </pc:spChg>
        <pc:spChg chg="mod">
          <ac:chgData name="Sven Neelsen" userId="5a875468-2f6d-4850-9212-e9ff7de303a0" providerId="ADAL" clId="{87E2EB51-1EA6-4FA9-9769-16D8AA149A72}" dt="2024-10-30T14:38:53.441" v="699" actId="208"/>
          <ac:spMkLst>
            <pc:docMk/>
            <pc:sldMk cId="2264820842" sldId="3703"/>
            <ac:spMk id="4" creationId="{3E52BBCB-3645-D606-4019-347B229A6D9B}"/>
          </ac:spMkLst>
        </pc:spChg>
        <pc:spChg chg="mod">
          <ac:chgData name="Sven Neelsen" userId="5a875468-2f6d-4850-9212-e9ff7de303a0" providerId="ADAL" clId="{87E2EB51-1EA6-4FA9-9769-16D8AA149A72}" dt="2024-10-30T14:38:56.614" v="700" actId="208"/>
          <ac:spMkLst>
            <pc:docMk/>
            <pc:sldMk cId="2264820842" sldId="3703"/>
            <ac:spMk id="55" creationId="{2025976B-B733-3760-EFA0-EB2899003F36}"/>
          </ac:spMkLst>
        </pc:spChg>
        <pc:spChg chg="mod">
          <ac:chgData name="Sven Neelsen" userId="5a875468-2f6d-4850-9212-e9ff7de303a0" providerId="ADAL" clId="{87E2EB51-1EA6-4FA9-9769-16D8AA149A72}" dt="2024-10-30T14:38:58.608" v="701" actId="208"/>
          <ac:spMkLst>
            <pc:docMk/>
            <pc:sldMk cId="2264820842" sldId="3703"/>
            <ac:spMk id="57" creationId="{20B538AF-B337-8913-84A6-626E51900987}"/>
          </ac:spMkLst>
        </pc:spChg>
        <pc:spChg chg="mod">
          <ac:chgData name="Sven Neelsen" userId="5a875468-2f6d-4850-9212-e9ff7de303a0" providerId="ADAL" clId="{87E2EB51-1EA6-4FA9-9769-16D8AA149A72}" dt="2024-10-30T14:39:01.759" v="702" actId="208"/>
          <ac:spMkLst>
            <pc:docMk/>
            <pc:sldMk cId="2264820842" sldId="3703"/>
            <ac:spMk id="58" creationId="{F59BA44E-1319-8AF2-9F54-3B7AF47C31B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.sharepoint.com/teams/KyrgyzRepublichealth-WBGroup/Shared%20Documents/General/P167598%20-%20PforR/HD%20Forum/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.sharepoint.com/teams/KyrgyzRepublichealth-WBGroup/Shared%20Documents/General/P167598%20-%20PforR/HD%20Forum/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sneelsen_worldbank_org/Documents/Desktop/Moldova%20PPT/New%20Microsoft%20Excel%20Work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r>
              <a:rPr lang="en-US" dirty="0"/>
              <a:t>Out-of-pocket health spending remains an important source of health financing worldwide</a:t>
            </a:r>
          </a:p>
          <a:p>
            <a:pPr>
              <a:defRPr/>
            </a:pPr>
            <a:r>
              <a:rPr lang="en-US" sz="800" dirty="0"/>
              <a:t>Data for 2021 from Global Health Expenditure Database, WHO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3"/>
          <c:order val="0"/>
          <c:tx>
            <c:strRef>
              <c:f>'HF mix 2021'!$H$39</c:f>
              <c:strCache>
                <c:ptCount val="1"/>
                <c:pt idx="0">
                  <c:v>Household out-of-pocket spending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'HF mix 2021'!$C$40:$D$49</c:f>
              <c:multiLvlStrCache>
                <c:ptCount val="10"/>
                <c:lvl>
                  <c:pt idx="0">
                    <c:v>Global</c:v>
                  </c:pt>
                  <c:pt idx="1">
                    <c:v>High income</c:v>
                  </c:pt>
                  <c:pt idx="2">
                    <c:v>Upper middle</c:v>
                  </c:pt>
                  <c:pt idx="3">
                    <c:v>Lower middle income</c:v>
                  </c:pt>
                  <c:pt idx="4">
                    <c:v>Low income</c:v>
                  </c:pt>
                  <c:pt idx="5">
                    <c:v>Kazakhstan</c:v>
                  </c:pt>
                  <c:pt idx="6">
                    <c:v>Kyrgyz Republic</c:v>
                  </c:pt>
                  <c:pt idx="7">
                    <c:v>Uzbekistan</c:v>
                  </c:pt>
                  <c:pt idx="8">
                    <c:v>Tajikistan</c:v>
                  </c:pt>
                  <c:pt idx="9">
                    <c:v>Turkmenistan</c:v>
                  </c:pt>
                </c:lvl>
                <c:lvl>
                  <c:pt idx="1">
                    <c:v>Income group</c:v>
                  </c:pt>
                  <c:pt idx="5">
                    <c:v>Central Asia</c:v>
                  </c:pt>
                </c:lvl>
              </c:multiLvlStrCache>
            </c:multiLvlStrRef>
          </c:cat>
          <c:val>
            <c:numRef>
              <c:f>'HF mix 2021'!$H$40:$H$49</c:f>
              <c:numCache>
                <c:formatCode>0</c:formatCode>
                <c:ptCount val="10"/>
                <c:pt idx="0">
                  <c:v>30.421053000000001</c:v>
                </c:pt>
                <c:pt idx="1">
                  <c:v>19.263532999999999</c:v>
                </c:pt>
                <c:pt idx="2">
                  <c:v>31.318227</c:v>
                </c:pt>
                <c:pt idx="3">
                  <c:v>37.057082000000001</c:v>
                </c:pt>
                <c:pt idx="4">
                  <c:v>40.921225999999997</c:v>
                </c:pt>
                <c:pt idx="5">
                  <c:v>33.613647999999998</c:v>
                </c:pt>
                <c:pt idx="6">
                  <c:v>40.684655999999997</c:v>
                </c:pt>
                <c:pt idx="7">
                  <c:v>60.720509999999997</c:v>
                </c:pt>
                <c:pt idx="8">
                  <c:v>63.647446000000002</c:v>
                </c:pt>
                <c:pt idx="9">
                  <c:v>78.558621000000002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5-497D-89DE-5494B2F06361}"/>
            </c:ext>
          </c:extLst>
        </c:ser>
        <c:ser>
          <c:idx val="0"/>
          <c:order val="1"/>
          <c:tx>
            <c:strRef>
              <c:f>'HF mix 2021'!$E$39</c:f>
              <c:strCache>
                <c:ptCount val="1"/>
                <c:pt idx="0">
                  <c:v>Government revenue and social insurance contributions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'HF mix 2021'!$C$40:$D$49</c:f>
              <c:multiLvlStrCache>
                <c:ptCount val="10"/>
                <c:lvl>
                  <c:pt idx="0">
                    <c:v>Global</c:v>
                  </c:pt>
                  <c:pt idx="1">
                    <c:v>High income</c:v>
                  </c:pt>
                  <c:pt idx="2">
                    <c:v>Upper middle</c:v>
                  </c:pt>
                  <c:pt idx="3">
                    <c:v>Lower middle income</c:v>
                  </c:pt>
                  <c:pt idx="4">
                    <c:v>Low income</c:v>
                  </c:pt>
                  <c:pt idx="5">
                    <c:v>Kazakhstan</c:v>
                  </c:pt>
                  <c:pt idx="6">
                    <c:v>Kyrgyz Republic</c:v>
                  </c:pt>
                  <c:pt idx="7">
                    <c:v>Uzbekistan</c:v>
                  </c:pt>
                  <c:pt idx="8">
                    <c:v>Tajikistan</c:v>
                  </c:pt>
                  <c:pt idx="9">
                    <c:v>Turkmenistan</c:v>
                  </c:pt>
                </c:lvl>
                <c:lvl>
                  <c:pt idx="1">
                    <c:v>Income group</c:v>
                  </c:pt>
                  <c:pt idx="5">
                    <c:v>Central Asia</c:v>
                  </c:pt>
                </c:lvl>
              </c:multiLvlStrCache>
            </c:multiLvlStrRef>
          </c:cat>
          <c:val>
            <c:numRef>
              <c:f>'HF mix 2021'!$E$40:$E$49</c:f>
              <c:numCache>
                <c:formatCode>0</c:formatCode>
                <c:ptCount val="10"/>
                <c:pt idx="0">
                  <c:v>55.081163599999996</c:v>
                </c:pt>
                <c:pt idx="1">
                  <c:v>54.448529000000001</c:v>
                </c:pt>
                <c:pt idx="2">
                  <c:v>43.286816999999999</c:v>
                </c:pt>
                <c:pt idx="3">
                  <c:v>36.274982000000001</c:v>
                </c:pt>
                <c:pt idx="4">
                  <c:v>22.879301999999999</c:v>
                </c:pt>
                <c:pt idx="5">
                  <c:v>54.166888</c:v>
                </c:pt>
                <c:pt idx="6">
                  <c:v>46.626612000000002</c:v>
                </c:pt>
                <c:pt idx="7">
                  <c:v>39.198220999999997</c:v>
                </c:pt>
                <c:pt idx="8">
                  <c:v>24.229478</c:v>
                </c:pt>
                <c:pt idx="9">
                  <c:v>16.030771000000001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5-497D-89DE-5494B2F06361}"/>
            </c:ext>
          </c:extLst>
        </c:ser>
        <c:ser>
          <c:idx val="1"/>
          <c:order val="2"/>
          <c:tx>
            <c:strRef>
              <c:f>'HF mix 2021'!$F$39</c:f>
              <c:strCache>
                <c:ptCount val="1"/>
                <c:pt idx="0">
                  <c:v>Voluntary insurance contributions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5-497D-89DE-5494B2F0636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5-497D-89DE-5494B2F0636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05-497D-89DE-5494B2F06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'HF mix 2021'!$C$40:$D$49</c:f>
              <c:multiLvlStrCache>
                <c:ptCount val="10"/>
                <c:lvl>
                  <c:pt idx="0">
                    <c:v>Global</c:v>
                  </c:pt>
                  <c:pt idx="1">
                    <c:v>High income</c:v>
                  </c:pt>
                  <c:pt idx="2">
                    <c:v>Upper middle</c:v>
                  </c:pt>
                  <c:pt idx="3">
                    <c:v>Lower middle income</c:v>
                  </c:pt>
                  <c:pt idx="4">
                    <c:v>Low income</c:v>
                  </c:pt>
                  <c:pt idx="5">
                    <c:v>Kazakhstan</c:v>
                  </c:pt>
                  <c:pt idx="6">
                    <c:v>Kyrgyz Republic</c:v>
                  </c:pt>
                  <c:pt idx="7">
                    <c:v>Uzbekistan</c:v>
                  </c:pt>
                  <c:pt idx="8">
                    <c:v>Tajikistan</c:v>
                  </c:pt>
                  <c:pt idx="9">
                    <c:v>Turkmenistan</c:v>
                  </c:pt>
                </c:lvl>
                <c:lvl>
                  <c:pt idx="1">
                    <c:v>Income group</c:v>
                  </c:pt>
                  <c:pt idx="5">
                    <c:v>Central Asia</c:v>
                  </c:pt>
                </c:lvl>
              </c:multiLvlStrCache>
            </c:multiLvlStrRef>
          </c:cat>
          <c:val>
            <c:numRef>
              <c:f>'HF mix 2021'!$F$40:$F$49</c:f>
              <c:numCache>
                <c:formatCode>0</c:formatCode>
                <c:ptCount val="10"/>
                <c:pt idx="0">
                  <c:v>5.0793036000000003</c:v>
                </c:pt>
                <c:pt idx="1">
                  <c:v>4.8602340999999996</c:v>
                </c:pt>
                <c:pt idx="2">
                  <c:v>6.6179511</c:v>
                </c:pt>
                <c:pt idx="3">
                  <c:v>3.4730964000000002</c:v>
                </c:pt>
                <c:pt idx="4">
                  <c:v>4.0837639000000001</c:v>
                </c:pt>
                <c:pt idx="5">
                  <c:v>0.96324405999999996</c:v>
                </c:pt>
                <c:pt idx="6">
                  <c:v>1.6496179999999999E-2</c:v>
                </c:pt>
                <c:pt idx="7">
                  <c:v>5.5967349999999999E-2</c:v>
                </c:pt>
                <c:pt idx="8">
                  <c:v>6.1757899999999996E-3</c:v>
                </c:pt>
                <c:pt idx="9">
                  <c:v>5.2372414000000003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05-497D-89DE-5494B2F06361}"/>
            </c:ext>
          </c:extLst>
        </c:ser>
        <c:ser>
          <c:idx val="2"/>
          <c:order val="3"/>
          <c:tx>
            <c:strRef>
              <c:f>'HF mix 2021'!$G$39</c:f>
              <c:strCache>
                <c:ptCount val="1"/>
                <c:pt idx="0">
                  <c:v>External aid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05-497D-89DE-5494B2F0636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05-497D-89DE-5494B2F0636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05-497D-89DE-5494B2F0636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05-497D-89DE-5494B2F06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'HF mix 2021'!$C$40:$D$49</c:f>
              <c:multiLvlStrCache>
                <c:ptCount val="10"/>
                <c:lvl>
                  <c:pt idx="0">
                    <c:v>Global</c:v>
                  </c:pt>
                  <c:pt idx="1">
                    <c:v>High income</c:v>
                  </c:pt>
                  <c:pt idx="2">
                    <c:v>Upper middle</c:v>
                  </c:pt>
                  <c:pt idx="3">
                    <c:v>Lower middle income</c:v>
                  </c:pt>
                  <c:pt idx="4">
                    <c:v>Low income</c:v>
                  </c:pt>
                  <c:pt idx="5">
                    <c:v>Kazakhstan</c:v>
                  </c:pt>
                  <c:pt idx="6">
                    <c:v>Kyrgyz Republic</c:v>
                  </c:pt>
                  <c:pt idx="7">
                    <c:v>Uzbekistan</c:v>
                  </c:pt>
                  <c:pt idx="8">
                    <c:v>Tajikistan</c:v>
                  </c:pt>
                  <c:pt idx="9">
                    <c:v>Turkmenistan</c:v>
                  </c:pt>
                </c:lvl>
                <c:lvl>
                  <c:pt idx="1">
                    <c:v>Income group</c:v>
                  </c:pt>
                  <c:pt idx="5">
                    <c:v>Central Asia</c:v>
                  </c:pt>
                </c:lvl>
              </c:multiLvlStrCache>
            </c:multiLvlStrRef>
          </c:cat>
          <c:val>
            <c:numRef>
              <c:f>'HF mix 2021'!$G$40:$G$49</c:f>
              <c:numCache>
                <c:formatCode>0</c:formatCode>
                <c:ptCount val="10"/>
                <c:pt idx="0">
                  <c:v>5.3076866000000003</c:v>
                </c:pt>
                <c:pt idx="1">
                  <c:v>0.46695175999999999</c:v>
                </c:pt>
                <c:pt idx="2">
                  <c:v>5.9274040999999995</c:v>
                </c:pt>
                <c:pt idx="3">
                  <c:v>19.096254900000002</c:v>
                </c:pt>
                <c:pt idx="4">
                  <c:v>31.94914</c:v>
                </c:pt>
                <c:pt idx="5">
                  <c:v>9.2440499999999995E-2</c:v>
                </c:pt>
                <c:pt idx="6">
                  <c:v>5.8599096199999998</c:v>
                </c:pt>
                <c:pt idx="7">
                  <c:v>2.530133E-2</c:v>
                </c:pt>
                <c:pt idx="8">
                  <c:v>12.116900299999999</c:v>
                </c:pt>
                <c:pt idx="9">
                  <c:v>0.17336601000000001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05-497D-89DE-5494B2F06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80936895"/>
        <c:axId val="1180936415"/>
      </c:barChart>
      <c:catAx>
        <c:axId val="118093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80936415"/>
        <c:crosses val="autoZero"/>
        <c:auto val="1"/>
        <c:lblAlgn val="ctr"/>
        <c:lblOffset val="100"/>
        <c:noMultiLvlLbl val="0"/>
      </c:catAx>
      <c:valAx>
        <c:axId val="1180936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80936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ptos Narrow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Foregone care –</a:t>
            </a:r>
            <a:r>
              <a:rPr lang="en-US" baseline="0" dirty="0">
                <a:solidFill>
                  <a:schemeClr val="tx1"/>
                </a:solidFill>
              </a:rPr>
              <a:t> Countries with </a:t>
            </a:r>
            <a:r>
              <a:rPr lang="en-US" dirty="0">
                <a:solidFill>
                  <a:schemeClr val="tx1"/>
                </a:solidFill>
              </a:rPr>
              <a:t>high levels of service coverage typically have low OOP health spending shares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14260717410328E-2"/>
          <c:y val="0.12119638030320837"/>
          <c:w val="0.87764129483814524"/>
          <c:h val="0.77177468201090249"/>
        </c:manualLayout>
      </c:layout>
      <c:scatterChart>
        <c:scatterStyle val="lineMarker"/>
        <c:varyColors val="0"/>
        <c:ser>
          <c:idx val="0"/>
          <c:order val="0"/>
          <c:tx>
            <c:strRef>
              <c:f>'OOP vs SCI'!$E$2</c:f>
              <c:strCache>
                <c:ptCount val="1"/>
                <c:pt idx="0">
                  <c:v>uhc_index_who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89"/>
            <c:marker>
              <c:symbol val="circle"/>
              <c:size val="13"/>
              <c:spPr>
                <a:solidFill>
                  <a:srgbClr val="FFC000"/>
                </a:solidFill>
                <a:ln w="63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178-45DC-B4C1-41CD836AE106}"/>
              </c:ext>
            </c:extLst>
          </c:dPt>
          <c:dLbls>
            <c:dLbl>
              <c:idx val="89"/>
              <c:layout>
                <c:manualLayout>
                  <c:x val="-4.4983533536003394E-2"/>
                  <c:y val="4.42933720143610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KGZ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178-45DC-B4C1-41CD836AE106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'OOP vs SCI'!$D$3:$D$189</c:f>
              <c:numCache>
                <c:formatCode>General</c:formatCode>
                <c:ptCount val="187"/>
                <c:pt idx="0">
                  <c:v>77.21405</c:v>
                </c:pt>
                <c:pt idx="1">
                  <c:v>23.413311</c:v>
                </c:pt>
                <c:pt idx="2">
                  <c:v>59.704234999999997</c:v>
                </c:pt>
                <c:pt idx="3">
                  <c:v>11.738085999999999</c:v>
                </c:pt>
                <c:pt idx="4">
                  <c:v>10.436731</c:v>
                </c:pt>
                <c:pt idx="5">
                  <c:v>22.366275999999999</c:v>
                </c:pt>
                <c:pt idx="6">
                  <c:v>78.656479000000004</c:v>
                </c:pt>
                <c:pt idx="7">
                  <c:v>19.157646</c:v>
                </c:pt>
                <c:pt idx="8">
                  <c:v>13.824972000000001</c:v>
                </c:pt>
                <c:pt idx="9">
                  <c:v>15.779230999999999</c:v>
                </c:pt>
                <c:pt idx="10">
                  <c:v>66.031768999999997</c:v>
                </c:pt>
                <c:pt idx="11">
                  <c:v>25.361692000000001</c:v>
                </c:pt>
                <c:pt idx="12">
                  <c:v>17.860289000000002</c:v>
                </c:pt>
                <c:pt idx="13">
                  <c:v>48.633620999999998</c:v>
                </c:pt>
                <c:pt idx="14">
                  <c:v>34.647323999999998</c:v>
                </c:pt>
                <c:pt idx="15">
                  <c:v>72.987465</c:v>
                </c:pt>
                <c:pt idx="16">
                  <c:v>35.073883000000002</c:v>
                </c:pt>
                <c:pt idx="17">
                  <c:v>23.047688999999998</c:v>
                </c:pt>
                <c:pt idx="18">
                  <c:v>24.458674999999999</c:v>
                </c:pt>
                <c:pt idx="19">
                  <c:v>30.714510000000001</c:v>
                </c:pt>
                <c:pt idx="20">
                  <c:v>21.926998000000001</c:v>
                </c:pt>
                <c:pt idx="21">
                  <c:v>22.755177</c:v>
                </c:pt>
                <c:pt idx="22">
                  <c:v>22.737877000000001</c:v>
                </c:pt>
                <c:pt idx="23">
                  <c:v>22.652086000000001</c:v>
                </c:pt>
                <c:pt idx="24">
                  <c:v>38.917839000000001</c:v>
                </c:pt>
                <c:pt idx="25">
                  <c:v>6.7469878000000003</c:v>
                </c:pt>
                <c:pt idx="26">
                  <c:v>18.798113000000001</c:v>
                </c:pt>
                <c:pt idx="27">
                  <c:v>4.3025355000000003</c:v>
                </c:pt>
                <c:pt idx="28">
                  <c:v>48.967587000000002</c:v>
                </c:pt>
                <c:pt idx="29">
                  <c:v>14.023434999999999</c:v>
                </c:pt>
                <c:pt idx="30">
                  <c:v>22.706527999999999</c:v>
                </c:pt>
                <c:pt idx="31">
                  <c:v>30.266238999999999</c:v>
                </c:pt>
                <c:pt idx="32">
                  <c:v>34.394764000000002</c:v>
                </c:pt>
                <c:pt idx="33">
                  <c:v>32.343327000000002</c:v>
                </c:pt>
                <c:pt idx="34">
                  <c:v>66.916961999999998</c:v>
                </c:pt>
                <c:pt idx="35">
                  <c:v>39.128695999999998</c:v>
                </c:pt>
                <c:pt idx="36">
                  <c:v>24.075175999999999</c:v>
                </c:pt>
                <c:pt idx="37">
                  <c:v>13.669644999999999</c:v>
                </c:pt>
                <c:pt idx="38">
                  <c:v>55.569606999999998</c:v>
                </c:pt>
                <c:pt idx="39">
                  <c:v>18.515215000000001</c:v>
                </c:pt>
                <c:pt idx="40">
                  <c:v>20.742144</c:v>
                </c:pt>
                <c:pt idx="41">
                  <c:v>8.3937187000000009</c:v>
                </c:pt>
                <c:pt idx="42">
                  <c:v>9.9227466999999994</c:v>
                </c:pt>
                <c:pt idx="43">
                  <c:v>12.726451000000001</c:v>
                </c:pt>
                <c:pt idx="44">
                  <c:v>12.161295000000001</c:v>
                </c:pt>
                <c:pt idx="45">
                  <c:v>20.303025999999999</c:v>
                </c:pt>
                <c:pt idx="46">
                  <c:v>23.768169</c:v>
                </c:pt>
                <c:pt idx="47">
                  <c:v>12.597773999999999</c:v>
                </c:pt>
                <c:pt idx="48">
                  <c:v>23.592801999999999</c:v>
                </c:pt>
                <c:pt idx="49">
                  <c:v>38.530338</c:v>
                </c:pt>
                <c:pt idx="50">
                  <c:v>30.615568</c:v>
                </c:pt>
                <c:pt idx="51">
                  <c:v>54.901980999999999</c:v>
                </c:pt>
                <c:pt idx="52">
                  <c:v>49.506275000000002</c:v>
                </c:pt>
                <c:pt idx="53">
                  <c:v>20.996749999999999</c:v>
                </c:pt>
                <c:pt idx="54">
                  <c:v>22.253188999999999</c:v>
                </c:pt>
                <c:pt idx="55">
                  <c:v>36.997864</c:v>
                </c:pt>
                <c:pt idx="56">
                  <c:v>16.101278000000001</c:v>
                </c:pt>
                <c:pt idx="57">
                  <c:v>17.850657999999999</c:v>
                </c:pt>
                <c:pt idx="58">
                  <c:v>8.9246797999999998</c:v>
                </c:pt>
                <c:pt idx="59">
                  <c:v>2.6516855000000001</c:v>
                </c:pt>
                <c:pt idx="60">
                  <c:v>21.773212000000001</c:v>
                </c:pt>
                <c:pt idx="61">
                  <c:v>13.512214</c:v>
                </c:pt>
                <c:pt idx="62">
                  <c:v>31.203707000000001</c:v>
                </c:pt>
                <c:pt idx="63">
                  <c:v>27.246824</c:v>
                </c:pt>
                <c:pt idx="64">
                  <c:v>53.467129</c:v>
                </c:pt>
                <c:pt idx="65">
                  <c:v>20.396664000000001</c:v>
                </c:pt>
                <c:pt idx="66">
                  <c:v>59.970359999999999</c:v>
                </c:pt>
                <c:pt idx="67">
                  <c:v>77.471992</c:v>
                </c:pt>
                <c:pt idx="68">
                  <c:v>33.329639</c:v>
                </c:pt>
                <c:pt idx="69">
                  <c:v>53.675212999999999</c:v>
                </c:pt>
                <c:pt idx="70">
                  <c:v>60.979824000000001</c:v>
                </c:pt>
                <c:pt idx="71">
                  <c:v>28.723935999999998</c:v>
                </c:pt>
                <c:pt idx="72">
                  <c:v>51.705601000000001</c:v>
                </c:pt>
                <c:pt idx="73">
                  <c:v>9.3988742999999992</c:v>
                </c:pt>
                <c:pt idx="74">
                  <c:v>43.531658</c:v>
                </c:pt>
                <c:pt idx="75">
                  <c:v>24.640352</c:v>
                </c:pt>
                <c:pt idx="76">
                  <c:v>27.487345000000001</c:v>
                </c:pt>
                <c:pt idx="77">
                  <c:v>49.819214000000002</c:v>
                </c:pt>
                <c:pt idx="78">
                  <c:v>10.688283</c:v>
                </c:pt>
                <c:pt idx="79">
                  <c:v>34.514606000000001</c:v>
                </c:pt>
                <c:pt idx="80">
                  <c:v>49.908740999999999</c:v>
                </c:pt>
                <c:pt idx="81">
                  <c:v>14.647091</c:v>
                </c:pt>
                <c:pt idx="82">
                  <c:v>19.798781999999999</c:v>
                </c:pt>
                <c:pt idx="83">
                  <c:v>21.894242999999999</c:v>
                </c:pt>
                <c:pt idx="84">
                  <c:v>13.07992</c:v>
                </c:pt>
                <c:pt idx="85">
                  <c:v>37.453896</c:v>
                </c:pt>
                <c:pt idx="86">
                  <c:v>12.027934</c:v>
                </c:pt>
                <c:pt idx="87">
                  <c:v>25.030297999999998</c:v>
                </c:pt>
                <c:pt idx="88">
                  <c:v>22.768051</c:v>
                </c:pt>
                <c:pt idx="89">
                  <c:v>40.656948</c:v>
                </c:pt>
                <c:pt idx="90">
                  <c:v>54.937728999999997</c:v>
                </c:pt>
                <c:pt idx="91">
                  <c:v>0.66862946999999995</c:v>
                </c:pt>
                <c:pt idx="92">
                  <c:v>38.848156000000003</c:v>
                </c:pt>
                <c:pt idx="93">
                  <c:v>29.098824</c:v>
                </c:pt>
                <c:pt idx="94">
                  <c:v>9.3074455</c:v>
                </c:pt>
                <c:pt idx="95">
                  <c:v>30.943676</c:v>
                </c:pt>
                <c:pt idx="96">
                  <c:v>34.715794000000002</c:v>
                </c:pt>
                <c:pt idx="97">
                  <c:v>24.677336</c:v>
                </c:pt>
                <c:pt idx="98">
                  <c:v>37.220531000000001</c:v>
                </c:pt>
                <c:pt idx="99">
                  <c:v>43.636864000000003</c:v>
                </c:pt>
                <c:pt idx="100">
                  <c:v>14.053141</c:v>
                </c:pt>
                <c:pt idx="101">
                  <c:v>30.157799000000001</c:v>
                </c:pt>
                <c:pt idx="102">
                  <c:v>8.9330587000000001</c:v>
                </c:pt>
                <c:pt idx="103">
                  <c:v>26.992854999999999</c:v>
                </c:pt>
                <c:pt idx="104">
                  <c:v>44.756259999999997</c:v>
                </c:pt>
                <c:pt idx="105">
                  <c:v>6.8762717000000002</c:v>
                </c:pt>
                <c:pt idx="106">
                  <c:v>29.415901000000002</c:v>
                </c:pt>
                <c:pt idx="107">
                  <c:v>32.711578000000003</c:v>
                </c:pt>
                <c:pt idx="108">
                  <c:v>14.329644999999999</c:v>
                </c:pt>
                <c:pt idx="109">
                  <c:v>41.370719999999999</c:v>
                </c:pt>
                <c:pt idx="110">
                  <c:v>1.0852714000000001</c:v>
                </c:pt>
                <c:pt idx="111">
                  <c:v>41.739910000000002</c:v>
                </c:pt>
                <c:pt idx="112">
                  <c:v>34.093879999999999</c:v>
                </c:pt>
                <c:pt idx="113">
                  <c:v>0</c:v>
                </c:pt>
                <c:pt idx="114">
                  <c:v>70.253410000000002</c:v>
                </c:pt>
                <c:pt idx="115">
                  <c:v>38.084473000000003</c:v>
                </c:pt>
                <c:pt idx="116">
                  <c:v>33.534435000000002</c:v>
                </c:pt>
                <c:pt idx="117">
                  <c:v>8.8772278</c:v>
                </c:pt>
                <c:pt idx="118">
                  <c:v>33.098433999999997</c:v>
                </c:pt>
                <c:pt idx="119">
                  <c:v>42.903098999999997</c:v>
                </c:pt>
                <c:pt idx="120">
                  <c:v>14.108377000000001</c:v>
                </c:pt>
                <c:pt idx="121">
                  <c:v>32.081347999999998</c:v>
                </c:pt>
                <c:pt idx="122">
                  <c:v>7.7157865000000001</c:v>
                </c:pt>
                <c:pt idx="123">
                  <c:v>42.527698999999998</c:v>
                </c:pt>
                <c:pt idx="124">
                  <c:v>76.243369999999999</c:v>
                </c:pt>
                <c:pt idx="125">
                  <c:v>30.816815999999999</c:v>
                </c:pt>
                <c:pt idx="126">
                  <c:v>9.3770380000000007</c:v>
                </c:pt>
                <c:pt idx="127">
                  <c:v>14.054684</c:v>
                </c:pt>
                <c:pt idx="128">
                  <c:v>51.261971000000003</c:v>
                </c:pt>
                <c:pt idx="129">
                  <c:v>0.67908334999999997</c:v>
                </c:pt>
                <c:pt idx="130">
                  <c:v>11.666658</c:v>
                </c:pt>
                <c:pt idx="131">
                  <c:v>6.1326331999999999</c:v>
                </c:pt>
                <c:pt idx="132">
                  <c:v>57.496448999999998</c:v>
                </c:pt>
                <c:pt idx="133">
                  <c:v>37.331688</c:v>
                </c:pt>
                <c:pt idx="134">
                  <c:v>27.215299999999999</c:v>
                </c:pt>
                <c:pt idx="135">
                  <c:v>44.612327999999998</c:v>
                </c:pt>
                <c:pt idx="136">
                  <c:v>14.980886</c:v>
                </c:pt>
                <c:pt idx="137">
                  <c:v>10.354478</c:v>
                </c:pt>
                <c:pt idx="138">
                  <c:v>20.305429</c:v>
                </c:pt>
                <c:pt idx="139">
                  <c:v>28.988157000000001</c:v>
                </c:pt>
                <c:pt idx="140">
                  <c:v>35.937679000000003</c:v>
                </c:pt>
                <c:pt idx="141">
                  <c:v>6.5575999999999999</c:v>
                </c:pt>
                <c:pt idx="142">
                  <c:v>20.942454999999999</c:v>
                </c:pt>
                <c:pt idx="143">
                  <c:v>27.21641</c:v>
                </c:pt>
                <c:pt idx="144">
                  <c:v>10.133430000000001</c:v>
                </c:pt>
                <c:pt idx="145">
                  <c:v>10.156295</c:v>
                </c:pt>
                <c:pt idx="146">
                  <c:v>56.857883000000001</c:v>
                </c:pt>
                <c:pt idx="147">
                  <c:v>47.312449999999998</c:v>
                </c:pt>
                <c:pt idx="148">
                  <c:v>22.499762</c:v>
                </c:pt>
                <c:pt idx="149">
                  <c:v>3.639478</c:v>
                </c:pt>
                <c:pt idx="150">
                  <c:v>51.409835999999999</c:v>
                </c:pt>
                <c:pt idx="151">
                  <c:v>26.738745000000002</c:v>
                </c:pt>
                <c:pt idx="152">
                  <c:v>11.855790000000001</c:v>
                </c:pt>
                <c:pt idx="153">
                  <c:v>35.761069999999997</c:v>
                </c:pt>
                <c:pt idx="154">
                  <c:v>27.409434999999998</c:v>
                </c:pt>
                <c:pt idx="155">
                  <c:v>11.655728</c:v>
                </c:pt>
                <c:pt idx="156">
                  <c:v>24.830843000000002</c:v>
                </c:pt>
                <c:pt idx="157">
                  <c:v>19.404105999999999</c:v>
                </c:pt>
                <c:pt idx="158">
                  <c:v>12.897404</c:v>
                </c:pt>
                <c:pt idx="159">
                  <c:v>13.084669999999999</c:v>
                </c:pt>
                <c:pt idx="160">
                  <c:v>10.42652</c:v>
                </c:pt>
                <c:pt idx="161">
                  <c:v>21.977091000000001</c:v>
                </c:pt>
                <c:pt idx="162">
                  <c:v>58.786793000000003</c:v>
                </c:pt>
                <c:pt idx="163">
                  <c:v>69.004600999999994</c:v>
                </c:pt>
                <c:pt idx="164">
                  <c:v>9.0445537999999992</c:v>
                </c:pt>
                <c:pt idx="165">
                  <c:v>63.544311999999998</c:v>
                </c:pt>
                <c:pt idx="166">
                  <c:v>78.558623999999995</c:v>
                </c:pt>
                <c:pt idx="167">
                  <c:v>5.8909450000000003</c:v>
                </c:pt>
                <c:pt idx="168">
                  <c:v>4.2411032000000004</c:v>
                </c:pt>
                <c:pt idx="169">
                  <c:v>45.967590000000001</c:v>
                </c:pt>
                <c:pt idx="170">
                  <c:v>33.740768000000003</c:v>
                </c:pt>
                <c:pt idx="171">
                  <c:v>16.271204000000001</c:v>
                </c:pt>
                <c:pt idx="172">
                  <c:v>0.35478678000000002</c:v>
                </c:pt>
                <c:pt idx="173">
                  <c:v>25.564920000000001</c:v>
                </c:pt>
                <c:pt idx="174">
                  <c:v>31.25318</c:v>
                </c:pt>
                <c:pt idx="175">
                  <c:v>46.332703000000002</c:v>
                </c:pt>
                <c:pt idx="176">
                  <c:v>15.437466000000001</c:v>
                </c:pt>
                <c:pt idx="177">
                  <c:v>10.700169000000001</c:v>
                </c:pt>
                <c:pt idx="178">
                  <c:v>60.328453000000003</c:v>
                </c:pt>
                <c:pt idx="179">
                  <c:v>26.193307999999998</c:v>
                </c:pt>
                <c:pt idx="180">
                  <c:v>28.055237000000002</c:v>
                </c:pt>
                <c:pt idx="181">
                  <c:v>40.011318000000003</c:v>
                </c:pt>
                <c:pt idx="182">
                  <c:v>7.3317566000000003</c:v>
                </c:pt>
                <c:pt idx="183">
                  <c:v>11.188669000000001</c:v>
                </c:pt>
                <c:pt idx="184">
                  <c:v>5.5067363</c:v>
                </c:pt>
                <c:pt idx="185">
                  <c:v>7.0782942999999996</c:v>
                </c:pt>
                <c:pt idx="186">
                  <c:v>10.255062000000001</c:v>
                </c:pt>
              </c:numCache>
            </c:numRef>
          </c:xVal>
          <c:yVal>
            <c:numRef>
              <c:f>'OOP vs SCI'!$E$3:$E$189</c:f>
              <c:numCache>
                <c:formatCode>General</c:formatCode>
                <c:ptCount val="187"/>
                <c:pt idx="0">
                  <c:v>40.880000000000003</c:v>
                </c:pt>
                <c:pt idx="1">
                  <c:v>36.729999999999997</c:v>
                </c:pt>
                <c:pt idx="2">
                  <c:v>63.77</c:v>
                </c:pt>
                <c:pt idx="3">
                  <c:v>78.86</c:v>
                </c:pt>
                <c:pt idx="4">
                  <c:v>81.77</c:v>
                </c:pt>
                <c:pt idx="5">
                  <c:v>78.53</c:v>
                </c:pt>
                <c:pt idx="6">
                  <c:v>68.19</c:v>
                </c:pt>
                <c:pt idx="7">
                  <c:v>75.8</c:v>
                </c:pt>
                <c:pt idx="8">
                  <c:v>86.78</c:v>
                </c:pt>
                <c:pt idx="9">
                  <c:v>84.53</c:v>
                </c:pt>
                <c:pt idx="10">
                  <c:v>65.66</c:v>
                </c:pt>
                <c:pt idx="11">
                  <c:v>41.46</c:v>
                </c:pt>
                <c:pt idx="12">
                  <c:v>85.59</c:v>
                </c:pt>
                <c:pt idx="13">
                  <c:v>37.89</c:v>
                </c:pt>
                <c:pt idx="14">
                  <c:v>39.6</c:v>
                </c:pt>
                <c:pt idx="15">
                  <c:v>51.62</c:v>
                </c:pt>
                <c:pt idx="16">
                  <c:v>73.489999999999995</c:v>
                </c:pt>
                <c:pt idx="17">
                  <c:v>76.040000000000006</c:v>
                </c:pt>
                <c:pt idx="18">
                  <c:v>77.19</c:v>
                </c:pt>
                <c:pt idx="19">
                  <c:v>66.47</c:v>
                </c:pt>
                <c:pt idx="20">
                  <c:v>78.569999999999993</c:v>
                </c:pt>
                <c:pt idx="21">
                  <c:v>67.599999999999994</c:v>
                </c:pt>
                <c:pt idx="22">
                  <c:v>65.06</c:v>
                </c:pt>
                <c:pt idx="23">
                  <c:v>80.42</c:v>
                </c:pt>
                <c:pt idx="24">
                  <c:v>76.92</c:v>
                </c:pt>
                <c:pt idx="25">
                  <c:v>78.34</c:v>
                </c:pt>
                <c:pt idx="26">
                  <c:v>60.42</c:v>
                </c:pt>
                <c:pt idx="27">
                  <c:v>55.18</c:v>
                </c:pt>
                <c:pt idx="28">
                  <c:v>32.26</c:v>
                </c:pt>
                <c:pt idx="29">
                  <c:v>91.04</c:v>
                </c:pt>
                <c:pt idx="30">
                  <c:v>86.34</c:v>
                </c:pt>
                <c:pt idx="31">
                  <c:v>82.28</c:v>
                </c:pt>
                <c:pt idx="32">
                  <c:v>81.040000000000006</c:v>
                </c:pt>
                <c:pt idx="33">
                  <c:v>42.78</c:v>
                </c:pt>
                <c:pt idx="34">
                  <c:v>43.88</c:v>
                </c:pt>
                <c:pt idx="35">
                  <c:v>41.74</c:v>
                </c:pt>
                <c:pt idx="36">
                  <c:v>41</c:v>
                </c:pt>
                <c:pt idx="37">
                  <c:v>79.569999999999993</c:v>
                </c:pt>
                <c:pt idx="38">
                  <c:v>48.12</c:v>
                </c:pt>
                <c:pt idx="39">
                  <c:v>71.180000000000007</c:v>
                </c:pt>
                <c:pt idx="40">
                  <c:v>81.08</c:v>
                </c:pt>
                <c:pt idx="41">
                  <c:v>82.81</c:v>
                </c:pt>
                <c:pt idx="42">
                  <c:v>80.69</c:v>
                </c:pt>
                <c:pt idx="43">
                  <c:v>84.24</c:v>
                </c:pt>
                <c:pt idx="44">
                  <c:v>87.96</c:v>
                </c:pt>
                <c:pt idx="45">
                  <c:v>43.91</c:v>
                </c:pt>
                <c:pt idx="46">
                  <c:v>49.15</c:v>
                </c:pt>
                <c:pt idx="47">
                  <c:v>81.96</c:v>
                </c:pt>
                <c:pt idx="48">
                  <c:v>76.98</c:v>
                </c:pt>
                <c:pt idx="49">
                  <c:v>74.11</c:v>
                </c:pt>
                <c:pt idx="50">
                  <c:v>76.63</c:v>
                </c:pt>
                <c:pt idx="51">
                  <c:v>70.23</c:v>
                </c:pt>
                <c:pt idx="52">
                  <c:v>44.89</c:v>
                </c:pt>
                <c:pt idx="53">
                  <c:v>85.26</c:v>
                </c:pt>
                <c:pt idx="54">
                  <c:v>79.31</c:v>
                </c:pt>
                <c:pt idx="55">
                  <c:v>35.14</c:v>
                </c:pt>
                <c:pt idx="56">
                  <c:v>85.68</c:v>
                </c:pt>
                <c:pt idx="57">
                  <c:v>58.25</c:v>
                </c:pt>
                <c:pt idx="58">
                  <c:v>84.79</c:v>
                </c:pt>
                <c:pt idx="59">
                  <c:v>47.66</c:v>
                </c:pt>
                <c:pt idx="60">
                  <c:v>48.97</c:v>
                </c:pt>
                <c:pt idx="61">
                  <c:v>87.8</c:v>
                </c:pt>
                <c:pt idx="62">
                  <c:v>68.23</c:v>
                </c:pt>
                <c:pt idx="63">
                  <c:v>47.79</c:v>
                </c:pt>
                <c:pt idx="64">
                  <c:v>39.92</c:v>
                </c:pt>
                <c:pt idx="65">
                  <c:v>46.15</c:v>
                </c:pt>
                <c:pt idx="66">
                  <c:v>37.25</c:v>
                </c:pt>
                <c:pt idx="67">
                  <c:v>45.75</c:v>
                </c:pt>
                <c:pt idx="68">
                  <c:v>77.19</c:v>
                </c:pt>
                <c:pt idx="69">
                  <c:v>70.44</c:v>
                </c:pt>
                <c:pt idx="70">
                  <c:v>58.68</c:v>
                </c:pt>
                <c:pt idx="71">
                  <c:v>75.930000000000007</c:v>
                </c:pt>
                <c:pt idx="72">
                  <c:v>64.31</c:v>
                </c:pt>
                <c:pt idx="73">
                  <c:v>80.150000000000006</c:v>
                </c:pt>
                <c:pt idx="74">
                  <c:v>54.14</c:v>
                </c:pt>
                <c:pt idx="75">
                  <c:v>79.459999999999994</c:v>
                </c:pt>
                <c:pt idx="76">
                  <c:v>54.78</c:v>
                </c:pt>
                <c:pt idx="77">
                  <c:v>63.33</c:v>
                </c:pt>
                <c:pt idx="78">
                  <c:v>82.68</c:v>
                </c:pt>
                <c:pt idx="79">
                  <c:v>74.31</c:v>
                </c:pt>
                <c:pt idx="80">
                  <c:v>58.51</c:v>
                </c:pt>
                <c:pt idx="81">
                  <c:v>88.92</c:v>
                </c:pt>
                <c:pt idx="82">
                  <c:v>85.5</c:v>
                </c:pt>
                <c:pt idx="83">
                  <c:v>83.84</c:v>
                </c:pt>
                <c:pt idx="84">
                  <c:v>74.14</c:v>
                </c:pt>
                <c:pt idx="85">
                  <c:v>64.91</c:v>
                </c:pt>
                <c:pt idx="86">
                  <c:v>83.49</c:v>
                </c:pt>
                <c:pt idx="87">
                  <c:v>80.33</c:v>
                </c:pt>
                <c:pt idx="88">
                  <c:v>53.34</c:v>
                </c:pt>
                <c:pt idx="89">
                  <c:v>68.540000000000006</c:v>
                </c:pt>
                <c:pt idx="90">
                  <c:v>57.98</c:v>
                </c:pt>
                <c:pt idx="91">
                  <c:v>47.71</c:v>
                </c:pt>
                <c:pt idx="92">
                  <c:v>78.95</c:v>
                </c:pt>
                <c:pt idx="93">
                  <c:v>89.09</c:v>
                </c:pt>
                <c:pt idx="94">
                  <c:v>77.81</c:v>
                </c:pt>
                <c:pt idx="95">
                  <c:v>51.83</c:v>
                </c:pt>
                <c:pt idx="96">
                  <c:v>72.62</c:v>
                </c:pt>
                <c:pt idx="97">
                  <c:v>44.71</c:v>
                </c:pt>
                <c:pt idx="98">
                  <c:v>76.81</c:v>
                </c:pt>
                <c:pt idx="99">
                  <c:v>66.739999999999995</c:v>
                </c:pt>
                <c:pt idx="100">
                  <c:v>53.25</c:v>
                </c:pt>
                <c:pt idx="101">
                  <c:v>75.319999999999993</c:v>
                </c:pt>
                <c:pt idx="102">
                  <c:v>83.11</c:v>
                </c:pt>
                <c:pt idx="103">
                  <c:v>74.63</c:v>
                </c:pt>
                <c:pt idx="104">
                  <c:v>69.45</c:v>
                </c:pt>
                <c:pt idx="105">
                  <c:v>85.9</c:v>
                </c:pt>
                <c:pt idx="106">
                  <c:v>70.75</c:v>
                </c:pt>
                <c:pt idx="107">
                  <c:v>34.94</c:v>
                </c:pt>
                <c:pt idx="108">
                  <c:v>61.42</c:v>
                </c:pt>
                <c:pt idx="109">
                  <c:v>74.55</c:v>
                </c:pt>
                <c:pt idx="110">
                  <c:v>58.94</c:v>
                </c:pt>
                <c:pt idx="111">
                  <c:v>73.53</c:v>
                </c:pt>
                <c:pt idx="112">
                  <c:v>41.28</c:v>
                </c:pt>
                <c:pt idx="113">
                  <c:v>85.24</c:v>
                </c:pt>
                <c:pt idx="114">
                  <c:v>52.45</c:v>
                </c:pt>
                <c:pt idx="115">
                  <c:v>71.94</c:v>
                </c:pt>
                <c:pt idx="116">
                  <c:v>64.95</c:v>
                </c:pt>
                <c:pt idx="117">
                  <c:v>43.99</c:v>
                </c:pt>
                <c:pt idx="118">
                  <c:v>40.119999999999997</c:v>
                </c:pt>
                <c:pt idx="119">
                  <c:v>65.650000000000006</c:v>
                </c:pt>
                <c:pt idx="120">
                  <c:v>48.27</c:v>
                </c:pt>
                <c:pt idx="121">
                  <c:v>75.989999999999995</c:v>
                </c:pt>
                <c:pt idx="122">
                  <c:v>62.64</c:v>
                </c:pt>
                <c:pt idx="123">
                  <c:v>34.979999999999997</c:v>
                </c:pt>
                <c:pt idx="124">
                  <c:v>38.42</c:v>
                </c:pt>
                <c:pt idx="125">
                  <c:v>70.31</c:v>
                </c:pt>
                <c:pt idx="126">
                  <c:v>85.21</c:v>
                </c:pt>
                <c:pt idx="127">
                  <c:v>87.03</c:v>
                </c:pt>
                <c:pt idx="128">
                  <c:v>53.66</c:v>
                </c:pt>
                <c:pt idx="129">
                  <c:v>60.35</c:v>
                </c:pt>
                <c:pt idx="130">
                  <c:v>84.83</c:v>
                </c:pt>
                <c:pt idx="131">
                  <c:v>69.900000000000006</c:v>
                </c:pt>
                <c:pt idx="132">
                  <c:v>45.21</c:v>
                </c:pt>
                <c:pt idx="133">
                  <c:v>78.22</c:v>
                </c:pt>
                <c:pt idx="134">
                  <c:v>71.11</c:v>
                </c:pt>
                <c:pt idx="135">
                  <c:v>58.21</c:v>
                </c:pt>
                <c:pt idx="136">
                  <c:v>64.77</c:v>
                </c:pt>
                <c:pt idx="137">
                  <c:v>30.39</c:v>
                </c:pt>
                <c:pt idx="138">
                  <c:v>82.01</c:v>
                </c:pt>
                <c:pt idx="139">
                  <c:v>87.91</c:v>
                </c:pt>
                <c:pt idx="140">
                  <c:v>72.27</c:v>
                </c:pt>
                <c:pt idx="141">
                  <c:v>76.42</c:v>
                </c:pt>
                <c:pt idx="142">
                  <c:v>78.39</c:v>
                </c:pt>
                <c:pt idx="143">
                  <c:v>79.16</c:v>
                </c:pt>
                <c:pt idx="144">
                  <c:v>48.55</c:v>
                </c:pt>
                <c:pt idx="145">
                  <c:v>74.37</c:v>
                </c:pt>
                <c:pt idx="146">
                  <c:v>43.53</c:v>
                </c:pt>
                <c:pt idx="147">
                  <c:v>50.09</c:v>
                </c:pt>
                <c:pt idx="148">
                  <c:v>88.51</c:v>
                </c:pt>
                <c:pt idx="149">
                  <c:v>47.28</c:v>
                </c:pt>
                <c:pt idx="150">
                  <c:v>41</c:v>
                </c:pt>
                <c:pt idx="151">
                  <c:v>78.040000000000006</c:v>
                </c:pt>
                <c:pt idx="152">
                  <c:v>77.11</c:v>
                </c:pt>
                <c:pt idx="153">
                  <c:v>71.67</c:v>
                </c:pt>
                <c:pt idx="154">
                  <c:v>34.18</c:v>
                </c:pt>
                <c:pt idx="155">
                  <c:v>58.79</c:v>
                </c:pt>
                <c:pt idx="156">
                  <c:v>62.66</c:v>
                </c:pt>
                <c:pt idx="157">
                  <c:v>81.75</c:v>
                </c:pt>
                <c:pt idx="158">
                  <c:v>84.35</c:v>
                </c:pt>
                <c:pt idx="159">
                  <c:v>85.25</c:v>
                </c:pt>
                <c:pt idx="160">
                  <c:v>55.86</c:v>
                </c:pt>
                <c:pt idx="161">
                  <c:v>74.569999999999993</c:v>
                </c:pt>
                <c:pt idx="162">
                  <c:v>29.4</c:v>
                </c:pt>
                <c:pt idx="163">
                  <c:v>44.01</c:v>
                </c:pt>
                <c:pt idx="164">
                  <c:v>81.98</c:v>
                </c:pt>
                <c:pt idx="165">
                  <c:v>67.25</c:v>
                </c:pt>
                <c:pt idx="166">
                  <c:v>74.709999999999994</c:v>
                </c:pt>
                <c:pt idx="167">
                  <c:v>52.3</c:v>
                </c:pt>
                <c:pt idx="168">
                  <c:v>56.69</c:v>
                </c:pt>
                <c:pt idx="169">
                  <c:v>75</c:v>
                </c:pt>
                <c:pt idx="170">
                  <c:v>67.14</c:v>
                </c:pt>
                <c:pt idx="171">
                  <c:v>75.59</c:v>
                </c:pt>
                <c:pt idx="172">
                  <c:v>52.41</c:v>
                </c:pt>
                <c:pt idx="173">
                  <c:v>42.63</c:v>
                </c:pt>
                <c:pt idx="174">
                  <c:v>48.57</c:v>
                </c:pt>
                <c:pt idx="175">
                  <c:v>75.510000000000005</c:v>
                </c:pt>
                <c:pt idx="176">
                  <c:v>81.53</c:v>
                </c:pt>
                <c:pt idx="177">
                  <c:v>85.73</c:v>
                </c:pt>
                <c:pt idx="178">
                  <c:v>74.84</c:v>
                </c:pt>
                <c:pt idx="179">
                  <c:v>68.83</c:v>
                </c:pt>
                <c:pt idx="180">
                  <c:v>75.13</c:v>
                </c:pt>
                <c:pt idx="181">
                  <c:v>68.08</c:v>
                </c:pt>
                <c:pt idx="182">
                  <c:v>46.99</c:v>
                </c:pt>
                <c:pt idx="183">
                  <c:v>55.13</c:v>
                </c:pt>
                <c:pt idx="184">
                  <c:v>70.95</c:v>
                </c:pt>
                <c:pt idx="185">
                  <c:v>55.84</c:v>
                </c:pt>
                <c:pt idx="186">
                  <c:v>55.04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178-45DC-B4C1-41CD836AE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191983"/>
        <c:axId val="961192463"/>
      </c:scatterChart>
      <c:valAx>
        <c:axId val="961191983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r>
                  <a:rPr lang="en-US"/>
                  <a:t>Share of out-of-pocket health spending in current health spending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Narrow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961192463"/>
        <c:crosses val="autoZero"/>
        <c:crossBetween val="midCat"/>
      </c:valAx>
      <c:valAx>
        <c:axId val="961192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r>
                  <a:rPr lang="en-US"/>
                  <a:t>UHC Service Coverage Index score (SDG 3.8.1)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Narrow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9611919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ptos Narrow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ysClr val="windowText" lastClr="000000"/>
                </a:solidFill>
              </a:rPr>
              <a:t>Share of population with OOP health spending &gt; 10% of household budge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</a:rPr>
              <a:t> ('catastrophic health spending’, SDG</a:t>
            </a:r>
            <a:r>
              <a:rPr lang="en-US" baseline="0" dirty="0">
                <a:solidFill>
                  <a:sysClr val="windowText" lastClr="000000"/>
                </a:solidFill>
              </a:rPr>
              <a:t> 3.8.2)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CATA10!$D$2</c:f>
              <c:strCache>
                <c:ptCount val="1"/>
                <c:pt idx="0">
                  <c:v>Global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CATA10!$C$3:$C$20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CATA10!$D$3:$D$20</c:f>
              <c:numCache>
                <c:formatCode>General</c:formatCode>
                <c:ptCount val="18"/>
                <c:pt idx="0">
                  <c:v>11.145709999999999</c:v>
                </c:pt>
                <c:pt idx="5">
                  <c:v>11.401820000000001</c:v>
                </c:pt>
                <c:pt idx="10">
                  <c:v>12.6584</c:v>
                </c:pt>
                <c:pt idx="12">
                  <c:v>13.00098</c:v>
                </c:pt>
                <c:pt idx="14">
                  <c:v>13.363989999999999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17-4B02-93A0-C8290BEB6DBF}"/>
            </c:ext>
          </c:extLst>
        </c:ser>
        <c:ser>
          <c:idx val="1"/>
          <c:order val="1"/>
          <c:tx>
            <c:strRef>
              <c:f>CATA10!$E$2</c:f>
              <c:strCache>
                <c:ptCount val="1"/>
                <c:pt idx="0">
                  <c:v>Central Asia (excl. Kyrgyz Republic)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CATA10!$C$3:$C$20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CATA10!$E$3:$E$20</c:f>
              <c:numCache>
                <c:formatCode>General</c:formatCode>
                <c:ptCount val="18"/>
                <c:pt idx="0">
                  <c:v>5.9967389999999998</c:v>
                </c:pt>
                <c:pt idx="5">
                  <c:v>7.0811099999999998</c:v>
                </c:pt>
                <c:pt idx="10">
                  <c:v>6.5057749999999999</c:v>
                </c:pt>
                <c:pt idx="12">
                  <c:v>7.2522970000000004</c:v>
                </c:pt>
                <c:pt idx="14">
                  <c:v>8.5399030000000007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17-4B02-93A0-C8290BEB6DBF}"/>
            </c:ext>
          </c:extLst>
        </c:ser>
        <c:ser>
          <c:idx val="2"/>
          <c:order val="2"/>
          <c:tx>
            <c:strRef>
              <c:f>CATA10!$F$2</c:f>
              <c:strCache>
                <c:ptCount val="1"/>
                <c:pt idx="0">
                  <c:v>Kyrgyz Republic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CATA10!$C$3:$C$20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CATA10!$F$3:$F$20</c:f>
              <c:numCache>
                <c:formatCode>General</c:formatCode>
                <c:ptCount val="18"/>
                <c:pt idx="0">
                  <c:v>4.5999999999999996</c:v>
                </c:pt>
                <c:pt idx="1">
                  <c:v>3.9</c:v>
                </c:pt>
                <c:pt idx="2">
                  <c:v>2.6</c:v>
                </c:pt>
                <c:pt idx="3">
                  <c:v>3.7</c:v>
                </c:pt>
                <c:pt idx="4">
                  <c:v>4</c:v>
                </c:pt>
                <c:pt idx="5">
                  <c:v>3.7</c:v>
                </c:pt>
                <c:pt idx="6">
                  <c:v>3.5</c:v>
                </c:pt>
                <c:pt idx="7">
                  <c:v>2.1</c:v>
                </c:pt>
                <c:pt idx="8">
                  <c:v>2.6</c:v>
                </c:pt>
                <c:pt idx="9">
                  <c:v>2.8</c:v>
                </c:pt>
                <c:pt idx="10">
                  <c:v>4.7</c:v>
                </c:pt>
                <c:pt idx="11">
                  <c:v>3.5</c:v>
                </c:pt>
                <c:pt idx="14">
                  <c:v>4.3</c:v>
                </c:pt>
                <c:pt idx="15">
                  <c:v>4.9000000000000004</c:v>
                </c:pt>
                <c:pt idx="16">
                  <c:v>3.2</c:v>
                </c:pt>
                <c:pt idx="17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17-4B02-93A0-C8290BEB6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320575"/>
        <c:axId val="558321535"/>
      </c:lineChart>
      <c:catAx>
        <c:axId val="55832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21535"/>
        <c:crosses val="autoZero"/>
        <c:auto val="1"/>
        <c:lblAlgn val="ctr"/>
        <c:lblOffset val="100"/>
        <c:noMultiLvlLbl val="0"/>
      </c:catAx>
      <c:valAx>
        <c:axId val="5583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People with OOP spending &gt; 10% of budget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2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r>
              <a:rPr lang="en-US" dirty="0">
                <a:latin typeface="Aptos Narrow" panose="020B0004020202020204" pitchFamily="34" charset="0"/>
              </a:rPr>
              <a:t>Higher public</a:t>
            </a:r>
            <a:r>
              <a:rPr lang="en-US" baseline="0" dirty="0">
                <a:latin typeface="Aptos Narrow" panose="020B0004020202020204" pitchFamily="34" charset="0"/>
              </a:rPr>
              <a:t> </a:t>
            </a:r>
            <a:r>
              <a:rPr lang="en-US" dirty="0">
                <a:latin typeface="Aptos Narrow" panose="020B0004020202020204" pitchFamily="34" charset="0"/>
              </a:rPr>
              <a:t>spending on</a:t>
            </a:r>
            <a:r>
              <a:rPr lang="en-US" baseline="0" dirty="0">
                <a:latin typeface="Aptos Narrow" panose="020B0004020202020204" pitchFamily="34" charset="0"/>
              </a:rPr>
              <a:t> health associated with lower OOP health spending</a:t>
            </a:r>
          </a:p>
          <a:p>
            <a:pPr>
              <a:defRPr>
                <a:latin typeface="Aptos Narrow" panose="020B0004020202020204" pitchFamily="34" charset="0"/>
              </a:defRPr>
            </a:pPr>
            <a:r>
              <a:rPr lang="en-US" sz="800" baseline="0" dirty="0">
                <a:latin typeface="Aptos Narrow" panose="020B0004020202020204" pitchFamily="34" charset="0"/>
              </a:rPr>
              <a:t>Data for World Bank’s Europe and Central Asia region,</a:t>
            </a:r>
            <a:r>
              <a:rPr lang="en-US" sz="800" dirty="0">
                <a:latin typeface="Aptos Narrow" panose="020B0004020202020204" pitchFamily="34" charset="0"/>
              </a:rPr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98979817455596"/>
          <c:y val="0.16284416007666394"/>
          <c:w val="0.84594463475193848"/>
          <c:h val="0.7454188997687873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2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CFC-4265-95AC-A14B636F610C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CFC-4265-95AC-A14B636F610C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chemeClr val="accent6"/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CFC-4265-95AC-A14B636F610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A8ED283-F63F-4D66-9FE8-DC550C5A8B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CFC-4265-95AC-A14B636F61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70AC10-BDD7-487F-9142-EC15961C04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CFC-4265-95AC-A14B636F61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166CD7-F04D-4D11-8E8A-95C1D115CB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CFC-4265-95AC-A14B636F61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26AD11E-5B2A-4363-9180-FB8D13C238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CFC-4265-95AC-A14B636F61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B54B4EB-3884-483E-B7F7-83E562230C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CFC-4265-95AC-A14B636F61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2EE3598-F994-42B7-A07A-6877E337D0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CFC-4265-95AC-A14B636F610C}"/>
                </c:ext>
              </c:extLst>
            </c:dLbl>
            <c:dLbl>
              <c:idx val="6"/>
              <c:layout>
                <c:manualLayout>
                  <c:x val="-0.11722290256958968"/>
                  <c:y val="-7.042978415930404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 Narrow" panose="020B0004020202020204" pitchFamily="34" charset="0"/>
                        <a:ea typeface="+mn-ea"/>
                        <a:cs typeface="+mn-cs"/>
                      </a:defRPr>
                    </a:pPr>
                    <a:fld id="{2DF8DCBA-5448-40FF-B3DF-F3082FE25075}" type="CELLRANGE">
                      <a:rPr lang="en-US"/>
                      <a:pPr>
                        <a:defRPr sz="700">
                          <a:latin typeface="Aptos Narrow" panose="020B00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CFC-4265-95AC-A14B636F610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4BDDEBD-789E-4EA4-BCE1-400D73AE49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CFC-4265-95AC-A14B636F610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DDDBB7B-6EE3-4243-BDB5-83C1C7CF85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CFC-4265-95AC-A14B636F610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A7CFA29-FA0C-470D-A43E-56CB175A63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CFC-4265-95AC-A14B636F610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62E176B-D7F6-4A40-817A-4FE6BD9A57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CFC-4265-95AC-A14B636F610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4AAB644-E6EB-4DD1-B4F0-19BAE19F9A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CFC-4265-95AC-A14B636F610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46F5366-B11A-4BFD-9A70-35DBAE4625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CFC-4265-95AC-A14B636F610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D9DCF4D-669A-4C6D-8C95-8CA845FAEF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CFC-4265-95AC-A14B636F610C}"/>
                </c:ext>
              </c:extLst>
            </c:dLbl>
            <c:dLbl>
              <c:idx val="14"/>
              <c:layout>
                <c:manualLayout>
                  <c:x val="-3.0878356139245097E-2"/>
                  <c:y val="-1.372342378331194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ptos Narrow" panose="020B0004020202020204" pitchFamily="34" charset="0"/>
                        <a:ea typeface="+mn-ea"/>
                        <a:cs typeface="+mn-cs"/>
                      </a:defRPr>
                    </a:pPr>
                    <a:fld id="{110BBC73-B230-43F8-8A32-CE01C81BF792}" type="CELLRANGE">
                      <a:rPr lang="en-US" sz="700">
                        <a:solidFill>
                          <a:schemeClr val="tx1"/>
                        </a:solidFill>
                        <a:latin typeface="Aptos Narrow" panose="020B00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CFC-4265-95AC-A14B636F610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93F4BF21-1BA1-40B2-978C-266352C42A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2CFC-4265-95AC-A14B636F610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B0C6675-311F-493E-8634-37B7A2C7C7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CFC-4265-95AC-A14B636F610C}"/>
                </c:ext>
              </c:extLst>
            </c:dLbl>
            <c:dLbl>
              <c:idx val="17"/>
              <c:layout>
                <c:manualLayout>
                  <c:x val="-1.8013508713148347E-2"/>
                  <c:y val="-1.7593778236736801E-2"/>
                </c:manualLayout>
              </c:layout>
              <c:tx>
                <c:rich>
                  <a:bodyPr/>
                  <a:lstStyle/>
                  <a:p>
                    <a:fld id="{3DF6F005-11A5-4A96-81AA-85A097BB12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CFC-4265-95AC-A14B636F610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9D137717-4166-46B6-BDEB-D6E65FD266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CFC-4265-95AC-A14B636F610C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7DB06034-4772-468E-8A63-B38150BADF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2CFC-4265-95AC-A14B636F610C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1AAD4418-D0D2-4B8B-8536-AF0D07F600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2CFC-4265-95AC-A14B636F610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3CABD3BC-E05B-4785-BE3C-2125600687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CFC-4265-95AC-A14B636F610C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0B2865DC-323A-41AC-B28D-0F5674C102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2CFC-4265-95AC-A14B636F610C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BE31967E-640B-4DF5-9B8C-26F37CB243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CFC-4265-95AC-A14B636F610C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D3881823-5291-46EF-8A76-B58104BEAB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2CFC-4265-95AC-A14B636F610C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8AE95B3B-8759-4AB5-8234-544D9C3114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2CFC-4265-95AC-A14B636F610C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C0269DDD-C717-48E8-9C15-E9F86E68FD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2CFC-4265-95AC-A14B636F610C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D81C9E15-4EB9-4751-AA88-FCF89C7997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2CFC-4265-95AC-A14B636F610C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62A7114E-4A78-472D-AA04-59C6F43482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2CFC-4265-95AC-A14B636F610C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17DD3D9A-2D9C-4D35-B129-E25D844087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2CFC-4265-95AC-A14B636F610C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598094D7-3335-4857-AA81-CB4939E197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2CFC-4265-95AC-A14B636F610C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F5DCE885-1BD8-4EEE-8229-3FD23254CA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2CFC-4265-95AC-A14B636F610C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3673E508-CA3F-49DE-A6C0-205E66AFB2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2CFC-4265-95AC-A14B636F610C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6DCCB6BB-D181-4900-8B8F-35F0F6F6E0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2CFC-4265-95AC-A14B636F610C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8DBC54A0-51D2-4DA2-AA13-671D161B01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2CFC-4265-95AC-A14B636F610C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15815CE6-AED1-4C59-B390-7AF93C1538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2CFC-4265-95AC-A14B636F610C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895C6673-5470-4FFE-9F41-7F566D26AC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2CFC-4265-95AC-A14B636F610C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A4C3888E-6382-4869-874B-17591B9E49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2CFC-4265-95AC-A14B636F610C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B859209B-27D7-4D91-93D5-1E582F7F33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2CFC-4265-95AC-A14B636F610C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268E6916-4ADD-4CE5-A9A3-771561EE5F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2CFC-4265-95AC-A14B636F610C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452D8EF5-0450-4DE0-AEFF-B8D1C0BB54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2CFC-4265-95AC-A14B636F610C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03F1D2B4-4913-4DEB-87EA-22A5EDC524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2CFC-4265-95AC-A14B636F610C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CF6C0A7E-C1F4-42F6-A7DC-06F126C6A5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2CFC-4265-95AC-A14B636F610C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88BCF08B-7ACF-4A05-A6D0-F6CC0F8043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2CFC-4265-95AC-A14B636F610C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0540E351-8277-4096-8EDB-2A177196C7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2CFC-4265-95AC-A14B636F610C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33DDBEBD-C9CC-4BA7-BBAC-04EE2A803B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2CFC-4265-95AC-A14B636F610C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8AC692F9-409B-42A9-8E15-F0CF2B626E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2CFC-4265-95AC-A14B636F610C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A4E3FADF-DED3-4E6E-A95A-9052323A40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2CFC-4265-95AC-A14B636F61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[Graphs.xlsx]Sheet2!$B$2:$B$49</c:f>
              <c:numCache>
                <c:formatCode>General</c:formatCode>
                <c:ptCount val="48"/>
                <c:pt idx="0">
                  <c:v>1.009341</c:v>
                </c:pt>
                <c:pt idx="1">
                  <c:v>1.069251</c:v>
                </c:pt>
                <c:pt idx="2">
                  <c:v>1.4116740000000001</c:v>
                </c:pt>
                <c:pt idx="3">
                  <c:v>1.670752</c:v>
                </c:pt>
                <c:pt idx="4">
                  <c:v>1.897775</c:v>
                </c:pt>
                <c:pt idx="5">
                  <c:v>2.2587060000000001</c:v>
                </c:pt>
                <c:pt idx="6">
                  <c:v>2.3111730000000001</c:v>
                </c:pt>
                <c:pt idx="7">
                  <c:v>2.717276</c:v>
                </c:pt>
                <c:pt idx="8">
                  <c:v>2.928779</c:v>
                </c:pt>
                <c:pt idx="9">
                  <c:v>3.1773880000000001</c:v>
                </c:pt>
                <c:pt idx="10">
                  <c:v>3.391499</c:v>
                </c:pt>
                <c:pt idx="11">
                  <c:v>3.4541599999999999</c:v>
                </c:pt>
                <c:pt idx="12">
                  <c:v>3.7240989999999998</c:v>
                </c:pt>
                <c:pt idx="13">
                  <c:v>3.8273410000000001</c:v>
                </c:pt>
                <c:pt idx="14">
                  <c:v>3.8769710000000002</c:v>
                </c:pt>
                <c:pt idx="15">
                  <c:v>3.9590109999999998</c:v>
                </c:pt>
                <c:pt idx="16">
                  <c:v>3.997465</c:v>
                </c:pt>
                <c:pt idx="17">
                  <c:v>4.1252690000000003</c:v>
                </c:pt>
                <c:pt idx="18">
                  <c:v>4.1936609999999996</c:v>
                </c:pt>
                <c:pt idx="19">
                  <c:v>4.2574560000000004</c:v>
                </c:pt>
                <c:pt idx="20">
                  <c:v>4.2919799999999997</c:v>
                </c:pt>
                <c:pt idx="21">
                  <c:v>4.5500730000000003</c:v>
                </c:pt>
                <c:pt idx="22">
                  <c:v>4.5793609999999996</c:v>
                </c:pt>
                <c:pt idx="23">
                  <c:v>4.6115310000000003</c:v>
                </c:pt>
                <c:pt idx="24">
                  <c:v>4.6972459999999998</c:v>
                </c:pt>
                <c:pt idx="25">
                  <c:v>4.9813590000000003</c:v>
                </c:pt>
                <c:pt idx="26">
                  <c:v>5.0564289999999996</c:v>
                </c:pt>
                <c:pt idx="27">
                  <c:v>5.0674609999999998</c:v>
                </c:pt>
                <c:pt idx="28">
                  <c:v>5.0697359999999998</c:v>
                </c:pt>
                <c:pt idx="29">
                  <c:v>5.4538640000000003</c:v>
                </c:pt>
                <c:pt idx="30">
                  <c:v>5.5466860000000002</c:v>
                </c:pt>
                <c:pt idx="31">
                  <c:v>5.7820280000000004</c:v>
                </c:pt>
                <c:pt idx="32">
                  <c:v>6.1338569999999999</c:v>
                </c:pt>
                <c:pt idx="33">
                  <c:v>6.1508950000000002</c:v>
                </c:pt>
                <c:pt idx="34">
                  <c:v>6.3836079999999997</c:v>
                </c:pt>
                <c:pt idx="35">
                  <c:v>6.4377199999999997</c:v>
                </c:pt>
                <c:pt idx="36">
                  <c:v>6.4520949999999999</c:v>
                </c:pt>
                <c:pt idx="37">
                  <c:v>6.6920440000000001</c:v>
                </c:pt>
                <c:pt idx="38">
                  <c:v>7.1035779999999997</c:v>
                </c:pt>
                <c:pt idx="39">
                  <c:v>7.3548099999999996</c:v>
                </c:pt>
                <c:pt idx="40">
                  <c:v>7.8530660000000001</c:v>
                </c:pt>
                <c:pt idx="41">
                  <c:v>7.9679570000000002</c:v>
                </c:pt>
                <c:pt idx="42">
                  <c:v>8.1207999999999991</c:v>
                </c:pt>
                <c:pt idx="43">
                  <c:v>8.334308</c:v>
                </c:pt>
                <c:pt idx="44">
                  <c:v>8.4985490000000006</c:v>
                </c:pt>
                <c:pt idx="45">
                  <c:v>8.9471900000000009</c:v>
                </c:pt>
                <c:pt idx="46">
                  <c:v>9.0401240000000005</c:v>
                </c:pt>
                <c:pt idx="47">
                  <c:v>9.2208539999999992</c:v>
                </c:pt>
              </c:numCache>
            </c:numRef>
          </c:xVal>
          <c:yVal>
            <c:numRef>
              <c:f>[Graphs.xlsx]Sheet2!$C$2:$C$49</c:f>
              <c:numCache>
                <c:formatCode>General</c:formatCode>
                <c:ptCount val="48"/>
                <c:pt idx="0">
                  <c:v>77.002809999999997</c:v>
                </c:pt>
                <c:pt idx="1">
                  <c:v>71.341409999999996</c:v>
                </c:pt>
                <c:pt idx="2">
                  <c:v>84.794300000000007</c:v>
                </c:pt>
                <c:pt idx="3">
                  <c:v>33.86383</c:v>
                </c:pt>
                <c:pt idx="4">
                  <c:v>71.223010000000002</c:v>
                </c:pt>
                <c:pt idx="5">
                  <c:v>57.68497</c:v>
                </c:pt>
                <c:pt idx="6">
                  <c:v>46.181429999999999</c:v>
                </c:pt>
                <c:pt idx="7">
                  <c:v>46.767749999999999</c:v>
                </c:pt>
                <c:pt idx="8">
                  <c:v>56.412219999999998</c:v>
                </c:pt>
                <c:pt idx="9">
                  <c:v>51.118899999999996</c:v>
                </c:pt>
                <c:pt idx="10">
                  <c:v>17.047630000000002</c:v>
                </c:pt>
                <c:pt idx="11">
                  <c:v>36.573749999999997</c:v>
                </c:pt>
                <c:pt idx="12">
                  <c:v>23.77205</c:v>
                </c:pt>
                <c:pt idx="13">
                  <c:v>33.726489999999998</c:v>
                </c:pt>
                <c:pt idx="14">
                  <c:v>35.692489999999999</c:v>
                </c:pt>
                <c:pt idx="15">
                  <c:v>35.226970000000001</c:v>
                </c:pt>
                <c:pt idx="16">
                  <c:v>33.64273</c:v>
                </c:pt>
                <c:pt idx="17">
                  <c:v>25.69003</c:v>
                </c:pt>
                <c:pt idx="18">
                  <c:v>38.973269999999999</c:v>
                </c:pt>
                <c:pt idx="19">
                  <c:v>39.088059999999999</c:v>
                </c:pt>
                <c:pt idx="20">
                  <c:v>27.786660000000001</c:v>
                </c:pt>
                <c:pt idx="21">
                  <c:v>32.270229999999998</c:v>
                </c:pt>
                <c:pt idx="22">
                  <c:v>18.87689</c:v>
                </c:pt>
                <c:pt idx="23">
                  <c:v>20.44481</c:v>
                </c:pt>
                <c:pt idx="24">
                  <c:v>9.6209720000000001</c:v>
                </c:pt>
                <c:pt idx="25">
                  <c:v>12.132630000000001</c:v>
                </c:pt>
                <c:pt idx="26">
                  <c:v>37.055669999999999</c:v>
                </c:pt>
                <c:pt idx="27">
                  <c:v>38.556289999999997</c:v>
                </c:pt>
                <c:pt idx="28">
                  <c:v>24.06137</c:v>
                </c:pt>
                <c:pt idx="29">
                  <c:v>19.159520000000001</c:v>
                </c:pt>
                <c:pt idx="30">
                  <c:v>11.46477</c:v>
                </c:pt>
                <c:pt idx="31">
                  <c:v>30.60765</c:v>
                </c:pt>
                <c:pt idx="32">
                  <c:v>29.352810000000002</c:v>
                </c:pt>
                <c:pt idx="33">
                  <c:v>11.66132</c:v>
                </c:pt>
                <c:pt idx="34">
                  <c:v>23.46069</c:v>
                </c:pt>
                <c:pt idx="35">
                  <c:v>14.09248</c:v>
                </c:pt>
                <c:pt idx="36">
                  <c:v>21.83184</c:v>
                </c:pt>
                <c:pt idx="37">
                  <c:v>10.42367</c:v>
                </c:pt>
                <c:pt idx="38">
                  <c:v>15.545439999999999</c:v>
                </c:pt>
                <c:pt idx="39">
                  <c:v>17.42399</c:v>
                </c:pt>
                <c:pt idx="40">
                  <c:v>17.915199999999999</c:v>
                </c:pt>
                <c:pt idx="41">
                  <c:v>16.61176</c:v>
                </c:pt>
                <c:pt idx="42">
                  <c:v>19.81006</c:v>
                </c:pt>
                <c:pt idx="43">
                  <c:v>9.4529200000000007</c:v>
                </c:pt>
                <c:pt idx="44">
                  <c:v>13.79444</c:v>
                </c:pt>
                <c:pt idx="45">
                  <c:v>13.91864</c:v>
                </c:pt>
                <c:pt idx="46">
                  <c:v>13.44106</c:v>
                </c:pt>
                <c:pt idx="47">
                  <c:v>13.71331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[Graphs.xlsx]Sheet2!$A$2:$A$49</c15:f>
                <c15:dlblRangeCache>
                  <c:ptCount val="48"/>
                  <c:pt idx="0">
                    <c:v>TKM</c:v>
                  </c:pt>
                  <c:pt idx="1">
                    <c:v>AZE</c:v>
                  </c:pt>
                  <c:pt idx="2">
                    <c:v>ARM</c:v>
                  </c:pt>
                  <c:pt idx="3">
                    <c:v>KAZ</c:v>
                  </c:pt>
                  <c:pt idx="4">
                    <c:v>TJK</c:v>
                  </c:pt>
                  <c:pt idx="5">
                    <c:v>UZB</c:v>
                  </c:pt>
                  <c:pt idx="6">
                    <c:v>KGZ</c:v>
                  </c:pt>
                  <c:pt idx="7">
                    <c:v>GEO</c:v>
                  </c:pt>
                  <c:pt idx="8">
                    <c:v>ALB</c:v>
                  </c:pt>
                  <c:pt idx="9">
                    <c:v>UKR</c:v>
                  </c:pt>
                  <c:pt idx="10">
                    <c:v>TUR</c:v>
                  </c:pt>
                  <c:pt idx="11">
                    <c:v>RUS</c:v>
                  </c:pt>
                  <c:pt idx="12">
                    <c:v>CHE</c:v>
                  </c:pt>
                  <c:pt idx="13">
                    <c:v>CYP</c:v>
                  </c:pt>
                  <c:pt idx="14">
                    <c:v>MDA</c:v>
                  </c:pt>
                  <c:pt idx="15">
                    <c:v>LVA</c:v>
                  </c:pt>
                  <c:pt idx="16">
                    <c:v>GRC</c:v>
                  </c:pt>
                  <c:pt idx="17">
                    <c:v>BLR</c:v>
                  </c:pt>
                  <c:pt idx="18">
                    <c:v>BGR</c:v>
                  </c:pt>
                  <c:pt idx="19">
                    <c:v>MKD</c:v>
                  </c:pt>
                  <c:pt idx="20">
                    <c:v>HUN</c:v>
                  </c:pt>
                  <c:pt idx="21">
                    <c:v>LTU</c:v>
                  </c:pt>
                  <c:pt idx="22">
                    <c:v>ROU</c:v>
                  </c:pt>
                  <c:pt idx="23">
                    <c:v>POL</c:v>
                  </c:pt>
                  <c:pt idx="24">
                    <c:v>LUX</c:v>
                  </c:pt>
                  <c:pt idx="25">
                    <c:v>IRL</c:v>
                  </c:pt>
                  <c:pt idx="26">
                    <c:v>SRB</c:v>
                  </c:pt>
                  <c:pt idx="27">
                    <c:v>MNE</c:v>
                  </c:pt>
                  <c:pt idx="28">
                    <c:v>EST</c:v>
                  </c:pt>
                  <c:pt idx="29">
                    <c:v>SVK</c:v>
                  </c:pt>
                  <c:pt idx="30">
                    <c:v>HRV</c:v>
                  </c:pt>
                  <c:pt idx="31">
                    <c:v>PRT</c:v>
                  </c:pt>
                  <c:pt idx="32">
                    <c:v>BIH</c:v>
                  </c:pt>
                  <c:pt idx="33">
                    <c:v>SVN</c:v>
                  </c:pt>
                  <c:pt idx="34">
                    <c:v>ITA</c:v>
                  </c:pt>
                  <c:pt idx="35">
                    <c:v>CZE</c:v>
                  </c:pt>
                  <c:pt idx="36">
                    <c:v>ESP</c:v>
                  </c:pt>
                  <c:pt idx="37">
                    <c:v>NLD</c:v>
                  </c:pt>
                  <c:pt idx="38">
                    <c:v>ISL</c:v>
                  </c:pt>
                  <c:pt idx="39">
                    <c:v>FIN</c:v>
                  </c:pt>
                  <c:pt idx="40">
                    <c:v>AUT</c:v>
                  </c:pt>
                  <c:pt idx="41">
                    <c:v>GBR</c:v>
                  </c:pt>
                  <c:pt idx="42">
                    <c:v>BEL</c:v>
                  </c:pt>
                  <c:pt idx="43">
                    <c:v>FRA</c:v>
                  </c:pt>
                  <c:pt idx="44">
                    <c:v>DNK</c:v>
                  </c:pt>
                  <c:pt idx="45">
                    <c:v>NOR</c:v>
                  </c:pt>
                  <c:pt idx="46">
                    <c:v>DEU</c:v>
                  </c:pt>
                  <c:pt idx="47">
                    <c:v>SWE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1-2CFC-4265-95AC-A14B636F6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572831"/>
        <c:axId val="553581471"/>
      </c:scatterChart>
      <c:valAx>
        <c:axId val="55357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r>
                  <a:rPr lang="en-US" sz="800">
                    <a:latin typeface="Aptos Narrow" panose="020B0004020202020204" pitchFamily="34" charset="0"/>
                  </a:rPr>
                  <a:t>Combined domestic government and social health insurance spending share in GDP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Narrow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53581471"/>
        <c:crosses val="autoZero"/>
        <c:crossBetween val="midCat"/>
        <c:majorUnit val="1"/>
      </c:valAx>
      <c:valAx>
        <c:axId val="553581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r>
                  <a:rPr lang="en-US" sz="800">
                    <a:latin typeface="Aptos Narrow" panose="020B0004020202020204" pitchFamily="34" charset="0"/>
                  </a:rPr>
                  <a:t>OOP health spending share in current health spending (%)</a:t>
                </a:r>
              </a:p>
            </c:rich>
          </c:tx>
          <c:layout>
            <c:manualLayout>
              <c:xMode val="edge"/>
              <c:yMode val="edge"/>
              <c:x val="6.200444336327428E-3"/>
              <c:y val="0.28398734100569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Narrow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53572831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Futura PT Medium" panose="020B0602020204020303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A0432-88A2-4229-9B9B-522101E4BCE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1B8885-7CFE-4CE1-916A-B7A6002EAFE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100" dirty="0">
              <a:latin typeface="Aptos Narrow" panose="020B0004020202020204" pitchFamily="34" charset="0"/>
            </a:rPr>
            <a:t>Health financing mix</a:t>
          </a:r>
        </a:p>
      </dgm:t>
    </dgm:pt>
    <dgm:pt modelId="{EAE5A737-027F-4307-90C4-C63D29A74F6C}" type="parTrans" cxnId="{2CF8A411-ABDC-4CC4-A4B3-2AF4D945B297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E21743AF-05C2-4D78-811A-3F2CEB2D8425}" type="sibTrans" cxnId="{2CF8A411-ABDC-4CC4-A4B3-2AF4D945B297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22D6496B-2C22-497C-9E41-322E6A59757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100" dirty="0">
              <a:latin typeface="Aptos Narrow" panose="020B0004020202020204" pitchFamily="34" charset="0"/>
            </a:rPr>
            <a:t>Household out-of-pocket health spending</a:t>
          </a:r>
        </a:p>
      </dgm:t>
    </dgm:pt>
    <dgm:pt modelId="{6956EE13-5F85-4474-BF9D-FD98399AF10A}" type="parTrans" cxnId="{0FA1488E-9E64-4810-B5F8-19E90FC1F150}">
      <dgm:prSet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5D62E273-A1C4-43FE-8345-DB46504499BB}" type="sibTrans" cxnId="{0FA1488E-9E64-4810-B5F8-19E90FC1F150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8664ECC2-5FB8-4E6C-BAA2-856125F6453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100" dirty="0">
              <a:latin typeface="Aptos Narrow" panose="020B0004020202020204" pitchFamily="34" charset="0"/>
            </a:rPr>
            <a:t> Payments for uninsured health services and goods</a:t>
          </a:r>
        </a:p>
      </dgm:t>
    </dgm:pt>
    <dgm:pt modelId="{B014296C-832F-40C7-8F54-F6ADA1F4679E}" type="parTrans" cxnId="{23C902A5-1944-4479-B6FB-54E6E0690DD7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0A5841B3-2A76-413F-A73D-0F3D79A35292}" type="sibTrans" cxnId="{23C902A5-1944-4479-B6FB-54E6E0690DD7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0157699F-9037-4560-A693-555FDA43E8F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100" dirty="0">
              <a:latin typeface="Aptos Narrow" panose="020B0004020202020204" pitchFamily="34" charset="0"/>
            </a:rPr>
            <a:t>Deductibles and copayments for insured health services and goods</a:t>
          </a:r>
        </a:p>
      </dgm:t>
    </dgm:pt>
    <dgm:pt modelId="{07488801-2A0C-4117-A87B-8FC05680F5D4}" type="parTrans" cxnId="{49F77E21-04AE-4FF9-9644-C3DC88853FA5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2CC0CE6D-1EAF-476A-82AC-D7CFC5B4A4D1}" type="sibTrans" cxnId="{49F77E21-04AE-4FF9-9644-C3DC88853FA5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752BC51D-C351-400A-BD75-3363199F5AC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100" dirty="0">
              <a:latin typeface="Aptos Narrow" panose="020B0004020202020204" pitchFamily="34" charset="0"/>
            </a:rPr>
            <a:t>Pre-paid health spending</a:t>
          </a:r>
        </a:p>
      </dgm:t>
    </dgm:pt>
    <dgm:pt modelId="{18EDA452-96A1-49DE-ADD2-F9E5B8D28A90}" type="parTrans" cxnId="{A0FD4471-73C8-4B71-B9DE-81FF99A4F7C8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72E7544D-0AD5-4433-82EC-B2DF08D391F7}" type="sibTrans" cxnId="{A0FD4471-73C8-4B71-B9DE-81FF99A4F7C8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C013312E-575D-4EFA-8916-4E1EAE22F74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100" dirty="0">
              <a:latin typeface="Aptos Narrow" panose="020B0004020202020204" pitchFamily="34" charset="0"/>
            </a:rPr>
            <a:t>Government financing</a:t>
          </a:r>
        </a:p>
      </dgm:t>
    </dgm:pt>
    <dgm:pt modelId="{22BA0048-E187-40B9-BE32-ABC4A0C69154}" type="parTrans" cxnId="{8831F1BD-6A76-49B2-864B-ABD9D513900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1A7566E3-10FF-408B-BB72-34519FFF2FE2}" type="sibTrans" cxnId="{8831F1BD-6A76-49B2-864B-ABD9D5139007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714BC58C-6330-4D6B-8328-6A40B1F80C7D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100" dirty="0">
              <a:latin typeface="Aptos Narrow" panose="020B0004020202020204" pitchFamily="34" charset="0"/>
            </a:rPr>
            <a:t>Social health insurance contributions</a:t>
          </a:r>
        </a:p>
      </dgm:t>
    </dgm:pt>
    <dgm:pt modelId="{8A6B3B83-844C-41BD-B9C3-EC5ACE454570}" type="parTrans" cxnId="{117A508B-0969-43C5-A018-08C9B6AB76F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B8EBA490-FB49-45B8-BEA6-7973BB6D15F8}" type="sibTrans" cxnId="{117A508B-0969-43C5-A018-08C9B6AB76F6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F3BF21A2-1D0D-4274-88B0-DE85C797301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dirty="0">
              <a:latin typeface="Aptos Narrow" panose="020B0004020202020204" pitchFamily="34" charset="0"/>
            </a:rPr>
            <a:t>Voluntary health insurance contribution</a:t>
          </a:r>
        </a:p>
      </dgm:t>
    </dgm:pt>
    <dgm:pt modelId="{17B90D42-10C9-415F-A100-952C52F32AB1}" type="parTrans" cxnId="{44244EE8-485E-457B-AB07-643D56E954C4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321F426A-0704-4D22-A421-91CC1ACEDF4D}" type="sibTrans" cxnId="{44244EE8-485E-457B-AB07-643D56E954C4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5C5BF731-4649-4614-A20B-58F86F79376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Aptos Narrow" panose="020B0004020202020204" pitchFamily="34" charset="0"/>
            </a:rPr>
            <a:t>External aid </a:t>
          </a:r>
        </a:p>
      </dgm:t>
    </dgm:pt>
    <dgm:pt modelId="{C57ABE08-CF9F-4EA3-8DF5-969476E8191F}" type="parTrans" cxnId="{1CC44B16-6799-4E98-A57E-7E0659A90D4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42A3357C-B960-41C8-A3E7-95DA97E30693}" type="sibTrans" cxnId="{1CC44B16-6799-4E98-A57E-7E0659A90D4A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729535C4-70FB-46DD-87F3-51A91670B68A}" type="pres">
      <dgm:prSet presAssocID="{510A0432-88A2-4229-9B9B-522101E4BC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C4AE4F-46B0-44A6-8BED-6DCD43B02A36}" type="pres">
      <dgm:prSet presAssocID="{4D1B8885-7CFE-4CE1-916A-B7A6002EAFE3}" presName="hierRoot1" presStyleCnt="0">
        <dgm:presLayoutVars>
          <dgm:hierBranch val="init"/>
        </dgm:presLayoutVars>
      </dgm:prSet>
      <dgm:spPr/>
    </dgm:pt>
    <dgm:pt modelId="{CCC75274-2838-4358-A4F5-7E496A39BB3F}" type="pres">
      <dgm:prSet presAssocID="{4D1B8885-7CFE-4CE1-916A-B7A6002EAFE3}" presName="rootComposite1" presStyleCnt="0"/>
      <dgm:spPr/>
    </dgm:pt>
    <dgm:pt modelId="{D2FA48DC-7731-4E62-A24B-F923D1B5F8B3}" type="pres">
      <dgm:prSet presAssocID="{4D1B8885-7CFE-4CE1-916A-B7A6002EAFE3}" presName="rootText1" presStyleLbl="node0" presStyleIdx="0" presStyleCnt="1">
        <dgm:presLayoutVars>
          <dgm:chPref val="3"/>
        </dgm:presLayoutVars>
      </dgm:prSet>
      <dgm:spPr/>
    </dgm:pt>
    <dgm:pt modelId="{92611B67-C914-47C6-BAAF-2CFDBF8D8A6E}" type="pres">
      <dgm:prSet presAssocID="{4D1B8885-7CFE-4CE1-916A-B7A6002EAFE3}" presName="rootConnector1" presStyleLbl="node1" presStyleIdx="0" presStyleCnt="0"/>
      <dgm:spPr/>
    </dgm:pt>
    <dgm:pt modelId="{10F3DBC8-ECD7-4F5F-B69B-5E509C230A2A}" type="pres">
      <dgm:prSet presAssocID="{4D1B8885-7CFE-4CE1-916A-B7A6002EAFE3}" presName="hierChild2" presStyleCnt="0"/>
      <dgm:spPr/>
    </dgm:pt>
    <dgm:pt modelId="{36FBF72B-0B10-41BB-BC37-2B02D9ACDDC9}" type="pres">
      <dgm:prSet presAssocID="{6956EE13-5F85-4474-BF9D-FD98399AF10A}" presName="Name64" presStyleLbl="parChTrans1D2" presStyleIdx="0" presStyleCnt="2"/>
      <dgm:spPr/>
    </dgm:pt>
    <dgm:pt modelId="{2AB44644-D3E9-4872-828B-7CD7B9B5C2A5}" type="pres">
      <dgm:prSet presAssocID="{22D6496B-2C22-497C-9E41-322E6A59757D}" presName="hierRoot2" presStyleCnt="0">
        <dgm:presLayoutVars>
          <dgm:hierBranch val="init"/>
        </dgm:presLayoutVars>
      </dgm:prSet>
      <dgm:spPr/>
    </dgm:pt>
    <dgm:pt modelId="{45A99E0E-2CBB-455A-8959-B07BFB2A5896}" type="pres">
      <dgm:prSet presAssocID="{22D6496B-2C22-497C-9E41-322E6A59757D}" presName="rootComposite" presStyleCnt="0"/>
      <dgm:spPr/>
    </dgm:pt>
    <dgm:pt modelId="{195AC1F4-1B0F-45BA-A5F1-6DBA5001EBAD}" type="pres">
      <dgm:prSet presAssocID="{22D6496B-2C22-497C-9E41-322E6A59757D}" presName="rootText" presStyleLbl="node2" presStyleIdx="0" presStyleCnt="2">
        <dgm:presLayoutVars>
          <dgm:chPref val="3"/>
        </dgm:presLayoutVars>
      </dgm:prSet>
      <dgm:spPr/>
    </dgm:pt>
    <dgm:pt modelId="{8AE46B26-8D3F-4ADC-9AD8-A40DD4756B5E}" type="pres">
      <dgm:prSet presAssocID="{22D6496B-2C22-497C-9E41-322E6A59757D}" presName="rootConnector" presStyleLbl="node2" presStyleIdx="0" presStyleCnt="2"/>
      <dgm:spPr/>
    </dgm:pt>
    <dgm:pt modelId="{9281200F-F4C4-4B1E-BB6B-BAB68716E676}" type="pres">
      <dgm:prSet presAssocID="{22D6496B-2C22-497C-9E41-322E6A59757D}" presName="hierChild4" presStyleCnt="0"/>
      <dgm:spPr/>
    </dgm:pt>
    <dgm:pt modelId="{22068962-8238-4D1B-9C36-BAFC8C8E4248}" type="pres">
      <dgm:prSet presAssocID="{B014296C-832F-40C7-8F54-F6ADA1F4679E}" presName="Name64" presStyleLbl="parChTrans1D3" presStyleIdx="0" presStyleCnt="6"/>
      <dgm:spPr/>
    </dgm:pt>
    <dgm:pt modelId="{D82107A4-1848-425A-BA9B-C087A351594B}" type="pres">
      <dgm:prSet presAssocID="{8664ECC2-5FB8-4E6C-BAA2-856125F6453B}" presName="hierRoot2" presStyleCnt="0">
        <dgm:presLayoutVars>
          <dgm:hierBranch val="init"/>
        </dgm:presLayoutVars>
      </dgm:prSet>
      <dgm:spPr/>
    </dgm:pt>
    <dgm:pt modelId="{CD7182F4-51B5-4F37-A2A5-8B0465A1A195}" type="pres">
      <dgm:prSet presAssocID="{8664ECC2-5FB8-4E6C-BAA2-856125F6453B}" presName="rootComposite" presStyleCnt="0"/>
      <dgm:spPr/>
    </dgm:pt>
    <dgm:pt modelId="{A2F05D43-676C-462B-AC67-4628DB6A5D19}" type="pres">
      <dgm:prSet presAssocID="{8664ECC2-5FB8-4E6C-BAA2-856125F6453B}" presName="rootText" presStyleLbl="node3" presStyleIdx="0" presStyleCnt="6">
        <dgm:presLayoutVars>
          <dgm:chPref val="3"/>
        </dgm:presLayoutVars>
      </dgm:prSet>
      <dgm:spPr/>
    </dgm:pt>
    <dgm:pt modelId="{316113B3-B75C-44DE-8D17-6C04FCF60263}" type="pres">
      <dgm:prSet presAssocID="{8664ECC2-5FB8-4E6C-BAA2-856125F6453B}" presName="rootConnector" presStyleLbl="node3" presStyleIdx="0" presStyleCnt="6"/>
      <dgm:spPr/>
    </dgm:pt>
    <dgm:pt modelId="{985D05CF-6D52-4105-95BE-3DDA5FEBD8DC}" type="pres">
      <dgm:prSet presAssocID="{8664ECC2-5FB8-4E6C-BAA2-856125F6453B}" presName="hierChild4" presStyleCnt="0"/>
      <dgm:spPr/>
    </dgm:pt>
    <dgm:pt modelId="{1686A2D2-AD20-4D37-8464-7F55CA4BDF60}" type="pres">
      <dgm:prSet presAssocID="{8664ECC2-5FB8-4E6C-BAA2-856125F6453B}" presName="hierChild5" presStyleCnt="0"/>
      <dgm:spPr/>
    </dgm:pt>
    <dgm:pt modelId="{119A4E5E-560A-43A4-B8BC-E83529B7A901}" type="pres">
      <dgm:prSet presAssocID="{07488801-2A0C-4117-A87B-8FC05680F5D4}" presName="Name64" presStyleLbl="parChTrans1D3" presStyleIdx="1" presStyleCnt="6"/>
      <dgm:spPr/>
    </dgm:pt>
    <dgm:pt modelId="{E3D32B2E-8081-4A7A-A630-FD3855CB9210}" type="pres">
      <dgm:prSet presAssocID="{0157699F-9037-4560-A693-555FDA43E8FD}" presName="hierRoot2" presStyleCnt="0">
        <dgm:presLayoutVars>
          <dgm:hierBranch val="init"/>
        </dgm:presLayoutVars>
      </dgm:prSet>
      <dgm:spPr/>
    </dgm:pt>
    <dgm:pt modelId="{3336C6BC-C789-4350-904D-284BF5580BF7}" type="pres">
      <dgm:prSet presAssocID="{0157699F-9037-4560-A693-555FDA43E8FD}" presName="rootComposite" presStyleCnt="0"/>
      <dgm:spPr/>
    </dgm:pt>
    <dgm:pt modelId="{3FA86EBA-8F81-4DE8-A9BE-755E4D8BF30D}" type="pres">
      <dgm:prSet presAssocID="{0157699F-9037-4560-A693-555FDA43E8FD}" presName="rootText" presStyleLbl="node3" presStyleIdx="1" presStyleCnt="6">
        <dgm:presLayoutVars>
          <dgm:chPref val="3"/>
        </dgm:presLayoutVars>
      </dgm:prSet>
      <dgm:spPr/>
    </dgm:pt>
    <dgm:pt modelId="{586EF8CC-E19F-4890-A4DA-8249908EC64F}" type="pres">
      <dgm:prSet presAssocID="{0157699F-9037-4560-A693-555FDA43E8FD}" presName="rootConnector" presStyleLbl="node3" presStyleIdx="1" presStyleCnt="6"/>
      <dgm:spPr/>
    </dgm:pt>
    <dgm:pt modelId="{1087B315-59C8-4F70-8603-565115CB2A56}" type="pres">
      <dgm:prSet presAssocID="{0157699F-9037-4560-A693-555FDA43E8FD}" presName="hierChild4" presStyleCnt="0"/>
      <dgm:spPr/>
    </dgm:pt>
    <dgm:pt modelId="{02853B4A-DCE9-464B-AD94-5EDD3164A4B4}" type="pres">
      <dgm:prSet presAssocID="{0157699F-9037-4560-A693-555FDA43E8FD}" presName="hierChild5" presStyleCnt="0"/>
      <dgm:spPr/>
    </dgm:pt>
    <dgm:pt modelId="{248E2804-E7DD-480D-9883-40F5C8058899}" type="pres">
      <dgm:prSet presAssocID="{22D6496B-2C22-497C-9E41-322E6A59757D}" presName="hierChild5" presStyleCnt="0"/>
      <dgm:spPr/>
    </dgm:pt>
    <dgm:pt modelId="{67DC6F44-3219-481B-9E86-1F332C74C605}" type="pres">
      <dgm:prSet presAssocID="{18EDA452-96A1-49DE-ADD2-F9E5B8D28A90}" presName="Name64" presStyleLbl="parChTrans1D2" presStyleIdx="1" presStyleCnt="2"/>
      <dgm:spPr/>
    </dgm:pt>
    <dgm:pt modelId="{F73A282B-13A6-483C-ADB7-55294132E1FB}" type="pres">
      <dgm:prSet presAssocID="{752BC51D-C351-400A-BD75-3363199F5ACE}" presName="hierRoot2" presStyleCnt="0">
        <dgm:presLayoutVars>
          <dgm:hierBranch val="init"/>
        </dgm:presLayoutVars>
      </dgm:prSet>
      <dgm:spPr/>
    </dgm:pt>
    <dgm:pt modelId="{A742822A-6342-49C5-AFE0-713C9043DB7A}" type="pres">
      <dgm:prSet presAssocID="{752BC51D-C351-400A-BD75-3363199F5ACE}" presName="rootComposite" presStyleCnt="0"/>
      <dgm:spPr/>
    </dgm:pt>
    <dgm:pt modelId="{F58E59BA-2A74-4921-B8D6-C43FB08BD7AA}" type="pres">
      <dgm:prSet presAssocID="{752BC51D-C351-400A-BD75-3363199F5ACE}" presName="rootText" presStyleLbl="node2" presStyleIdx="1" presStyleCnt="2">
        <dgm:presLayoutVars>
          <dgm:chPref val="3"/>
        </dgm:presLayoutVars>
      </dgm:prSet>
      <dgm:spPr/>
    </dgm:pt>
    <dgm:pt modelId="{54B73BF4-6F88-40F3-9E10-8EFA59F15A98}" type="pres">
      <dgm:prSet presAssocID="{752BC51D-C351-400A-BD75-3363199F5ACE}" presName="rootConnector" presStyleLbl="node2" presStyleIdx="1" presStyleCnt="2"/>
      <dgm:spPr/>
    </dgm:pt>
    <dgm:pt modelId="{1CF5ED56-02C1-41C7-A91D-CA0C354C7EE0}" type="pres">
      <dgm:prSet presAssocID="{752BC51D-C351-400A-BD75-3363199F5ACE}" presName="hierChild4" presStyleCnt="0"/>
      <dgm:spPr/>
    </dgm:pt>
    <dgm:pt modelId="{BCCC8B48-D84F-4760-8117-9E05A047EEAC}" type="pres">
      <dgm:prSet presAssocID="{22BA0048-E187-40B9-BE32-ABC4A0C69154}" presName="Name64" presStyleLbl="parChTrans1D3" presStyleIdx="2" presStyleCnt="6"/>
      <dgm:spPr/>
    </dgm:pt>
    <dgm:pt modelId="{014F74EE-4733-4ABE-8544-4B832272AD5A}" type="pres">
      <dgm:prSet presAssocID="{C013312E-575D-4EFA-8916-4E1EAE22F74E}" presName="hierRoot2" presStyleCnt="0">
        <dgm:presLayoutVars>
          <dgm:hierBranch val="init"/>
        </dgm:presLayoutVars>
      </dgm:prSet>
      <dgm:spPr/>
    </dgm:pt>
    <dgm:pt modelId="{097D395F-D5BF-430E-8479-2AE8E91BAF55}" type="pres">
      <dgm:prSet presAssocID="{C013312E-575D-4EFA-8916-4E1EAE22F74E}" presName="rootComposite" presStyleCnt="0"/>
      <dgm:spPr/>
    </dgm:pt>
    <dgm:pt modelId="{DFDE5B0C-67E7-481F-A4CE-C5868D3BE02B}" type="pres">
      <dgm:prSet presAssocID="{C013312E-575D-4EFA-8916-4E1EAE22F74E}" presName="rootText" presStyleLbl="node3" presStyleIdx="2" presStyleCnt="6">
        <dgm:presLayoutVars>
          <dgm:chPref val="3"/>
        </dgm:presLayoutVars>
      </dgm:prSet>
      <dgm:spPr/>
    </dgm:pt>
    <dgm:pt modelId="{86F98981-8B68-41B8-8298-81EADDA4AF6D}" type="pres">
      <dgm:prSet presAssocID="{C013312E-575D-4EFA-8916-4E1EAE22F74E}" presName="rootConnector" presStyleLbl="node3" presStyleIdx="2" presStyleCnt="6"/>
      <dgm:spPr/>
    </dgm:pt>
    <dgm:pt modelId="{7F2F0FAC-386D-4A54-BACA-F5DC354B4602}" type="pres">
      <dgm:prSet presAssocID="{C013312E-575D-4EFA-8916-4E1EAE22F74E}" presName="hierChild4" presStyleCnt="0"/>
      <dgm:spPr/>
    </dgm:pt>
    <dgm:pt modelId="{8B545B82-1005-439F-B27B-A7725EA6CDB1}" type="pres">
      <dgm:prSet presAssocID="{C013312E-575D-4EFA-8916-4E1EAE22F74E}" presName="hierChild5" presStyleCnt="0"/>
      <dgm:spPr/>
    </dgm:pt>
    <dgm:pt modelId="{F9ACA342-616D-410E-AE5A-11329965880B}" type="pres">
      <dgm:prSet presAssocID="{8A6B3B83-844C-41BD-B9C3-EC5ACE454570}" presName="Name64" presStyleLbl="parChTrans1D3" presStyleIdx="3" presStyleCnt="6"/>
      <dgm:spPr/>
    </dgm:pt>
    <dgm:pt modelId="{4869BC74-4372-49E0-B434-6471413AB92F}" type="pres">
      <dgm:prSet presAssocID="{714BC58C-6330-4D6B-8328-6A40B1F80C7D}" presName="hierRoot2" presStyleCnt="0">
        <dgm:presLayoutVars>
          <dgm:hierBranch val="init"/>
        </dgm:presLayoutVars>
      </dgm:prSet>
      <dgm:spPr/>
    </dgm:pt>
    <dgm:pt modelId="{A3E36CE0-122D-4B4E-9E7A-04FE74952826}" type="pres">
      <dgm:prSet presAssocID="{714BC58C-6330-4D6B-8328-6A40B1F80C7D}" presName="rootComposite" presStyleCnt="0"/>
      <dgm:spPr/>
    </dgm:pt>
    <dgm:pt modelId="{790F9C68-0E64-42FD-9C62-41BF08D8CD74}" type="pres">
      <dgm:prSet presAssocID="{714BC58C-6330-4D6B-8328-6A40B1F80C7D}" presName="rootText" presStyleLbl="node3" presStyleIdx="3" presStyleCnt="6">
        <dgm:presLayoutVars>
          <dgm:chPref val="3"/>
        </dgm:presLayoutVars>
      </dgm:prSet>
      <dgm:spPr/>
    </dgm:pt>
    <dgm:pt modelId="{7387F6BC-2A54-4584-95D0-664EE9E3C31B}" type="pres">
      <dgm:prSet presAssocID="{714BC58C-6330-4D6B-8328-6A40B1F80C7D}" presName="rootConnector" presStyleLbl="node3" presStyleIdx="3" presStyleCnt="6"/>
      <dgm:spPr/>
    </dgm:pt>
    <dgm:pt modelId="{81D231FA-4F6E-44C8-A934-2574ED1A1E89}" type="pres">
      <dgm:prSet presAssocID="{714BC58C-6330-4D6B-8328-6A40B1F80C7D}" presName="hierChild4" presStyleCnt="0"/>
      <dgm:spPr/>
    </dgm:pt>
    <dgm:pt modelId="{9F3E2C90-CA57-4597-99C4-A0D4559B59AD}" type="pres">
      <dgm:prSet presAssocID="{714BC58C-6330-4D6B-8328-6A40B1F80C7D}" presName="hierChild5" presStyleCnt="0"/>
      <dgm:spPr/>
    </dgm:pt>
    <dgm:pt modelId="{770269E1-F822-4D84-93DB-425A2E19BAE0}" type="pres">
      <dgm:prSet presAssocID="{17B90D42-10C9-415F-A100-952C52F32AB1}" presName="Name64" presStyleLbl="parChTrans1D3" presStyleIdx="4" presStyleCnt="6"/>
      <dgm:spPr/>
    </dgm:pt>
    <dgm:pt modelId="{277F3D78-FF3C-4E14-A727-6CCBA74BD1EA}" type="pres">
      <dgm:prSet presAssocID="{F3BF21A2-1D0D-4274-88B0-DE85C797301F}" presName="hierRoot2" presStyleCnt="0">
        <dgm:presLayoutVars>
          <dgm:hierBranch val="init"/>
        </dgm:presLayoutVars>
      </dgm:prSet>
      <dgm:spPr/>
    </dgm:pt>
    <dgm:pt modelId="{83BB9A04-7D1A-44A2-8809-AFE23E563AAB}" type="pres">
      <dgm:prSet presAssocID="{F3BF21A2-1D0D-4274-88B0-DE85C797301F}" presName="rootComposite" presStyleCnt="0"/>
      <dgm:spPr/>
    </dgm:pt>
    <dgm:pt modelId="{83D72F11-C427-427F-8421-B9F598E58886}" type="pres">
      <dgm:prSet presAssocID="{F3BF21A2-1D0D-4274-88B0-DE85C797301F}" presName="rootText" presStyleLbl="node3" presStyleIdx="4" presStyleCnt="6" custLinFactNeighborY="3951">
        <dgm:presLayoutVars>
          <dgm:chPref val="3"/>
        </dgm:presLayoutVars>
      </dgm:prSet>
      <dgm:spPr/>
    </dgm:pt>
    <dgm:pt modelId="{E3A11EE7-17FF-4348-A5E1-47B785885D72}" type="pres">
      <dgm:prSet presAssocID="{F3BF21A2-1D0D-4274-88B0-DE85C797301F}" presName="rootConnector" presStyleLbl="node3" presStyleIdx="4" presStyleCnt="6"/>
      <dgm:spPr/>
    </dgm:pt>
    <dgm:pt modelId="{7D769C2A-C7B0-48C8-8BCB-4384BD55F5E1}" type="pres">
      <dgm:prSet presAssocID="{F3BF21A2-1D0D-4274-88B0-DE85C797301F}" presName="hierChild4" presStyleCnt="0"/>
      <dgm:spPr/>
    </dgm:pt>
    <dgm:pt modelId="{3550A09B-DA1D-49D6-A117-CE4B007F6EEC}" type="pres">
      <dgm:prSet presAssocID="{F3BF21A2-1D0D-4274-88B0-DE85C797301F}" presName="hierChild5" presStyleCnt="0"/>
      <dgm:spPr/>
    </dgm:pt>
    <dgm:pt modelId="{8D6C94B8-3EFE-404C-85E3-614B2B5C9727}" type="pres">
      <dgm:prSet presAssocID="{C57ABE08-CF9F-4EA3-8DF5-969476E8191F}" presName="Name64" presStyleLbl="parChTrans1D3" presStyleIdx="5" presStyleCnt="6"/>
      <dgm:spPr/>
    </dgm:pt>
    <dgm:pt modelId="{382F0601-DB14-46EA-80EF-63FC3546E69C}" type="pres">
      <dgm:prSet presAssocID="{5C5BF731-4649-4614-A20B-58F86F79376E}" presName="hierRoot2" presStyleCnt="0">
        <dgm:presLayoutVars>
          <dgm:hierBranch val="init"/>
        </dgm:presLayoutVars>
      </dgm:prSet>
      <dgm:spPr/>
    </dgm:pt>
    <dgm:pt modelId="{2B8C0C29-8D3F-4D07-AFD6-8F0E92B9B07A}" type="pres">
      <dgm:prSet presAssocID="{5C5BF731-4649-4614-A20B-58F86F79376E}" presName="rootComposite" presStyleCnt="0"/>
      <dgm:spPr/>
    </dgm:pt>
    <dgm:pt modelId="{DC642D6E-4FEA-400C-9AE6-54111484D962}" type="pres">
      <dgm:prSet presAssocID="{5C5BF731-4649-4614-A20B-58F86F79376E}" presName="rootText" presStyleLbl="node3" presStyleIdx="5" presStyleCnt="6">
        <dgm:presLayoutVars>
          <dgm:chPref val="3"/>
        </dgm:presLayoutVars>
      </dgm:prSet>
      <dgm:spPr/>
    </dgm:pt>
    <dgm:pt modelId="{3D760402-D33C-4C1F-8922-C55D0548C45F}" type="pres">
      <dgm:prSet presAssocID="{5C5BF731-4649-4614-A20B-58F86F79376E}" presName="rootConnector" presStyleLbl="node3" presStyleIdx="5" presStyleCnt="6"/>
      <dgm:spPr/>
    </dgm:pt>
    <dgm:pt modelId="{549CEE41-5263-44A7-8B47-9BF3ABA2A68E}" type="pres">
      <dgm:prSet presAssocID="{5C5BF731-4649-4614-A20B-58F86F79376E}" presName="hierChild4" presStyleCnt="0"/>
      <dgm:spPr/>
    </dgm:pt>
    <dgm:pt modelId="{4DB56E20-B098-4FF2-8D12-5DBC7EC8582A}" type="pres">
      <dgm:prSet presAssocID="{5C5BF731-4649-4614-A20B-58F86F79376E}" presName="hierChild5" presStyleCnt="0"/>
      <dgm:spPr/>
    </dgm:pt>
    <dgm:pt modelId="{22A8CB06-2E00-4625-9172-A1C2DEF49136}" type="pres">
      <dgm:prSet presAssocID="{752BC51D-C351-400A-BD75-3363199F5ACE}" presName="hierChild5" presStyleCnt="0"/>
      <dgm:spPr/>
    </dgm:pt>
    <dgm:pt modelId="{927F5C99-5700-492E-98A7-DBB71FEABA2E}" type="pres">
      <dgm:prSet presAssocID="{4D1B8885-7CFE-4CE1-916A-B7A6002EAFE3}" presName="hierChild3" presStyleCnt="0"/>
      <dgm:spPr/>
    </dgm:pt>
  </dgm:ptLst>
  <dgm:cxnLst>
    <dgm:cxn modelId="{FA59E40A-D115-4BD0-9405-E01F3ACF1A76}" type="presOf" srcId="{F3BF21A2-1D0D-4274-88B0-DE85C797301F}" destId="{E3A11EE7-17FF-4348-A5E1-47B785885D72}" srcOrd="1" destOrd="0" presId="urn:microsoft.com/office/officeart/2009/3/layout/HorizontalOrganizationChart"/>
    <dgm:cxn modelId="{2CF8A411-ABDC-4CC4-A4B3-2AF4D945B297}" srcId="{510A0432-88A2-4229-9B9B-522101E4BCE4}" destId="{4D1B8885-7CFE-4CE1-916A-B7A6002EAFE3}" srcOrd="0" destOrd="0" parTransId="{EAE5A737-027F-4307-90C4-C63D29A74F6C}" sibTransId="{E21743AF-05C2-4D78-811A-3F2CEB2D8425}"/>
    <dgm:cxn modelId="{1CC44B16-6799-4E98-A57E-7E0659A90D4A}" srcId="{752BC51D-C351-400A-BD75-3363199F5ACE}" destId="{5C5BF731-4649-4614-A20B-58F86F79376E}" srcOrd="3" destOrd="0" parTransId="{C57ABE08-CF9F-4EA3-8DF5-969476E8191F}" sibTransId="{42A3357C-B960-41C8-A3E7-95DA97E30693}"/>
    <dgm:cxn modelId="{49F77E21-04AE-4FF9-9644-C3DC88853FA5}" srcId="{22D6496B-2C22-497C-9E41-322E6A59757D}" destId="{0157699F-9037-4560-A693-555FDA43E8FD}" srcOrd="1" destOrd="0" parTransId="{07488801-2A0C-4117-A87B-8FC05680F5D4}" sibTransId="{2CC0CE6D-1EAF-476A-82AC-D7CFC5B4A4D1}"/>
    <dgm:cxn modelId="{5EF3CE2C-BFA9-4CD3-AA3C-8CCF99D8FC7C}" type="presOf" srcId="{B014296C-832F-40C7-8F54-F6ADA1F4679E}" destId="{22068962-8238-4D1B-9C36-BAFC8C8E4248}" srcOrd="0" destOrd="0" presId="urn:microsoft.com/office/officeart/2009/3/layout/HorizontalOrganizationChart"/>
    <dgm:cxn modelId="{0C9CD93C-0856-43CA-A94F-797212555C21}" type="presOf" srcId="{22D6496B-2C22-497C-9E41-322E6A59757D}" destId="{8AE46B26-8D3F-4ADC-9AD8-A40DD4756B5E}" srcOrd="1" destOrd="0" presId="urn:microsoft.com/office/officeart/2009/3/layout/HorizontalOrganizationChart"/>
    <dgm:cxn modelId="{ADC3243D-0A85-401D-8C7D-6AE4B3F16D60}" type="presOf" srcId="{6956EE13-5F85-4474-BF9D-FD98399AF10A}" destId="{36FBF72B-0B10-41BB-BC37-2B02D9ACDDC9}" srcOrd="0" destOrd="0" presId="urn:microsoft.com/office/officeart/2009/3/layout/HorizontalOrganizationChart"/>
    <dgm:cxn modelId="{E971645D-081C-4A50-9F10-83B0720F1848}" type="presOf" srcId="{8664ECC2-5FB8-4E6C-BAA2-856125F6453B}" destId="{A2F05D43-676C-462B-AC67-4628DB6A5D19}" srcOrd="0" destOrd="0" presId="urn:microsoft.com/office/officeart/2009/3/layout/HorizontalOrganizationChart"/>
    <dgm:cxn modelId="{B4C7A463-3FF2-4E88-B1A7-6E87DF504CC9}" type="presOf" srcId="{714BC58C-6330-4D6B-8328-6A40B1F80C7D}" destId="{7387F6BC-2A54-4584-95D0-664EE9E3C31B}" srcOrd="1" destOrd="0" presId="urn:microsoft.com/office/officeart/2009/3/layout/HorizontalOrganizationChart"/>
    <dgm:cxn modelId="{F56F6844-8918-475F-8F2D-A1A55D2889D4}" type="presOf" srcId="{8664ECC2-5FB8-4E6C-BAA2-856125F6453B}" destId="{316113B3-B75C-44DE-8D17-6C04FCF60263}" srcOrd="1" destOrd="0" presId="urn:microsoft.com/office/officeart/2009/3/layout/HorizontalOrganizationChart"/>
    <dgm:cxn modelId="{A0FD4471-73C8-4B71-B9DE-81FF99A4F7C8}" srcId="{4D1B8885-7CFE-4CE1-916A-B7A6002EAFE3}" destId="{752BC51D-C351-400A-BD75-3363199F5ACE}" srcOrd="1" destOrd="0" parTransId="{18EDA452-96A1-49DE-ADD2-F9E5B8D28A90}" sibTransId="{72E7544D-0AD5-4433-82EC-B2DF08D391F7}"/>
    <dgm:cxn modelId="{78501D73-E265-4A0A-A44C-5F08ACF91469}" type="presOf" srcId="{C57ABE08-CF9F-4EA3-8DF5-969476E8191F}" destId="{8D6C94B8-3EFE-404C-85E3-614B2B5C9727}" srcOrd="0" destOrd="0" presId="urn:microsoft.com/office/officeart/2009/3/layout/HorizontalOrganizationChart"/>
    <dgm:cxn modelId="{96926C59-5DD3-448E-9336-40C15E0DE68A}" type="presOf" srcId="{C013312E-575D-4EFA-8916-4E1EAE22F74E}" destId="{86F98981-8B68-41B8-8298-81EADDA4AF6D}" srcOrd="1" destOrd="0" presId="urn:microsoft.com/office/officeart/2009/3/layout/HorizontalOrganizationChart"/>
    <dgm:cxn modelId="{37C51E5A-430A-4A27-AA1C-669B31D7BA17}" type="presOf" srcId="{18EDA452-96A1-49DE-ADD2-F9E5B8D28A90}" destId="{67DC6F44-3219-481B-9E86-1F332C74C605}" srcOrd="0" destOrd="0" presId="urn:microsoft.com/office/officeart/2009/3/layout/HorizontalOrganizationChart"/>
    <dgm:cxn modelId="{BF38F17E-E0E4-4466-81D7-4B0799F66242}" type="presOf" srcId="{5C5BF731-4649-4614-A20B-58F86F79376E}" destId="{3D760402-D33C-4C1F-8922-C55D0548C45F}" srcOrd="1" destOrd="0" presId="urn:microsoft.com/office/officeart/2009/3/layout/HorizontalOrganizationChart"/>
    <dgm:cxn modelId="{38B26488-A13F-45FD-B13F-C8141868D90B}" type="presOf" srcId="{17B90D42-10C9-415F-A100-952C52F32AB1}" destId="{770269E1-F822-4D84-93DB-425A2E19BAE0}" srcOrd="0" destOrd="0" presId="urn:microsoft.com/office/officeart/2009/3/layout/HorizontalOrganizationChart"/>
    <dgm:cxn modelId="{117A508B-0969-43C5-A018-08C9B6AB76F6}" srcId="{752BC51D-C351-400A-BD75-3363199F5ACE}" destId="{714BC58C-6330-4D6B-8328-6A40B1F80C7D}" srcOrd="1" destOrd="0" parTransId="{8A6B3B83-844C-41BD-B9C3-EC5ACE454570}" sibTransId="{B8EBA490-FB49-45B8-BEA6-7973BB6D15F8}"/>
    <dgm:cxn modelId="{0FA1488E-9E64-4810-B5F8-19E90FC1F150}" srcId="{4D1B8885-7CFE-4CE1-916A-B7A6002EAFE3}" destId="{22D6496B-2C22-497C-9E41-322E6A59757D}" srcOrd="0" destOrd="0" parTransId="{6956EE13-5F85-4474-BF9D-FD98399AF10A}" sibTransId="{5D62E273-A1C4-43FE-8345-DB46504499BB}"/>
    <dgm:cxn modelId="{3E981990-271A-45DF-8E20-B1DC0D71CB9C}" type="presOf" srcId="{22D6496B-2C22-497C-9E41-322E6A59757D}" destId="{195AC1F4-1B0F-45BA-A5F1-6DBA5001EBAD}" srcOrd="0" destOrd="0" presId="urn:microsoft.com/office/officeart/2009/3/layout/HorizontalOrganizationChart"/>
    <dgm:cxn modelId="{03E8B196-6AB8-4D97-9042-F6C4BDD0C8AC}" type="presOf" srcId="{4D1B8885-7CFE-4CE1-916A-B7A6002EAFE3}" destId="{92611B67-C914-47C6-BAAF-2CFDBF8D8A6E}" srcOrd="1" destOrd="0" presId="urn:microsoft.com/office/officeart/2009/3/layout/HorizontalOrganizationChart"/>
    <dgm:cxn modelId="{850FCE96-BC37-4BD7-B640-03167DA7BECC}" type="presOf" srcId="{4D1B8885-7CFE-4CE1-916A-B7A6002EAFE3}" destId="{D2FA48DC-7731-4E62-A24B-F923D1B5F8B3}" srcOrd="0" destOrd="0" presId="urn:microsoft.com/office/officeart/2009/3/layout/HorizontalOrganizationChart"/>
    <dgm:cxn modelId="{7AABC89D-5495-4DAC-AEB0-836054585FE5}" type="presOf" srcId="{0157699F-9037-4560-A693-555FDA43E8FD}" destId="{3FA86EBA-8F81-4DE8-A9BE-755E4D8BF30D}" srcOrd="0" destOrd="0" presId="urn:microsoft.com/office/officeart/2009/3/layout/HorizontalOrganizationChart"/>
    <dgm:cxn modelId="{0F2F29A2-7151-4C70-8892-B0CFE24DB100}" type="presOf" srcId="{07488801-2A0C-4117-A87B-8FC05680F5D4}" destId="{119A4E5E-560A-43A4-B8BC-E83529B7A901}" srcOrd="0" destOrd="0" presId="urn:microsoft.com/office/officeart/2009/3/layout/HorizontalOrganizationChart"/>
    <dgm:cxn modelId="{23C902A5-1944-4479-B6FB-54E6E0690DD7}" srcId="{22D6496B-2C22-497C-9E41-322E6A59757D}" destId="{8664ECC2-5FB8-4E6C-BAA2-856125F6453B}" srcOrd="0" destOrd="0" parTransId="{B014296C-832F-40C7-8F54-F6ADA1F4679E}" sibTransId="{0A5841B3-2A76-413F-A73D-0F3D79A35292}"/>
    <dgm:cxn modelId="{2D45EEA6-F336-4E06-869D-948737C38D95}" type="presOf" srcId="{510A0432-88A2-4229-9B9B-522101E4BCE4}" destId="{729535C4-70FB-46DD-87F3-51A91670B68A}" srcOrd="0" destOrd="0" presId="urn:microsoft.com/office/officeart/2009/3/layout/HorizontalOrganizationChart"/>
    <dgm:cxn modelId="{B92D51A7-5A50-4D47-8575-7ADC2CE03924}" type="presOf" srcId="{C013312E-575D-4EFA-8916-4E1EAE22F74E}" destId="{DFDE5B0C-67E7-481F-A4CE-C5868D3BE02B}" srcOrd="0" destOrd="0" presId="urn:microsoft.com/office/officeart/2009/3/layout/HorizontalOrganizationChart"/>
    <dgm:cxn modelId="{B24790A8-9A68-4BE5-B2A5-3507FF8E4719}" type="presOf" srcId="{0157699F-9037-4560-A693-555FDA43E8FD}" destId="{586EF8CC-E19F-4890-A4DA-8249908EC64F}" srcOrd="1" destOrd="0" presId="urn:microsoft.com/office/officeart/2009/3/layout/HorizontalOrganizationChart"/>
    <dgm:cxn modelId="{211EE7B7-ABBA-48F3-B394-FFADA7CD02BA}" type="presOf" srcId="{752BC51D-C351-400A-BD75-3363199F5ACE}" destId="{F58E59BA-2A74-4921-B8D6-C43FB08BD7AA}" srcOrd="0" destOrd="0" presId="urn:microsoft.com/office/officeart/2009/3/layout/HorizontalOrganizationChart"/>
    <dgm:cxn modelId="{8831F1BD-6A76-49B2-864B-ABD9D5139007}" srcId="{752BC51D-C351-400A-BD75-3363199F5ACE}" destId="{C013312E-575D-4EFA-8916-4E1EAE22F74E}" srcOrd="0" destOrd="0" parTransId="{22BA0048-E187-40B9-BE32-ABC4A0C69154}" sibTransId="{1A7566E3-10FF-408B-BB72-34519FFF2FE2}"/>
    <dgm:cxn modelId="{E6A214C9-8C3E-448F-8B42-63C10D59E40B}" type="presOf" srcId="{F3BF21A2-1D0D-4274-88B0-DE85C797301F}" destId="{83D72F11-C427-427F-8421-B9F598E58886}" srcOrd="0" destOrd="0" presId="urn:microsoft.com/office/officeart/2009/3/layout/HorizontalOrganizationChart"/>
    <dgm:cxn modelId="{E78A26CE-CBFC-48D5-BF47-83CBC1FCF24A}" type="presOf" srcId="{752BC51D-C351-400A-BD75-3363199F5ACE}" destId="{54B73BF4-6F88-40F3-9E10-8EFA59F15A98}" srcOrd="1" destOrd="0" presId="urn:microsoft.com/office/officeart/2009/3/layout/HorizontalOrganizationChart"/>
    <dgm:cxn modelId="{94174ADD-AC5C-4C81-A69E-13069EC91260}" type="presOf" srcId="{5C5BF731-4649-4614-A20B-58F86F79376E}" destId="{DC642D6E-4FEA-400C-9AE6-54111484D962}" srcOrd="0" destOrd="0" presId="urn:microsoft.com/office/officeart/2009/3/layout/HorizontalOrganizationChart"/>
    <dgm:cxn modelId="{07E5A5E6-290E-4C96-BF8C-93D6FDCAADFF}" type="presOf" srcId="{8A6B3B83-844C-41BD-B9C3-EC5ACE454570}" destId="{F9ACA342-616D-410E-AE5A-11329965880B}" srcOrd="0" destOrd="0" presId="urn:microsoft.com/office/officeart/2009/3/layout/HorizontalOrganizationChart"/>
    <dgm:cxn modelId="{44244EE8-485E-457B-AB07-643D56E954C4}" srcId="{752BC51D-C351-400A-BD75-3363199F5ACE}" destId="{F3BF21A2-1D0D-4274-88B0-DE85C797301F}" srcOrd="2" destOrd="0" parTransId="{17B90D42-10C9-415F-A100-952C52F32AB1}" sibTransId="{321F426A-0704-4D22-A421-91CC1ACEDF4D}"/>
    <dgm:cxn modelId="{71ED5BED-1467-4406-8614-90C9A60B4540}" type="presOf" srcId="{714BC58C-6330-4D6B-8328-6A40B1F80C7D}" destId="{790F9C68-0E64-42FD-9C62-41BF08D8CD74}" srcOrd="0" destOrd="0" presId="urn:microsoft.com/office/officeart/2009/3/layout/HorizontalOrganizationChart"/>
    <dgm:cxn modelId="{0D7D40F7-8133-4921-A256-9B723F5D46BB}" type="presOf" srcId="{22BA0048-E187-40B9-BE32-ABC4A0C69154}" destId="{BCCC8B48-D84F-4760-8117-9E05A047EEAC}" srcOrd="0" destOrd="0" presId="urn:microsoft.com/office/officeart/2009/3/layout/HorizontalOrganizationChart"/>
    <dgm:cxn modelId="{01164EE9-1B13-4FE3-9B33-76B30AA68AEE}" type="presParOf" srcId="{729535C4-70FB-46DD-87F3-51A91670B68A}" destId="{15C4AE4F-46B0-44A6-8BED-6DCD43B02A36}" srcOrd="0" destOrd="0" presId="urn:microsoft.com/office/officeart/2009/3/layout/HorizontalOrganizationChart"/>
    <dgm:cxn modelId="{430D7447-F849-48E3-8BBC-EDA171B980D2}" type="presParOf" srcId="{15C4AE4F-46B0-44A6-8BED-6DCD43B02A36}" destId="{CCC75274-2838-4358-A4F5-7E496A39BB3F}" srcOrd="0" destOrd="0" presId="urn:microsoft.com/office/officeart/2009/3/layout/HorizontalOrganizationChart"/>
    <dgm:cxn modelId="{DC8B33FE-5ADE-41A4-BF14-CF5BD6E94AB5}" type="presParOf" srcId="{CCC75274-2838-4358-A4F5-7E496A39BB3F}" destId="{D2FA48DC-7731-4E62-A24B-F923D1B5F8B3}" srcOrd="0" destOrd="0" presId="urn:microsoft.com/office/officeart/2009/3/layout/HorizontalOrganizationChart"/>
    <dgm:cxn modelId="{968B1294-A800-413D-907C-C004E6633551}" type="presParOf" srcId="{CCC75274-2838-4358-A4F5-7E496A39BB3F}" destId="{92611B67-C914-47C6-BAAF-2CFDBF8D8A6E}" srcOrd="1" destOrd="0" presId="urn:microsoft.com/office/officeart/2009/3/layout/HorizontalOrganizationChart"/>
    <dgm:cxn modelId="{1F02F27A-0448-48E8-8589-3BE8E2C2F27F}" type="presParOf" srcId="{15C4AE4F-46B0-44A6-8BED-6DCD43B02A36}" destId="{10F3DBC8-ECD7-4F5F-B69B-5E509C230A2A}" srcOrd="1" destOrd="0" presId="urn:microsoft.com/office/officeart/2009/3/layout/HorizontalOrganizationChart"/>
    <dgm:cxn modelId="{FBADA87D-F5B5-4767-A9C4-62DD37CF5C24}" type="presParOf" srcId="{10F3DBC8-ECD7-4F5F-B69B-5E509C230A2A}" destId="{36FBF72B-0B10-41BB-BC37-2B02D9ACDDC9}" srcOrd="0" destOrd="0" presId="urn:microsoft.com/office/officeart/2009/3/layout/HorizontalOrganizationChart"/>
    <dgm:cxn modelId="{8E8A31BB-5169-43BE-9CA1-CD9B661A23A7}" type="presParOf" srcId="{10F3DBC8-ECD7-4F5F-B69B-5E509C230A2A}" destId="{2AB44644-D3E9-4872-828B-7CD7B9B5C2A5}" srcOrd="1" destOrd="0" presId="urn:microsoft.com/office/officeart/2009/3/layout/HorizontalOrganizationChart"/>
    <dgm:cxn modelId="{A837C8E9-23FA-4238-9F4C-F20E4F7E0AFD}" type="presParOf" srcId="{2AB44644-D3E9-4872-828B-7CD7B9B5C2A5}" destId="{45A99E0E-2CBB-455A-8959-B07BFB2A5896}" srcOrd="0" destOrd="0" presId="urn:microsoft.com/office/officeart/2009/3/layout/HorizontalOrganizationChart"/>
    <dgm:cxn modelId="{40043240-1693-405E-84C1-AD6EA6943FDA}" type="presParOf" srcId="{45A99E0E-2CBB-455A-8959-B07BFB2A5896}" destId="{195AC1F4-1B0F-45BA-A5F1-6DBA5001EBAD}" srcOrd="0" destOrd="0" presId="urn:microsoft.com/office/officeart/2009/3/layout/HorizontalOrganizationChart"/>
    <dgm:cxn modelId="{B77A0D9A-0441-4B6B-8662-D24AC6D43B22}" type="presParOf" srcId="{45A99E0E-2CBB-455A-8959-B07BFB2A5896}" destId="{8AE46B26-8D3F-4ADC-9AD8-A40DD4756B5E}" srcOrd="1" destOrd="0" presId="urn:microsoft.com/office/officeart/2009/3/layout/HorizontalOrganizationChart"/>
    <dgm:cxn modelId="{CBE96A35-2707-415A-B18A-890FFCE3BB17}" type="presParOf" srcId="{2AB44644-D3E9-4872-828B-7CD7B9B5C2A5}" destId="{9281200F-F4C4-4B1E-BB6B-BAB68716E676}" srcOrd="1" destOrd="0" presId="urn:microsoft.com/office/officeart/2009/3/layout/HorizontalOrganizationChart"/>
    <dgm:cxn modelId="{D9D361E0-C39B-44E0-8BC1-A3C24608AC08}" type="presParOf" srcId="{9281200F-F4C4-4B1E-BB6B-BAB68716E676}" destId="{22068962-8238-4D1B-9C36-BAFC8C8E4248}" srcOrd="0" destOrd="0" presId="urn:microsoft.com/office/officeart/2009/3/layout/HorizontalOrganizationChart"/>
    <dgm:cxn modelId="{F0BF4CB0-6B65-4D33-812B-E454EE04022A}" type="presParOf" srcId="{9281200F-F4C4-4B1E-BB6B-BAB68716E676}" destId="{D82107A4-1848-425A-BA9B-C087A351594B}" srcOrd="1" destOrd="0" presId="urn:microsoft.com/office/officeart/2009/3/layout/HorizontalOrganizationChart"/>
    <dgm:cxn modelId="{78455973-EBDE-437C-9CBE-958B01572EB9}" type="presParOf" srcId="{D82107A4-1848-425A-BA9B-C087A351594B}" destId="{CD7182F4-51B5-4F37-A2A5-8B0465A1A195}" srcOrd="0" destOrd="0" presId="urn:microsoft.com/office/officeart/2009/3/layout/HorizontalOrganizationChart"/>
    <dgm:cxn modelId="{4C1064F9-A1AC-4812-9109-A03942B5E9EE}" type="presParOf" srcId="{CD7182F4-51B5-4F37-A2A5-8B0465A1A195}" destId="{A2F05D43-676C-462B-AC67-4628DB6A5D19}" srcOrd="0" destOrd="0" presId="urn:microsoft.com/office/officeart/2009/3/layout/HorizontalOrganizationChart"/>
    <dgm:cxn modelId="{F6B0466E-393D-4238-8754-5343988F194C}" type="presParOf" srcId="{CD7182F4-51B5-4F37-A2A5-8B0465A1A195}" destId="{316113B3-B75C-44DE-8D17-6C04FCF60263}" srcOrd="1" destOrd="0" presId="urn:microsoft.com/office/officeart/2009/3/layout/HorizontalOrganizationChart"/>
    <dgm:cxn modelId="{D87BBDE2-1634-4EDF-A678-D99F8045C7C0}" type="presParOf" srcId="{D82107A4-1848-425A-BA9B-C087A351594B}" destId="{985D05CF-6D52-4105-95BE-3DDA5FEBD8DC}" srcOrd="1" destOrd="0" presId="urn:microsoft.com/office/officeart/2009/3/layout/HorizontalOrganizationChart"/>
    <dgm:cxn modelId="{2AF17403-8296-4A66-ACE2-95549B5DA024}" type="presParOf" srcId="{D82107A4-1848-425A-BA9B-C087A351594B}" destId="{1686A2D2-AD20-4D37-8464-7F55CA4BDF60}" srcOrd="2" destOrd="0" presId="urn:microsoft.com/office/officeart/2009/3/layout/HorizontalOrganizationChart"/>
    <dgm:cxn modelId="{02AFB5BA-2B03-4F9E-B45E-F570BC5243C8}" type="presParOf" srcId="{9281200F-F4C4-4B1E-BB6B-BAB68716E676}" destId="{119A4E5E-560A-43A4-B8BC-E83529B7A901}" srcOrd="2" destOrd="0" presId="urn:microsoft.com/office/officeart/2009/3/layout/HorizontalOrganizationChart"/>
    <dgm:cxn modelId="{ED282167-86F5-415F-A2BA-E9B45A07CB07}" type="presParOf" srcId="{9281200F-F4C4-4B1E-BB6B-BAB68716E676}" destId="{E3D32B2E-8081-4A7A-A630-FD3855CB9210}" srcOrd="3" destOrd="0" presId="urn:microsoft.com/office/officeart/2009/3/layout/HorizontalOrganizationChart"/>
    <dgm:cxn modelId="{2D4E81C7-D133-42F7-BE02-D858933061AE}" type="presParOf" srcId="{E3D32B2E-8081-4A7A-A630-FD3855CB9210}" destId="{3336C6BC-C789-4350-904D-284BF5580BF7}" srcOrd="0" destOrd="0" presId="urn:microsoft.com/office/officeart/2009/3/layout/HorizontalOrganizationChart"/>
    <dgm:cxn modelId="{DB9FC26C-4D7D-4B92-9B3A-C62F03466235}" type="presParOf" srcId="{3336C6BC-C789-4350-904D-284BF5580BF7}" destId="{3FA86EBA-8F81-4DE8-A9BE-755E4D8BF30D}" srcOrd="0" destOrd="0" presId="urn:microsoft.com/office/officeart/2009/3/layout/HorizontalOrganizationChart"/>
    <dgm:cxn modelId="{CD478C68-B474-4B52-9625-AE59582D4E79}" type="presParOf" srcId="{3336C6BC-C789-4350-904D-284BF5580BF7}" destId="{586EF8CC-E19F-4890-A4DA-8249908EC64F}" srcOrd="1" destOrd="0" presId="urn:microsoft.com/office/officeart/2009/3/layout/HorizontalOrganizationChart"/>
    <dgm:cxn modelId="{36B926DA-F2CD-48A4-857B-1FF1E94112F9}" type="presParOf" srcId="{E3D32B2E-8081-4A7A-A630-FD3855CB9210}" destId="{1087B315-59C8-4F70-8603-565115CB2A56}" srcOrd="1" destOrd="0" presId="urn:microsoft.com/office/officeart/2009/3/layout/HorizontalOrganizationChart"/>
    <dgm:cxn modelId="{C3804BB2-2DFF-430E-802A-25B526ECF9EA}" type="presParOf" srcId="{E3D32B2E-8081-4A7A-A630-FD3855CB9210}" destId="{02853B4A-DCE9-464B-AD94-5EDD3164A4B4}" srcOrd="2" destOrd="0" presId="urn:microsoft.com/office/officeart/2009/3/layout/HorizontalOrganizationChart"/>
    <dgm:cxn modelId="{30292A31-C136-4C42-BDF6-61E37DF20932}" type="presParOf" srcId="{2AB44644-D3E9-4872-828B-7CD7B9B5C2A5}" destId="{248E2804-E7DD-480D-9883-40F5C8058899}" srcOrd="2" destOrd="0" presId="urn:microsoft.com/office/officeart/2009/3/layout/HorizontalOrganizationChart"/>
    <dgm:cxn modelId="{347291D0-546E-4366-B464-AAA69105D8AE}" type="presParOf" srcId="{10F3DBC8-ECD7-4F5F-B69B-5E509C230A2A}" destId="{67DC6F44-3219-481B-9E86-1F332C74C605}" srcOrd="2" destOrd="0" presId="urn:microsoft.com/office/officeart/2009/3/layout/HorizontalOrganizationChart"/>
    <dgm:cxn modelId="{A62F77F9-BD3B-421F-808B-6092D8317B41}" type="presParOf" srcId="{10F3DBC8-ECD7-4F5F-B69B-5E509C230A2A}" destId="{F73A282B-13A6-483C-ADB7-55294132E1FB}" srcOrd="3" destOrd="0" presId="urn:microsoft.com/office/officeart/2009/3/layout/HorizontalOrganizationChart"/>
    <dgm:cxn modelId="{A445B2D7-F65B-477E-81D5-D47AE4234EB6}" type="presParOf" srcId="{F73A282B-13A6-483C-ADB7-55294132E1FB}" destId="{A742822A-6342-49C5-AFE0-713C9043DB7A}" srcOrd="0" destOrd="0" presId="urn:microsoft.com/office/officeart/2009/3/layout/HorizontalOrganizationChart"/>
    <dgm:cxn modelId="{E5F8F18C-943E-432F-A56E-B0C02F995BC1}" type="presParOf" srcId="{A742822A-6342-49C5-AFE0-713C9043DB7A}" destId="{F58E59BA-2A74-4921-B8D6-C43FB08BD7AA}" srcOrd="0" destOrd="0" presId="urn:microsoft.com/office/officeart/2009/3/layout/HorizontalOrganizationChart"/>
    <dgm:cxn modelId="{75BACCD9-0B2E-4B67-98E4-3C2C0C2E5675}" type="presParOf" srcId="{A742822A-6342-49C5-AFE0-713C9043DB7A}" destId="{54B73BF4-6F88-40F3-9E10-8EFA59F15A98}" srcOrd="1" destOrd="0" presId="urn:microsoft.com/office/officeart/2009/3/layout/HorizontalOrganizationChart"/>
    <dgm:cxn modelId="{53E236C4-BA03-4CC7-B794-A41C39021CCE}" type="presParOf" srcId="{F73A282B-13A6-483C-ADB7-55294132E1FB}" destId="{1CF5ED56-02C1-41C7-A91D-CA0C354C7EE0}" srcOrd="1" destOrd="0" presId="urn:microsoft.com/office/officeart/2009/3/layout/HorizontalOrganizationChart"/>
    <dgm:cxn modelId="{1B5F6047-2642-4DED-84B6-D33F45A2BFC8}" type="presParOf" srcId="{1CF5ED56-02C1-41C7-A91D-CA0C354C7EE0}" destId="{BCCC8B48-D84F-4760-8117-9E05A047EEAC}" srcOrd="0" destOrd="0" presId="urn:microsoft.com/office/officeart/2009/3/layout/HorizontalOrganizationChart"/>
    <dgm:cxn modelId="{BC1ABDBE-69BE-46CD-AB89-D1DC089DF69A}" type="presParOf" srcId="{1CF5ED56-02C1-41C7-A91D-CA0C354C7EE0}" destId="{014F74EE-4733-4ABE-8544-4B832272AD5A}" srcOrd="1" destOrd="0" presId="urn:microsoft.com/office/officeart/2009/3/layout/HorizontalOrganizationChart"/>
    <dgm:cxn modelId="{961437CB-67CC-4FC2-AA75-0E296BF8016C}" type="presParOf" srcId="{014F74EE-4733-4ABE-8544-4B832272AD5A}" destId="{097D395F-D5BF-430E-8479-2AE8E91BAF55}" srcOrd="0" destOrd="0" presId="urn:microsoft.com/office/officeart/2009/3/layout/HorizontalOrganizationChart"/>
    <dgm:cxn modelId="{14B78F4E-171F-400D-B19C-88E8463355AD}" type="presParOf" srcId="{097D395F-D5BF-430E-8479-2AE8E91BAF55}" destId="{DFDE5B0C-67E7-481F-A4CE-C5868D3BE02B}" srcOrd="0" destOrd="0" presId="urn:microsoft.com/office/officeart/2009/3/layout/HorizontalOrganizationChart"/>
    <dgm:cxn modelId="{191AD775-33A6-466B-94A1-B742C5BBCBCA}" type="presParOf" srcId="{097D395F-D5BF-430E-8479-2AE8E91BAF55}" destId="{86F98981-8B68-41B8-8298-81EADDA4AF6D}" srcOrd="1" destOrd="0" presId="urn:microsoft.com/office/officeart/2009/3/layout/HorizontalOrganizationChart"/>
    <dgm:cxn modelId="{18136CEF-44F3-4406-9B00-03A447104BDA}" type="presParOf" srcId="{014F74EE-4733-4ABE-8544-4B832272AD5A}" destId="{7F2F0FAC-386D-4A54-BACA-F5DC354B4602}" srcOrd="1" destOrd="0" presId="urn:microsoft.com/office/officeart/2009/3/layout/HorizontalOrganizationChart"/>
    <dgm:cxn modelId="{819EE04F-1E49-45DE-B6A5-F2B1D26230C2}" type="presParOf" srcId="{014F74EE-4733-4ABE-8544-4B832272AD5A}" destId="{8B545B82-1005-439F-B27B-A7725EA6CDB1}" srcOrd="2" destOrd="0" presId="urn:microsoft.com/office/officeart/2009/3/layout/HorizontalOrganizationChart"/>
    <dgm:cxn modelId="{407E55BD-8935-47A7-868F-A0A3C5C23205}" type="presParOf" srcId="{1CF5ED56-02C1-41C7-A91D-CA0C354C7EE0}" destId="{F9ACA342-616D-410E-AE5A-11329965880B}" srcOrd="2" destOrd="0" presId="urn:microsoft.com/office/officeart/2009/3/layout/HorizontalOrganizationChart"/>
    <dgm:cxn modelId="{F0382D94-15C2-4179-8085-923D8BA16B0C}" type="presParOf" srcId="{1CF5ED56-02C1-41C7-A91D-CA0C354C7EE0}" destId="{4869BC74-4372-49E0-B434-6471413AB92F}" srcOrd="3" destOrd="0" presId="urn:microsoft.com/office/officeart/2009/3/layout/HorizontalOrganizationChart"/>
    <dgm:cxn modelId="{66BD55BB-B576-42C0-B8F4-EAD8FDD7794E}" type="presParOf" srcId="{4869BC74-4372-49E0-B434-6471413AB92F}" destId="{A3E36CE0-122D-4B4E-9E7A-04FE74952826}" srcOrd="0" destOrd="0" presId="urn:microsoft.com/office/officeart/2009/3/layout/HorizontalOrganizationChart"/>
    <dgm:cxn modelId="{31A159FB-5C6B-49AB-A052-3F2B271A5376}" type="presParOf" srcId="{A3E36CE0-122D-4B4E-9E7A-04FE74952826}" destId="{790F9C68-0E64-42FD-9C62-41BF08D8CD74}" srcOrd="0" destOrd="0" presId="urn:microsoft.com/office/officeart/2009/3/layout/HorizontalOrganizationChart"/>
    <dgm:cxn modelId="{00EF347C-A0F9-4014-B478-47586608C283}" type="presParOf" srcId="{A3E36CE0-122D-4B4E-9E7A-04FE74952826}" destId="{7387F6BC-2A54-4584-95D0-664EE9E3C31B}" srcOrd="1" destOrd="0" presId="urn:microsoft.com/office/officeart/2009/3/layout/HorizontalOrganizationChart"/>
    <dgm:cxn modelId="{F1E89A49-CBAE-4080-91CC-BF90F6EC88A0}" type="presParOf" srcId="{4869BC74-4372-49E0-B434-6471413AB92F}" destId="{81D231FA-4F6E-44C8-A934-2574ED1A1E89}" srcOrd="1" destOrd="0" presId="urn:microsoft.com/office/officeart/2009/3/layout/HorizontalOrganizationChart"/>
    <dgm:cxn modelId="{119DEB5A-B3DE-4471-9AD0-D718FAC0C3B0}" type="presParOf" srcId="{4869BC74-4372-49E0-B434-6471413AB92F}" destId="{9F3E2C90-CA57-4597-99C4-A0D4559B59AD}" srcOrd="2" destOrd="0" presId="urn:microsoft.com/office/officeart/2009/3/layout/HorizontalOrganizationChart"/>
    <dgm:cxn modelId="{1D6E329E-F620-400A-9ECE-1E9FFD9ED32C}" type="presParOf" srcId="{1CF5ED56-02C1-41C7-A91D-CA0C354C7EE0}" destId="{770269E1-F822-4D84-93DB-425A2E19BAE0}" srcOrd="4" destOrd="0" presId="urn:microsoft.com/office/officeart/2009/3/layout/HorizontalOrganizationChart"/>
    <dgm:cxn modelId="{3D2E5FC6-11A6-49E2-913A-A5D728205C78}" type="presParOf" srcId="{1CF5ED56-02C1-41C7-A91D-CA0C354C7EE0}" destId="{277F3D78-FF3C-4E14-A727-6CCBA74BD1EA}" srcOrd="5" destOrd="0" presId="urn:microsoft.com/office/officeart/2009/3/layout/HorizontalOrganizationChart"/>
    <dgm:cxn modelId="{CD8472F3-CFBF-44D9-A3B5-CB32133DBA54}" type="presParOf" srcId="{277F3D78-FF3C-4E14-A727-6CCBA74BD1EA}" destId="{83BB9A04-7D1A-44A2-8809-AFE23E563AAB}" srcOrd="0" destOrd="0" presId="urn:microsoft.com/office/officeart/2009/3/layout/HorizontalOrganizationChart"/>
    <dgm:cxn modelId="{C575833C-4BE5-442C-A14A-40CEA2F11932}" type="presParOf" srcId="{83BB9A04-7D1A-44A2-8809-AFE23E563AAB}" destId="{83D72F11-C427-427F-8421-B9F598E58886}" srcOrd="0" destOrd="0" presId="urn:microsoft.com/office/officeart/2009/3/layout/HorizontalOrganizationChart"/>
    <dgm:cxn modelId="{901DA6AF-395A-4BCE-93F2-1714BFFF12FF}" type="presParOf" srcId="{83BB9A04-7D1A-44A2-8809-AFE23E563AAB}" destId="{E3A11EE7-17FF-4348-A5E1-47B785885D72}" srcOrd="1" destOrd="0" presId="urn:microsoft.com/office/officeart/2009/3/layout/HorizontalOrganizationChart"/>
    <dgm:cxn modelId="{80B08BA9-344A-4335-B073-21C02D4CDADC}" type="presParOf" srcId="{277F3D78-FF3C-4E14-A727-6CCBA74BD1EA}" destId="{7D769C2A-C7B0-48C8-8BCB-4384BD55F5E1}" srcOrd="1" destOrd="0" presId="urn:microsoft.com/office/officeart/2009/3/layout/HorizontalOrganizationChart"/>
    <dgm:cxn modelId="{A04EFB7F-46C1-4145-B13B-410384FB4A71}" type="presParOf" srcId="{277F3D78-FF3C-4E14-A727-6CCBA74BD1EA}" destId="{3550A09B-DA1D-49D6-A117-CE4B007F6EEC}" srcOrd="2" destOrd="0" presId="urn:microsoft.com/office/officeart/2009/3/layout/HorizontalOrganizationChart"/>
    <dgm:cxn modelId="{AA76FEE0-3CBE-41C0-8C71-5D06474F3E1A}" type="presParOf" srcId="{1CF5ED56-02C1-41C7-A91D-CA0C354C7EE0}" destId="{8D6C94B8-3EFE-404C-85E3-614B2B5C9727}" srcOrd="6" destOrd="0" presId="urn:microsoft.com/office/officeart/2009/3/layout/HorizontalOrganizationChart"/>
    <dgm:cxn modelId="{AB1CEC9F-15A2-4F5A-A559-A046EF2E7779}" type="presParOf" srcId="{1CF5ED56-02C1-41C7-A91D-CA0C354C7EE0}" destId="{382F0601-DB14-46EA-80EF-63FC3546E69C}" srcOrd="7" destOrd="0" presId="urn:microsoft.com/office/officeart/2009/3/layout/HorizontalOrganizationChart"/>
    <dgm:cxn modelId="{0DEF2256-DB84-4CCC-A302-D3FEC10440BC}" type="presParOf" srcId="{382F0601-DB14-46EA-80EF-63FC3546E69C}" destId="{2B8C0C29-8D3F-4D07-AFD6-8F0E92B9B07A}" srcOrd="0" destOrd="0" presId="urn:microsoft.com/office/officeart/2009/3/layout/HorizontalOrganizationChart"/>
    <dgm:cxn modelId="{D9A11A31-79D5-4AD8-8F76-5132C8EA93CF}" type="presParOf" srcId="{2B8C0C29-8D3F-4D07-AFD6-8F0E92B9B07A}" destId="{DC642D6E-4FEA-400C-9AE6-54111484D962}" srcOrd="0" destOrd="0" presId="urn:microsoft.com/office/officeart/2009/3/layout/HorizontalOrganizationChart"/>
    <dgm:cxn modelId="{F8EA80E7-8C09-434A-9D5C-3C6E0AF82DF8}" type="presParOf" srcId="{2B8C0C29-8D3F-4D07-AFD6-8F0E92B9B07A}" destId="{3D760402-D33C-4C1F-8922-C55D0548C45F}" srcOrd="1" destOrd="0" presId="urn:microsoft.com/office/officeart/2009/3/layout/HorizontalOrganizationChart"/>
    <dgm:cxn modelId="{30B74BA7-FBB0-4283-BD61-9486FA519712}" type="presParOf" srcId="{382F0601-DB14-46EA-80EF-63FC3546E69C}" destId="{549CEE41-5263-44A7-8B47-9BF3ABA2A68E}" srcOrd="1" destOrd="0" presId="urn:microsoft.com/office/officeart/2009/3/layout/HorizontalOrganizationChart"/>
    <dgm:cxn modelId="{1E929E64-8594-4BA1-A48C-80B95BDC5F5C}" type="presParOf" srcId="{382F0601-DB14-46EA-80EF-63FC3546E69C}" destId="{4DB56E20-B098-4FF2-8D12-5DBC7EC8582A}" srcOrd="2" destOrd="0" presId="urn:microsoft.com/office/officeart/2009/3/layout/HorizontalOrganizationChart"/>
    <dgm:cxn modelId="{D6D1DE7E-C469-4273-8E92-7F2E6C6BEF1E}" type="presParOf" srcId="{F73A282B-13A6-483C-ADB7-55294132E1FB}" destId="{22A8CB06-2E00-4625-9172-A1C2DEF49136}" srcOrd="2" destOrd="0" presId="urn:microsoft.com/office/officeart/2009/3/layout/HorizontalOrganizationChart"/>
    <dgm:cxn modelId="{630ACABB-1128-4745-A50E-6FAAE0C52A9A}" type="presParOf" srcId="{15C4AE4F-46B0-44A6-8BED-6DCD43B02A36}" destId="{927F5C99-5700-492E-98A7-DBB71FEABA2E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9EF70A-273A-4742-B449-FA0CA779BE66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35B9EA7-3EA7-4AFD-9CD4-470BB8162AF7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000" dirty="0"/>
            <a:t>Healthcare spending needs</a:t>
          </a:r>
        </a:p>
      </dgm:t>
    </dgm:pt>
    <dgm:pt modelId="{9C1010F4-BEC9-4FC3-9BE1-3F89C40F685F}" type="parTrans" cxnId="{EF74B613-C151-4EB3-93A4-7B690E36605B}">
      <dgm:prSet/>
      <dgm:spPr/>
      <dgm:t>
        <a:bodyPr/>
        <a:lstStyle/>
        <a:p>
          <a:endParaRPr lang="en-US"/>
        </a:p>
      </dgm:t>
    </dgm:pt>
    <dgm:pt modelId="{E2C8C5D6-33D2-4184-9C2B-E94B1C5BFE99}" type="sibTrans" cxnId="{EF74B613-C151-4EB3-93A4-7B690E36605B}">
      <dgm:prSet/>
      <dgm:spPr/>
      <dgm:t>
        <a:bodyPr/>
        <a:lstStyle/>
        <a:p>
          <a:endParaRPr lang="en-US"/>
        </a:p>
      </dgm:t>
    </dgm:pt>
    <dgm:pt modelId="{573E8EE1-8F8A-47B1-94B5-35DD9DAFECE0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000" dirty="0"/>
            <a:t>Timing unpredictable</a:t>
          </a:r>
        </a:p>
      </dgm:t>
    </dgm:pt>
    <dgm:pt modelId="{3DCA9800-9CB4-419F-8ABE-8A40BE08E214}" type="parTrans" cxnId="{9FE1984F-654D-4D07-8EA7-8F867FE235B9}">
      <dgm:prSet/>
      <dgm:spPr/>
      <dgm:t>
        <a:bodyPr/>
        <a:lstStyle/>
        <a:p>
          <a:endParaRPr lang="en-US"/>
        </a:p>
      </dgm:t>
    </dgm:pt>
    <dgm:pt modelId="{A0E1E09C-5AA2-4D3C-9255-4B867CBA70A2}" type="sibTrans" cxnId="{9FE1984F-654D-4D07-8EA7-8F867FE235B9}">
      <dgm:prSet/>
      <dgm:spPr/>
      <dgm:t>
        <a:bodyPr/>
        <a:lstStyle/>
        <a:p>
          <a:endParaRPr lang="en-US"/>
        </a:p>
      </dgm:t>
    </dgm:pt>
    <dgm:pt modelId="{E7881814-4FB7-41E3-BB71-A887C06DEBD2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000" dirty="0"/>
            <a:t>Amount unpredictable</a:t>
          </a:r>
        </a:p>
      </dgm:t>
    </dgm:pt>
    <dgm:pt modelId="{C411AE70-3121-4D95-88C1-11DFDE121EDF}" type="parTrans" cxnId="{AF41B13D-21E9-4547-9B1B-C900247ECFE1}">
      <dgm:prSet/>
      <dgm:spPr/>
      <dgm:t>
        <a:bodyPr/>
        <a:lstStyle/>
        <a:p>
          <a:endParaRPr lang="en-US"/>
        </a:p>
      </dgm:t>
    </dgm:pt>
    <dgm:pt modelId="{5F261882-F656-4F1A-9AA2-A6DF9E241216}" type="sibTrans" cxnId="{AF41B13D-21E9-4547-9B1B-C900247ECFE1}">
      <dgm:prSet/>
      <dgm:spPr/>
      <dgm:t>
        <a:bodyPr/>
        <a:lstStyle/>
        <a:p>
          <a:endParaRPr lang="en-US"/>
        </a:p>
      </dgm:t>
    </dgm:pt>
    <dgm:pt modelId="{A00EBA37-E6F2-4CA6-864B-18E8C82B0503}">
      <dgm:prSet phldrT="[Text]"/>
      <dgm:spPr>
        <a:solidFill>
          <a:schemeClr val="bg1">
            <a:lumMod val="6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Often very high</a:t>
          </a:r>
        </a:p>
      </dgm:t>
    </dgm:pt>
    <dgm:pt modelId="{0378B606-3F6A-4B0E-866E-824CF731FF12}" type="parTrans" cxnId="{A603D313-207E-4E7D-8B62-AA0F0CD8B27F}">
      <dgm:prSet/>
      <dgm:spPr/>
      <dgm:t>
        <a:bodyPr/>
        <a:lstStyle/>
        <a:p>
          <a:endParaRPr lang="en-US"/>
        </a:p>
      </dgm:t>
    </dgm:pt>
    <dgm:pt modelId="{DCFA7DFB-3ECE-466D-B9AA-A379FFDB54BF}" type="sibTrans" cxnId="{A603D313-207E-4E7D-8B62-AA0F0CD8B27F}">
      <dgm:prSet/>
      <dgm:spPr/>
      <dgm:t>
        <a:bodyPr/>
        <a:lstStyle/>
        <a:p>
          <a:endParaRPr lang="en-US"/>
        </a:p>
      </dgm:t>
    </dgm:pt>
    <dgm:pt modelId="{F927DD7C-FC55-44F5-87E7-1F7FE6E9C181}">
      <dgm:prSet phldrT="[Text]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Inequitable –disproportionate among poor, women</a:t>
          </a:r>
        </a:p>
      </dgm:t>
    </dgm:pt>
    <dgm:pt modelId="{C118C49A-9162-47EE-A236-82F515385665}" type="parTrans" cxnId="{8EECC7C9-FDC2-48FA-A98B-38A53DC7AEA4}">
      <dgm:prSet/>
      <dgm:spPr/>
      <dgm:t>
        <a:bodyPr/>
        <a:lstStyle/>
        <a:p>
          <a:endParaRPr lang="en-US"/>
        </a:p>
      </dgm:t>
    </dgm:pt>
    <dgm:pt modelId="{51263E96-C0E1-45D7-AF60-55ECEE6A22BD}" type="sibTrans" cxnId="{8EECC7C9-FDC2-48FA-A98B-38A53DC7AEA4}">
      <dgm:prSet/>
      <dgm:spPr/>
      <dgm:t>
        <a:bodyPr/>
        <a:lstStyle/>
        <a:p>
          <a:endParaRPr lang="en-US"/>
        </a:p>
      </dgm:t>
    </dgm:pt>
    <dgm:pt modelId="{145ABB4F-88E9-4BCF-A774-138C774428C4}" type="pres">
      <dgm:prSet presAssocID="{739EF70A-273A-4742-B449-FA0CA779BE6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990E71-346B-4A12-8F28-0108F91B3E01}" type="pres">
      <dgm:prSet presAssocID="{739EF70A-273A-4742-B449-FA0CA779BE66}" presName="matrix" presStyleCnt="0"/>
      <dgm:spPr/>
    </dgm:pt>
    <dgm:pt modelId="{E97352CC-37DE-42CF-BDF4-8D8B2F80F034}" type="pres">
      <dgm:prSet presAssocID="{739EF70A-273A-4742-B449-FA0CA779BE66}" presName="tile1" presStyleLbl="node1" presStyleIdx="0" presStyleCnt="4"/>
      <dgm:spPr/>
    </dgm:pt>
    <dgm:pt modelId="{7D6C6A2B-FFB9-4BE1-8EFF-5DEEC6649219}" type="pres">
      <dgm:prSet presAssocID="{739EF70A-273A-4742-B449-FA0CA779BE6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1EDA870-2B18-4C0F-BA0C-476FD92A02BE}" type="pres">
      <dgm:prSet presAssocID="{739EF70A-273A-4742-B449-FA0CA779BE66}" presName="tile2" presStyleLbl="node1" presStyleIdx="1" presStyleCnt="4"/>
      <dgm:spPr/>
    </dgm:pt>
    <dgm:pt modelId="{56FD35DF-B491-415C-B29B-C3828013D0A9}" type="pres">
      <dgm:prSet presAssocID="{739EF70A-273A-4742-B449-FA0CA779BE6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C44CCB-604B-4AA7-A50D-6045BACA44C4}" type="pres">
      <dgm:prSet presAssocID="{739EF70A-273A-4742-B449-FA0CA779BE66}" presName="tile3" presStyleLbl="node1" presStyleIdx="2" presStyleCnt="4"/>
      <dgm:spPr/>
    </dgm:pt>
    <dgm:pt modelId="{9938523F-D70C-4353-8BD6-8CE7DC602F5C}" type="pres">
      <dgm:prSet presAssocID="{739EF70A-273A-4742-B449-FA0CA779BE6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335DBCC-99C6-41EC-AC56-28D2A597DDBA}" type="pres">
      <dgm:prSet presAssocID="{739EF70A-273A-4742-B449-FA0CA779BE66}" presName="tile4" presStyleLbl="node1" presStyleIdx="3" presStyleCnt="4"/>
      <dgm:spPr/>
    </dgm:pt>
    <dgm:pt modelId="{79F33D79-A146-4FB4-BDD9-12AEBE794AAA}" type="pres">
      <dgm:prSet presAssocID="{739EF70A-273A-4742-B449-FA0CA779BE6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444FF8C-CD43-4686-9F5E-EACFC7797354}" type="pres">
      <dgm:prSet presAssocID="{739EF70A-273A-4742-B449-FA0CA779BE6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32BC300-0527-40CB-B2C4-44DB2D3E67A9}" type="presOf" srcId="{E7881814-4FB7-41E3-BB71-A887C06DEBD2}" destId="{D1EDA870-2B18-4C0F-BA0C-476FD92A02BE}" srcOrd="0" destOrd="0" presId="urn:microsoft.com/office/officeart/2005/8/layout/matrix1"/>
    <dgm:cxn modelId="{C66B7F09-C673-4116-A6B3-91F73E1C485E}" type="presOf" srcId="{035B9EA7-3EA7-4AFD-9CD4-470BB8162AF7}" destId="{D444FF8C-CD43-4686-9F5E-EACFC7797354}" srcOrd="0" destOrd="0" presId="urn:microsoft.com/office/officeart/2005/8/layout/matrix1"/>
    <dgm:cxn modelId="{EF74B613-C151-4EB3-93A4-7B690E36605B}" srcId="{739EF70A-273A-4742-B449-FA0CA779BE66}" destId="{035B9EA7-3EA7-4AFD-9CD4-470BB8162AF7}" srcOrd="0" destOrd="0" parTransId="{9C1010F4-BEC9-4FC3-9BE1-3F89C40F685F}" sibTransId="{E2C8C5D6-33D2-4184-9C2B-E94B1C5BFE99}"/>
    <dgm:cxn modelId="{A603D313-207E-4E7D-8B62-AA0F0CD8B27F}" srcId="{035B9EA7-3EA7-4AFD-9CD4-470BB8162AF7}" destId="{A00EBA37-E6F2-4CA6-864B-18E8C82B0503}" srcOrd="2" destOrd="0" parTransId="{0378B606-3F6A-4B0E-866E-824CF731FF12}" sibTransId="{DCFA7DFB-3ECE-466D-B9AA-A379FFDB54BF}"/>
    <dgm:cxn modelId="{D51D221E-76EF-4184-BBF8-AB97B660B1CA}" type="presOf" srcId="{F927DD7C-FC55-44F5-87E7-1F7FE6E9C181}" destId="{2335DBCC-99C6-41EC-AC56-28D2A597DDBA}" srcOrd="0" destOrd="0" presId="urn:microsoft.com/office/officeart/2005/8/layout/matrix1"/>
    <dgm:cxn modelId="{AA201D3A-7F97-4BDF-B4E1-1B4C2C624440}" type="presOf" srcId="{A00EBA37-E6F2-4CA6-864B-18E8C82B0503}" destId="{9938523F-D70C-4353-8BD6-8CE7DC602F5C}" srcOrd="1" destOrd="0" presId="urn:microsoft.com/office/officeart/2005/8/layout/matrix1"/>
    <dgm:cxn modelId="{AF41B13D-21E9-4547-9B1B-C900247ECFE1}" srcId="{035B9EA7-3EA7-4AFD-9CD4-470BB8162AF7}" destId="{E7881814-4FB7-41E3-BB71-A887C06DEBD2}" srcOrd="1" destOrd="0" parTransId="{C411AE70-3121-4D95-88C1-11DFDE121EDF}" sibTransId="{5F261882-F656-4F1A-9AA2-A6DF9E241216}"/>
    <dgm:cxn modelId="{5D1E7245-99EE-4802-A9CF-DFE5B68E5D01}" type="presOf" srcId="{E7881814-4FB7-41E3-BB71-A887C06DEBD2}" destId="{56FD35DF-B491-415C-B29B-C3828013D0A9}" srcOrd="1" destOrd="0" presId="urn:microsoft.com/office/officeart/2005/8/layout/matrix1"/>
    <dgm:cxn modelId="{9FE1984F-654D-4D07-8EA7-8F867FE235B9}" srcId="{035B9EA7-3EA7-4AFD-9CD4-470BB8162AF7}" destId="{573E8EE1-8F8A-47B1-94B5-35DD9DAFECE0}" srcOrd="0" destOrd="0" parTransId="{3DCA9800-9CB4-419F-8ABE-8A40BE08E214}" sibTransId="{A0E1E09C-5AA2-4D3C-9255-4B867CBA70A2}"/>
    <dgm:cxn modelId="{A303D1B9-9193-4413-9154-A6972B291D67}" type="presOf" srcId="{A00EBA37-E6F2-4CA6-864B-18E8C82B0503}" destId="{0AC44CCB-604B-4AA7-A50D-6045BACA44C4}" srcOrd="0" destOrd="0" presId="urn:microsoft.com/office/officeart/2005/8/layout/matrix1"/>
    <dgm:cxn modelId="{8EECC7C9-FDC2-48FA-A98B-38A53DC7AEA4}" srcId="{035B9EA7-3EA7-4AFD-9CD4-470BB8162AF7}" destId="{F927DD7C-FC55-44F5-87E7-1F7FE6E9C181}" srcOrd="3" destOrd="0" parTransId="{C118C49A-9162-47EE-A236-82F515385665}" sibTransId="{51263E96-C0E1-45D7-AF60-55ECEE6A22BD}"/>
    <dgm:cxn modelId="{F5CC10D0-1F42-496F-A26D-C31D5102EE2E}" type="presOf" srcId="{F927DD7C-FC55-44F5-87E7-1F7FE6E9C181}" destId="{79F33D79-A146-4FB4-BDD9-12AEBE794AAA}" srcOrd="1" destOrd="0" presId="urn:microsoft.com/office/officeart/2005/8/layout/matrix1"/>
    <dgm:cxn modelId="{122CB9E5-DE11-4E19-8C86-F59B25CF4F60}" type="presOf" srcId="{573E8EE1-8F8A-47B1-94B5-35DD9DAFECE0}" destId="{E97352CC-37DE-42CF-BDF4-8D8B2F80F034}" srcOrd="0" destOrd="0" presId="urn:microsoft.com/office/officeart/2005/8/layout/matrix1"/>
    <dgm:cxn modelId="{8E2E30E7-4221-411C-806A-A6EF7AF875E1}" type="presOf" srcId="{573E8EE1-8F8A-47B1-94B5-35DD9DAFECE0}" destId="{7D6C6A2B-FFB9-4BE1-8EFF-5DEEC6649219}" srcOrd="1" destOrd="0" presId="urn:microsoft.com/office/officeart/2005/8/layout/matrix1"/>
    <dgm:cxn modelId="{BBCDD6EF-6CDB-44AE-89C7-07110C6FAC0A}" type="presOf" srcId="{739EF70A-273A-4742-B449-FA0CA779BE66}" destId="{145ABB4F-88E9-4BCF-A774-138C774428C4}" srcOrd="0" destOrd="0" presId="urn:microsoft.com/office/officeart/2005/8/layout/matrix1"/>
    <dgm:cxn modelId="{3927132B-37A4-4819-AFCE-AC2A613F69FD}" type="presParOf" srcId="{145ABB4F-88E9-4BCF-A774-138C774428C4}" destId="{31990E71-346B-4A12-8F28-0108F91B3E01}" srcOrd="0" destOrd="0" presId="urn:microsoft.com/office/officeart/2005/8/layout/matrix1"/>
    <dgm:cxn modelId="{6581DFF7-92A5-43E5-AFFB-3D26A672B11C}" type="presParOf" srcId="{31990E71-346B-4A12-8F28-0108F91B3E01}" destId="{E97352CC-37DE-42CF-BDF4-8D8B2F80F034}" srcOrd="0" destOrd="0" presId="urn:microsoft.com/office/officeart/2005/8/layout/matrix1"/>
    <dgm:cxn modelId="{49407108-2290-4F0D-826D-71C94A26568B}" type="presParOf" srcId="{31990E71-346B-4A12-8F28-0108F91B3E01}" destId="{7D6C6A2B-FFB9-4BE1-8EFF-5DEEC6649219}" srcOrd="1" destOrd="0" presId="urn:microsoft.com/office/officeart/2005/8/layout/matrix1"/>
    <dgm:cxn modelId="{94A559CD-3F88-45F5-9B1C-D6F95D8E3F5F}" type="presParOf" srcId="{31990E71-346B-4A12-8F28-0108F91B3E01}" destId="{D1EDA870-2B18-4C0F-BA0C-476FD92A02BE}" srcOrd="2" destOrd="0" presId="urn:microsoft.com/office/officeart/2005/8/layout/matrix1"/>
    <dgm:cxn modelId="{153DF401-8310-4131-9C59-32A0935A91FF}" type="presParOf" srcId="{31990E71-346B-4A12-8F28-0108F91B3E01}" destId="{56FD35DF-B491-415C-B29B-C3828013D0A9}" srcOrd="3" destOrd="0" presId="urn:microsoft.com/office/officeart/2005/8/layout/matrix1"/>
    <dgm:cxn modelId="{D7BE3EDA-5150-456F-AB47-1E8B3B2922DD}" type="presParOf" srcId="{31990E71-346B-4A12-8F28-0108F91B3E01}" destId="{0AC44CCB-604B-4AA7-A50D-6045BACA44C4}" srcOrd="4" destOrd="0" presId="urn:microsoft.com/office/officeart/2005/8/layout/matrix1"/>
    <dgm:cxn modelId="{6E71B945-8831-4EDB-BC23-8F1DE8C8132F}" type="presParOf" srcId="{31990E71-346B-4A12-8F28-0108F91B3E01}" destId="{9938523F-D70C-4353-8BD6-8CE7DC602F5C}" srcOrd="5" destOrd="0" presId="urn:microsoft.com/office/officeart/2005/8/layout/matrix1"/>
    <dgm:cxn modelId="{B619499B-A35D-46E6-9999-B9E9972DB5B8}" type="presParOf" srcId="{31990E71-346B-4A12-8F28-0108F91B3E01}" destId="{2335DBCC-99C6-41EC-AC56-28D2A597DDBA}" srcOrd="6" destOrd="0" presId="urn:microsoft.com/office/officeart/2005/8/layout/matrix1"/>
    <dgm:cxn modelId="{CE810E3C-33C4-420F-BC5C-6A1E70C1C73B}" type="presParOf" srcId="{31990E71-346B-4A12-8F28-0108F91B3E01}" destId="{79F33D79-A146-4FB4-BDD9-12AEBE794AAA}" srcOrd="7" destOrd="0" presId="urn:microsoft.com/office/officeart/2005/8/layout/matrix1"/>
    <dgm:cxn modelId="{8EF6DC87-5479-4889-8FE9-01710451116B}" type="presParOf" srcId="{145ABB4F-88E9-4BCF-A774-138C774428C4}" destId="{D444FF8C-CD43-4686-9F5E-EACFC77973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99A40-B7FA-4ED6-8FC2-AF0A8D990E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FDF7824-7307-4B02-B853-EEA1CE392F2D}">
      <dgm:prSet phldrT="[Text]" custT="1"/>
      <dgm:spPr/>
      <dgm:t>
        <a:bodyPr/>
        <a:lstStyle/>
        <a:p>
          <a:r>
            <a:rPr lang="en-US" sz="1100" dirty="0">
              <a:latin typeface="Aptos Narrow" panose="020B0004020202020204" pitchFamily="34" charset="0"/>
            </a:rPr>
            <a:t>* Universal coverage, enrollment not tied to contributions</a:t>
          </a:r>
        </a:p>
        <a:p>
          <a:r>
            <a:rPr lang="en-US" sz="1100" dirty="0">
              <a:latin typeface="Aptos Narrow" panose="020B0004020202020204" pitchFamily="34" charset="0"/>
            </a:rPr>
            <a:t>* Comprehensive benefits package, including outpatient medicines</a:t>
          </a:r>
        </a:p>
        <a:p>
          <a:r>
            <a:rPr lang="en-US" sz="1100" dirty="0">
              <a:latin typeface="Aptos Narrow" panose="020B0004020202020204" pitchFamily="34" charset="0"/>
            </a:rPr>
            <a:t>* Avoid copayments, if copayments, use annual caps and broad exemptions</a:t>
          </a:r>
        </a:p>
        <a:p>
          <a:r>
            <a:rPr lang="en-US" sz="1100" dirty="0">
              <a:latin typeface="Aptos Narrow" panose="020B0004020202020204" pitchFamily="34" charset="0"/>
            </a:rPr>
            <a:t>* Improve care quality (investments, training, incentives)</a:t>
          </a:r>
        </a:p>
        <a:p>
          <a:r>
            <a:rPr lang="en-US" sz="1100" dirty="0">
              <a:latin typeface="Aptos Narrow" panose="020B0004020202020204" pitchFamily="34" charset="0"/>
            </a:rPr>
            <a:t>* Sufficient funding for care to reduce informal payments</a:t>
          </a:r>
        </a:p>
      </dgm:t>
    </dgm:pt>
    <dgm:pt modelId="{E13D88F7-6B7E-41A9-A720-C5BD364C8C84}" type="parTrans" cxnId="{33397F3F-8358-42E3-A1E9-B131B853DBF2}">
      <dgm:prSet/>
      <dgm:spPr/>
      <dgm:t>
        <a:bodyPr/>
        <a:lstStyle/>
        <a:p>
          <a:endParaRPr lang="en-US"/>
        </a:p>
      </dgm:t>
    </dgm:pt>
    <dgm:pt modelId="{B79C6C60-BDFC-45CC-B81A-14AED15B79B2}" type="sibTrans" cxnId="{33397F3F-8358-42E3-A1E9-B131B853DBF2}">
      <dgm:prSet/>
      <dgm:spPr/>
      <dgm:t>
        <a:bodyPr/>
        <a:lstStyle/>
        <a:p>
          <a:endParaRPr lang="en-US"/>
        </a:p>
      </dgm:t>
    </dgm:pt>
    <dgm:pt modelId="{296062D7-43C4-4D31-BF7C-20A9C87A5BC8}">
      <dgm:prSet phldrT="[Text]" custT="1"/>
      <dgm:spPr/>
      <dgm:t>
        <a:bodyPr/>
        <a:lstStyle/>
        <a:p>
          <a:r>
            <a:rPr lang="en-US" sz="1100" dirty="0"/>
            <a:t>* Reference pricing for medicines</a:t>
          </a:r>
        </a:p>
        <a:p>
          <a:r>
            <a:rPr lang="en-US" sz="1100" dirty="0"/>
            <a:t>* Centralized procurement of medicines</a:t>
          </a:r>
        </a:p>
        <a:p>
          <a:r>
            <a:rPr lang="en-US" sz="1100" dirty="0"/>
            <a:t>* Preferential tax treatment of medical goods</a:t>
          </a:r>
        </a:p>
        <a:p>
          <a:r>
            <a:rPr lang="en-US" sz="1100" dirty="0"/>
            <a:t>* Incentivize and enforce generic substitution of medicines and ensure quality of generics </a:t>
          </a:r>
        </a:p>
      </dgm:t>
    </dgm:pt>
    <dgm:pt modelId="{5F5781AE-52C3-4BE9-9ED2-E4DF715C19AC}" type="parTrans" cxnId="{D0F51D8D-2899-449F-BD66-50B76233602F}">
      <dgm:prSet/>
      <dgm:spPr/>
      <dgm:t>
        <a:bodyPr/>
        <a:lstStyle/>
        <a:p>
          <a:endParaRPr lang="en-US"/>
        </a:p>
      </dgm:t>
    </dgm:pt>
    <dgm:pt modelId="{8E146C83-AD86-440B-83EF-4B8FB3A57273}" type="sibTrans" cxnId="{D0F51D8D-2899-449F-BD66-50B76233602F}">
      <dgm:prSet/>
      <dgm:spPr/>
      <dgm:t>
        <a:bodyPr/>
        <a:lstStyle/>
        <a:p>
          <a:endParaRPr lang="en-US"/>
        </a:p>
      </dgm:t>
    </dgm:pt>
    <dgm:pt modelId="{9EB3DC02-4C04-4626-A351-4D706298704E}">
      <dgm:prSet phldrT="[Text]" custT="1"/>
      <dgm:spPr/>
      <dgm:t>
        <a:bodyPr/>
        <a:lstStyle/>
        <a:p>
          <a:r>
            <a:rPr lang="en-US" sz="1100" dirty="0"/>
            <a:t>* Provide sufficient income and align provider incentives with rationale care use</a:t>
          </a:r>
        </a:p>
        <a:p>
          <a:r>
            <a:rPr lang="en-US" sz="1100" dirty="0"/>
            <a:t>* Educate patients on rational use of specialist care and medicines</a:t>
          </a:r>
        </a:p>
        <a:p>
          <a:r>
            <a:rPr lang="en-US" sz="1100" dirty="0"/>
            <a:t>* Establish and enforce gatekeeping to services</a:t>
          </a:r>
        </a:p>
        <a:p>
          <a:r>
            <a:rPr lang="en-US" sz="1100" dirty="0"/>
            <a:t>* Prescription requirements for medicines</a:t>
          </a:r>
        </a:p>
      </dgm:t>
    </dgm:pt>
    <dgm:pt modelId="{26ABEF0E-E38D-4448-AD7F-0E8B2BAFAA57}" type="parTrans" cxnId="{DD4C230F-982F-4B52-B1BD-47A33671C980}">
      <dgm:prSet/>
      <dgm:spPr/>
      <dgm:t>
        <a:bodyPr/>
        <a:lstStyle/>
        <a:p>
          <a:endParaRPr lang="en-US"/>
        </a:p>
      </dgm:t>
    </dgm:pt>
    <dgm:pt modelId="{D9072712-2FCC-48F8-A782-8C3A75DCB5C4}" type="sibTrans" cxnId="{DD4C230F-982F-4B52-B1BD-47A33671C980}">
      <dgm:prSet/>
      <dgm:spPr/>
      <dgm:t>
        <a:bodyPr/>
        <a:lstStyle/>
        <a:p>
          <a:endParaRPr lang="en-US"/>
        </a:p>
      </dgm:t>
    </dgm:pt>
    <dgm:pt modelId="{80EE8E31-664A-46E1-8AEA-CE8259B52166}" type="pres">
      <dgm:prSet presAssocID="{6F299A40-B7FA-4ED6-8FC2-AF0A8D990E7E}" presName="Name0" presStyleCnt="0">
        <dgm:presLayoutVars>
          <dgm:chMax val="7"/>
          <dgm:chPref val="7"/>
          <dgm:dir/>
        </dgm:presLayoutVars>
      </dgm:prSet>
      <dgm:spPr/>
    </dgm:pt>
    <dgm:pt modelId="{D2794E0A-899D-4B0E-9496-EF82E742C2FE}" type="pres">
      <dgm:prSet presAssocID="{6F299A40-B7FA-4ED6-8FC2-AF0A8D990E7E}" presName="Name1" presStyleCnt="0"/>
      <dgm:spPr/>
    </dgm:pt>
    <dgm:pt modelId="{010AA7CA-4FFE-4097-BDDB-32CA55D9510A}" type="pres">
      <dgm:prSet presAssocID="{6F299A40-B7FA-4ED6-8FC2-AF0A8D990E7E}" presName="cycle" presStyleCnt="0"/>
      <dgm:spPr/>
    </dgm:pt>
    <dgm:pt modelId="{A6E4B5F3-4D74-4D34-830A-8E308817FBFB}" type="pres">
      <dgm:prSet presAssocID="{6F299A40-B7FA-4ED6-8FC2-AF0A8D990E7E}" presName="srcNode" presStyleLbl="node1" presStyleIdx="0" presStyleCnt="3"/>
      <dgm:spPr/>
    </dgm:pt>
    <dgm:pt modelId="{40EC40AC-0931-4936-91B6-06F6A900A6BB}" type="pres">
      <dgm:prSet presAssocID="{6F299A40-B7FA-4ED6-8FC2-AF0A8D990E7E}" presName="conn" presStyleLbl="parChTrans1D2" presStyleIdx="0" presStyleCnt="1"/>
      <dgm:spPr/>
    </dgm:pt>
    <dgm:pt modelId="{477A1902-576D-4206-9B25-56AFD0ED2888}" type="pres">
      <dgm:prSet presAssocID="{6F299A40-B7FA-4ED6-8FC2-AF0A8D990E7E}" presName="extraNode" presStyleLbl="node1" presStyleIdx="0" presStyleCnt="3"/>
      <dgm:spPr/>
    </dgm:pt>
    <dgm:pt modelId="{5497B342-F7FF-4C28-8484-5D456029E279}" type="pres">
      <dgm:prSet presAssocID="{6F299A40-B7FA-4ED6-8FC2-AF0A8D990E7E}" presName="dstNode" presStyleLbl="node1" presStyleIdx="0" presStyleCnt="3"/>
      <dgm:spPr/>
    </dgm:pt>
    <dgm:pt modelId="{284BD443-6E63-4AA0-9870-C773222B4828}" type="pres">
      <dgm:prSet presAssocID="{6FDF7824-7307-4B02-B853-EEA1CE392F2D}" presName="text_1" presStyleLbl="node1" presStyleIdx="0" presStyleCnt="3">
        <dgm:presLayoutVars>
          <dgm:bulletEnabled val="1"/>
        </dgm:presLayoutVars>
      </dgm:prSet>
      <dgm:spPr/>
    </dgm:pt>
    <dgm:pt modelId="{DD2328BD-2DD8-491E-8AF3-2B577137B310}" type="pres">
      <dgm:prSet presAssocID="{6FDF7824-7307-4B02-B853-EEA1CE392F2D}" presName="accent_1" presStyleCnt="0"/>
      <dgm:spPr/>
    </dgm:pt>
    <dgm:pt modelId="{A02973EE-9159-4CB5-A00A-88DEA7A5C8A6}" type="pres">
      <dgm:prSet presAssocID="{6FDF7824-7307-4B02-B853-EEA1CE392F2D}" presName="accentRepeatNode" presStyleLbl="solidFgAcc1" presStyleIdx="0" presStyleCnt="3"/>
      <dgm:spPr/>
    </dgm:pt>
    <dgm:pt modelId="{6C1F0942-CF5E-4A96-9029-4A51E6FF9658}" type="pres">
      <dgm:prSet presAssocID="{296062D7-43C4-4D31-BF7C-20A9C87A5BC8}" presName="text_2" presStyleLbl="node1" presStyleIdx="1" presStyleCnt="3">
        <dgm:presLayoutVars>
          <dgm:bulletEnabled val="1"/>
        </dgm:presLayoutVars>
      </dgm:prSet>
      <dgm:spPr/>
    </dgm:pt>
    <dgm:pt modelId="{02E1E6D7-44EB-4AAA-A1C4-90C6409FBFAB}" type="pres">
      <dgm:prSet presAssocID="{296062D7-43C4-4D31-BF7C-20A9C87A5BC8}" presName="accent_2" presStyleCnt="0"/>
      <dgm:spPr/>
    </dgm:pt>
    <dgm:pt modelId="{E5EE8C45-0E3F-40E9-8AB1-09B3DA79DD49}" type="pres">
      <dgm:prSet presAssocID="{296062D7-43C4-4D31-BF7C-20A9C87A5BC8}" presName="accentRepeatNode" presStyleLbl="solidFgAcc1" presStyleIdx="1" presStyleCnt="3"/>
      <dgm:spPr/>
    </dgm:pt>
    <dgm:pt modelId="{90FCC085-E72B-48D2-B0DD-C9CFBD5EBFD1}" type="pres">
      <dgm:prSet presAssocID="{9EB3DC02-4C04-4626-A351-4D706298704E}" presName="text_3" presStyleLbl="node1" presStyleIdx="2" presStyleCnt="3">
        <dgm:presLayoutVars>
          <dgm:bulletEnabled val="1"/>
        </dgm:presLayoutVars>
      </dgm:prSet>
      <dgm:spPr/>
    </dgm:pt>
    <dgm:pt modelId="{974BCB4D-34C7-41DC-8DAA-E61A5D63128E}" type="pres">
      <dgm:prSet presAssocID="{9EB3DC02-4C04-4626-A351-4D706298704E}" presName="accent_3" presStyleCnt="0"/>
      <dgm:spPr/>
    </dgm:pt>
    <dgm:pt modelId="{92A6DF56-A26F-4DC3-A403-624796C54CE4}" type="pres">
      <dgm:prSet presAssocID="{9EB3DC02-4C04-4626-A351-4D706298704E}" presName="accentRepeatNode" presStyleLbl="solidFgAcc1" presStyleIdx="2" presStyleCnt="3"/>
      <dgm:spPr/>
    </dgm:pt>
  </dgm:ptLst>
  <dgm:cxnLst>
    <dgm:cxn modelId="{DD4C230F-982F-4B52-B1BD-47A33671C980}" srcId="{6F299A40-B7FA-4ED6-8FC2-AF0A8D990E7E}" destId="{9EB3DC02-4C04-4626-A351-4D706298704E}" srcOrd="2" destOrd="0" parTransId="{26ABEF0E-E38D-4448-AD7F-0E8B2BAFAA57}" sibTransId="{D9072712-2FCC-48F8-A782-8C3A75DCB5C4}"/>
    <dgm:cxn modelId="{69BD0A37-3E9E-42ED-8956-2150144D7805}" type="presOf" srcId="{6F299A40-B7FA-4ED6-8FC2-AF0A8D990E7E}" destId="{80EE8E31-664A-46E1-8AEA-CE8259B52166}" srcOrd="0" destOrd="0" presId="urn:microsoft.com/office/officeart/2008/layout/VerticalCurvedList"/>
    <dgm:cxn modelId="{33397F3F-8358-42E3-A1E9-B131B853DBF2}" srcId="{6F299A40-B7FA-4ED6-8FC2-AF0A8D990E7E}" destId="{6FDF7824-7307-4B02-B853-EEA1CE392F2D}" srcOrd="0" destOrd="0" parTransId="{E13D88F7-6B7E-41A9-A720-C5BD364C8C84}" sibTransId="{B79C6C60-BDFC-45CC-B81A-14AED15B79B2}"/>
    <dgm:cxn modelId="{FA0B4648-3347-4A51-8F9F-682DD5DF2ACC}" type="presOf" srcId="{B79C6C60-BDFC-45CC-B81A-14AED15B79B2}" destId="{40EC40AC-0931-4936-91B6-06F6A900A6BB}" srcOrd="0" destOrd="0" presId="urn:microsoft.com/office/officeart/2008/layout/VerticalCurvedList"/>
    <dgm:cxn modelId="{D0F51D8D-2899-449F-BD66-50B76233602F}" srcId="{6F299A40-B7FA-4ED6-8FC2-AF0A8D990E7E}" destId="{296062D7-43C4-4D31-BF7C-20A9C87A5BC8}" srcOrd="1" destOrd="0" parTransId="{5F5781AE-52C3-4BE9-9ED2-E4DF715C19AC}" sibTransId="{8E146C83-AD86-440B-83EF-4B8FB3A57273}"/>
    <dgm:cxn modelId="{F80F4898-DA63-427A-B9EE-C9B7B6608B42}" type="presOf" srcId="{6FDF7824-7307-4B02-B853-EEA1CE392F2D}" destId="{284BD443-6E63-4AA0-9870-C773222B4828}" srcOrd="0" destOrd="0" presId="urn:microsoft.com/office/officeart/2008/layout/VerticalCurvedList"/>
    <dgm:cxn modelId="{F9B4CFC4-B2AE-43A5-8DE5-00400F4F41B1}" type="presOf" srcId="{9EB3DC02-4C04-4626-A351-4D706298704E}" destId="{90FCC085-E72B-48D2-B0DD-C9CFBD5EBFD1}" srcOrd="0" destOrd="0" presId="urn:microsoft.com/office/officeart/2008/layout/VerticalCurvedList"/>
    <dgm:cxn modelId="{E18165D8-E826-4925-8743-6FF87B279860}" type="presOf" srcId="{296062D7-43C4-4D31-BF7C-20A9C87A5BC8}" destId="{6C1F0942-CF5E-4A96-9029-4A51E6FF9658}" srcOrd="0" destOrd="0" presId="urn:microsoft.com/office/officeart/2008/layout/VerticalCurvedList"/>
    <dgm:cxn modelId="{E5BC76D6-3814-4817-889E-928B19B74D22}" type="presParOf" srcId="{80EE8E31-664A-46E1-8AEA-CE8259B52166}" destId="{D2794E0A-899D-4B0E-9496-EF82E742C2FE}" srcOrd="0" destOrd="0" presId="urn:microsoft.com/office/officeart/2008/layout/VerticalCurvedList"/>
    <dgm:cxn modelId="{DB830DB7-D1E8-42E6-867A-216D633584E9}" type="presParOf" srcId="{D2794E0A-899D-4B0E-9496-EF82E742C2FE}" destId="{010AA7CA-4FFE-4097-BDDB-32CA55D9510A}" srcOrd="0" destOrd="0" presId="urn:microsoft.com/office/officeart/2008/layout/VerticalCurvedList"/>
    <dgm:cxn modelId="{A9DC1BF7-2B8B-49BC-9A25-A6FA8B423287}" type="presParOf" srcId="{010AA7CA-4FFE-4097-BDDB-32CA55D9510A}" destId="{A6E4B5F3-4D74-4D34-830A-8E308817FBFB}" srcOrd="0" destOrd="0" presId="urn:microsoft.com/office/officeart/2008/layout/VerticalCurvedList"/>
    <dgm:cxn modelId="{BAEB31CD-1EBB-4B95-AE2A-0D930A38CC64}" type="presParOf" srcId="{010AA7CA-4FFE-4097-BDDB-32CA55D9510A}" destId="{40EC40AC-0931-4936-91B6-06F6A900A6BB}" srcOrd="1" destOrd="0" presId="urn:microsoft.com/office/officeart/2008/layout/VerticalCurvedList"/>
    <dgm:cxn modelId="{689D3849-8633-4902-AC86-B9636CF3D885}" type="presParOf" srcId="{010AA7CA-4FFE-4097-BDDB-32CA55D9510A}" destId="{477A1902-576D-4206-9B25-56AFD0ED2888}" srcOrd="2" destOrd="0" presId="urn:microsoft.com/office/officeart/2008/layout/VerticalCurvedList"/>
    <dgm:cxn modelId="{F26B69BC-F976-4B72-B9DE-B32073F2F2B5}" type="presParOf" srcId="{010AA7CA-4FFE-4097-BDDB-32CA55D9510A}" destId="{5497B342-F7FF-4C28-8484-5D456029E279}" srcOrd="3" destOrd="0" presId="urn:microsoft.com/office/officeart/2008/layout/VerticalCurvedList"/>
    <dgm:cxn modelId="{EC00CF4E-FE2E-4C53-8D45-D143247EC64B}" type="presParOf" srcId="{D2794E0A-899D-4B0E-9496-EF82E742C2FE}" destId="{284BD443-6E63-4AA0-9870-C773222B4828}" srcOrd="1" destOrd="0" presId="urn:microsoft.com/office/officeart/2008/layout/VerticalCurvedList"/>
    <dgm:cxn modelId="{D9C4E353-9547-4C06-8D5F-A3D903B43AC7}" type="presParOf" srcId="{D2794E0A-899D-4B0E-9496-EF82E742C2FE}" destId="{DD2328BD-2DD8-491E-8AF3-2B577137B310}" srcOrd="2" destOrd="0" presId="urn:microsoft.com/office/officeart/2008/layout/VerticalCurvedList"/>
    <dgm:cxn modelId="{BA4AE47F-0E0A-4C6D-94F8-1C73AF9F630F}" type="presParOf" srcId="{DD2328BD-2DD8-491E-8AF3-2B577137B310}" destId="{A02973EE-9159-4CB5-A00A-88DEA7A5C8A6}" srcOrd="0" destOrd="0" presId="urn:microsoft.com/office/officeart/2008/layout/VerticalCurvedList"/>
    <dgm:cxn modelId="{6B39D079-6E5B-417C-B4E8-EC9104AD56A8}" type="presParOf" srcId="{D2794E0A-899D-4B0E-9496-EF82E742C2FE}" destId="{6C1F0942-CF5E-4A96-9029-4A51E6FF9658}" srcOrd="3" destOrd="0" presId="urn:microsoft.com/office/officeart/2008/layout/VerticalCurvedList"/>
    <dgm:cxn modelId="{76B7686A-9B31-467D-95D2-A853F4626B34}" type="presParOf" srcId="{D2794E0A-899D-4B0E-9496-EF82E742C2FE}" destId="{02E1E6D7-44EB-4AAA-A1C4-90C6409FBFAB}" srcOrd="4" destOrd="0" presId="urn:microsoft.com/office/officeart/2008/layout/VerticalCurvedList"/>
    <dgm:cxn modelId="{B7D92F76-CED0-494F-8705-257E0D015B72}" type="presParOf" srcId="{02E1E6D7-44EB-4AAA-A1C4-90C6409FBFAB}" destId="{E5EE8C45-0E3F-40E9-8AB1-09B3DA79DD49}" srcOrd="0" destOrd="0" presId="urn:microsoft.com/office/officeart/2008/layout/VerticalCurvedList"/>
    <dgm:cxn modelId="{38750D99-7787-4F67-A217-61132E38D695}" type="presParOf" srcId="{D2794E0A-899D-4B0E-9496-EF82E742C2FE}" destId="{90FCC085-E72B-48D2-B0DD-C9CFBD5EBFD1}" srcOrd="5" destOrd="0" presId="urn:microsoft.com/office/officeart/2008/layout/VerticalCurvedList"/>
    <dgm:cxn modelId="{13A2B6BF-B618-48AD-9927-C39D61DDEBF6}" type="presParOf" srcId="{D2794E0A-899D-4B0E-9496-EF82E742C2FE}" destId="{974BCB4D-34C7-41DC-8DAA-E61A5D63128E}" srcOrd="6" destOrd="0" presId="urn:microsoft.com/office/officeart/2008/layout/VerticalCurvedList"/>
    <dgm:cxn modelId="{B1851626-DEB2-4CC6-8F72-6B2890C1A539}" type="presParOf" srcId="{974BCB4D-34C7-41DC-8DAA-E61A5D63128E}" destId="{92A6DF56-A26F-4DC3-A403-624796C54C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299A40-B7FA-4ED6-8FC2-AF0A8D990E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FDF7824-7307-4B02-B853-EEA1CE392F2D}">
      <dgm:prSet phldrT="[Text]" custT="1"/>
      <dgm:spPr/>
      <dgm:t>
        <a:bodyPr/>
        <a:lstStyle/>
        <a:p>
          <a:r>
            <a:rPr lang="en-US" sz="1100" dirty="0">
              <a:latin typeface="Aptos Narrow" panose="020B0004020202020204" pitchFamily="34" charset="0"/>
            </a:rPr>
            <a:t>* Universal coverage, enrollment not tied to contributions</a:t>
          </a:r>
        </a:p>
        <a:p>
          <a:r>
            <a:rPr lang="en-US" sz="1100" dirty="0">
              <a:latin typeface="Aptos Narrow" panose="020B0004020202020204" pitchFamily="34" charset="0"/>
            </a:rPr>
            <a:t>* Comprehensive benefits package, including outpatient medicines</a:t>
          </a:r>
        </a:p>
        <a:p>
          <a:r>
            <a:rPr lang="en-US" sz="1100" dirty="0">
              <a:latin typeface="Aptos Narrow" panose="020B0004020202020204" pitchFamily="34" charset="0"/>
            </a:rPr>
            <a:t>* Avoid copayments, if copayments, use annual caps and broad exemptions</a:t>
          </a:r>
        </a:p>
        <a:p>
          <a:r>
            <a:rPr lang="en-US" sz="1100" dirty="0">
              <a:latin typeface="Aptos Narrow" panose="020B0004020202020204" pitchFamily="34" charset="0"/>
            </a:rPr>
            <a:t>* Improve care quality (investments, training, incentives)</a:t>
          </a:r>
        </a:p>
        <a:p>
          <a:r>
            <a:rPr lang="en-US" sz="1100" dirty="0">
              <a:latin typeface="Aptos Narrow" panose="020B0004020202020204" pitchFamily="34" charset="0"/>
            </a:rPr>
            <a:t>* Sufficient funding for care to reduce informal payments</a:t>
          </a:r>
        </a:p>
      </dgm:t>
    </dgm:pt>
    <dgm:pt modelId="{E13D88F7-6B7E-41A9-A720-C5BD364C8C84}" type="parTrans" cxnId="{33397F3F-8358-42E3-A1E9-B131B853DBF2}">
      <dgm:prSet/>
      <dgm:spPr/>
      <dgm:t>
        <a:bodyPr/>
        <a:lstStyle/>
        <a:p>
          <a:endParaRPr lang="en-US"/>
        </a:p>
      </dgm:t>
    </dgm:pt>
    <dgm:pt modelId="{B79C6C60-BDFC-45CC-B81A-14AED15B79B2}" type="sibTrans" cxnId="{33397F3F-8358-42E3-A1E9-B131B853DBF2}">
      <dgm:prSet/>
      <dgm:spPr/>
      <dgm:t>
        <a:bodyPr/>
        <a:lstStyle/>
        <a:p>
          <a:endParaRPr lang="en-US"/>
        </a:p>
      </dgm:t>
    </dgm:pt>
    <dgm:pt modelId="{296062D7-43C4-4D31-BF7C-20A9C87A5BC8}">
      <dgm:prSet phldrT="[Text]" custT="1"/>
      <dgm:spPr/>
      <dgm:t>
        <a:bodyPr/>
        <a:lstStyle/>
        <a:p>
          <a:r>
            <a:rPr lang="en-US" sz="1100" dirty="0"/>
            <a:t>* Reference pricing for medicines</a:t>
          </a:r>
        </a:p>
        <a:p>
          <a:r>
            <a:rPr lang="en-US" sz="1100" dirty="0"/>
            <a:t>* Centralized procurement of medicines</a:t>
          </a:r>
        </a:p>
        <a:p>
          <a:r>
            <a:rPr lang="en-US" sz="1100" dirty="0"/>
            <a:t>* Preferential tax treatment of medical goods</a:t>
          </a:r>
        </a:p>
        <a:p>
          <a:r>
            <a:rPr lang="en-US" sz="1100" dirty="0"/>
            <a:t>* Incentivize and enforce generic substitution of medicines and ensure quality of generics </a:t>
          </a:r>
        </a:p>
      </dgm:t>
    </dgm:pt>
    <dgm:pt modelId="{5F5781AE-52C3-4BE9-9ED2-E4DF715C19AC}" type="parTrans" cxnId="{D0F51D8D-2899-449F-BD66-50B76233602F}">
      <dgm:prSet/>
      <dgm:spPr/>
      <dgm:t>
        <a:bodyPr/>
        <a:lstStyle/>
        <a:p>
          <a:endParaRPr lang="en-US"/>
        </a:p>
      </dgm:t>
    </dgm:pt>
    <dgm:pt modelId="{8E146C83-AD86-440B-83EF-4B8FB3A57273}" type="sibTrans" cxnId="{D0F51D8D-2899-449F-BD66-50B76233602F}">
      <dgm:prSet/>
      <dgm:spPr/>
      <dgm:t>
        <a:bodyPr/>
        <a:lstStyle/>
        <a:p>
          <a:endParaRPr lang="en-US"/>
        </a:p>
      </dgm:t>
    </dgm:pt>
    <dgm:pt modelId="{9EB3DC02-4C04-4626-A351-4D706298704E}">
      <dgm:prSet phldrT="[Text]" custT="1"/>
      <dgm:spPr/>
      <dgm:t>
        <a:bodyPr/>
        <a:lstStyle/>
        <a:p>
          <a:r>
            <a:rPr lang="en-US" sz="1100" dirty="0"/>
            <a:t>* Provide sufficient income and align provider incentives with rationale care use</a:t>
          </a:r>
        </a:p>
        <a:p>
          <a:r>
            <a:rPr lang="en-US" sz="1100" dirty="0"/>
            <a:t>* Educate patients on rational use of specialist care and medicines</a:t>
          </a:r>
        </a:p>
        <a:p>
          <a:r>
            <a:rPr lang="en-US" sz="1100" dirty="0"/>
            <a:t>* Establish and enforce gatekeeping to services</a:t>
          </a:r>
        </a:p>
        <a:p>
          <a:r>
            <a:rPr lang="en-US" sz="1100" dirty="0"/>
            <a:t>* Prescription requirements for medicines</a:t>
          </a:r>
        </a:p>
      </dgm:t>
    </dgm:pt>
    <dgm:pt modelId="{26ABEF0E-E38D-4448-AD7F-0E8B2BAFAA57}" type="parTrans" cxnId="{DD4C230F-982F-4B52-B1BD-47A33671C980}">
      <dgm:prSet/>
      <dgm:spPr/>
      <dgm:t>
        <a:bodyPr/>
        <a:lstStyle/>
        <a:p>
          <a:endParaRPr lang="en-US"/>
        </a:p>
      </dgm:t>
    </dgm:pt>
    <dgm:pt modelId="{D9072712-2FCC-48F8-A782-8C3A75DCB5C4}" type="sibTrans" cxnId="{DD4C230F-982F-4B52-B1BD-47A33671C980}">
      <dgm:prSet/>
      <dgm:spPr/>
      <dgm:t>
        <a:bodyPr/>
        <a:lstStyle/>
        <a:p>
          <a:endParaRPr lang="en-US"/>
        </a:p>
      </dgm:t>
    </dgm:pt>
    <dgm:pt modelId="{80EE8E31-664A-46E1-8AEA-CE8259B52166}" type="pres">
      <dgm:prSet presAssocID="{6F299A40-B7FA-4ED6-8FC2-AF0A8D990E7E}" presName="Name0" presStyleCnt="0">
        <dgm:presLayoutVars>
          <dgm:chMax val="7"/>
          <dgm:chPref val="7"/>
          <dgm:dir/>
        </dgm:presLayoutVars>
      </dgm:prSet>
      <dgm:spPr/>
    </dgm:pt>
    <dgm:pt modelId="{D2794E0A-899D-4B0E-9496-EF82E742C2FE}" type="pres">
      <dgm:prSet presAssocID="{6F299A40-B7FA-4ED6-8FC2-AF0A8D990E7E}" presName="Name1" presStyleCnt="0"/>
      <dgm:spPr/>
    </dgm:pt>
    <dgm:pt modelId="{010AA7CA-4FFE-4097-BDDB-32CA55D9510A}" type="pres">
      <dgm:prSet presAssocID="{6F299A40-B7FA-4ED6-8FC2-AF0A8D990E7E}" presName="cycle" presStyleCnt="0"/>
      <dgm:spPr/>
    </dgm:pt>
    <dgm:pt modelId="{A6E4B5F3-4D74-4D34-830A-8E308817FBFB}" type="pres">
      <dgm:prSet presAssocID="{6F299A40-B7FA-4ED6-8FC2-AF0A8D990E7E}" presName="srcNode" presStyleLbl="node1" presStyleIdx="0" presStyleCnt="3"/>
      <dgm:spPr/>
    </dgm:pt>
    <dgm:pt modelId="{40EC40AC-0931-4936-91B6-06F6A900A6BB}" type="pres">
      <dgm:prSet presAssocID="{6F299A40-B7FA-4ED6-8FC2-AF0A8D990E7E}" presName="conn" presStyleLbl="parChTrans1D2" presStyleIdx="0" presStyleCnt="1"/>
      <dgm:spPr/>
    </dgm:pt>
    <dgm:pt modelId="{477A1902-576D-4206-9B25-56AFD0ED2888}" type="pres">
      <dgm:prSet presAssocID="{6F299A40-B7FA-4ED6-8FC2-AF0A8D990E7E}" presName="extraNode" presStyleLbl="node1" presStyleIdx="0" presStyleCnt="3"/>
      <dgm:spPr/>
    </dgm:pt>
    <dgm:pt modelId="{5497B342-F7FF-4C28-8484-5D456029E279}" type="pres">
      <dgm:prSet presAssocID="{6F299A40-B7FA-4ED6-8FC2-AF0A8D990E7E}" presName="dstNode" presStyleLbl="node1" presStyleIdx="0" presStyleCnt="3"/>
      <dgm:spPr/>
    </dgm:pt>
    <dgm:pt modelId="{284BD443-6E63-4AA0-9870-C773222B4828}" type="pres">
      <dgm:prSet presAssocID="{6FDF7824-7307-4B02-B853-EEA1CE392F2D}" presName="text_1" presStyleLbl="node1" presStyleIdx="0" presStyleCnt="3">
        <dgm:presLayoutVars>
          <dgm:bulletEnabled val="1"/>
        </dgm:presLayoutVars>
      </dgm:prSet>
      <dgm:spPr/>
    </dgm:pt>
    <dgm:pt modelId="{DD2328BD-2DD8-491E-8AF3-2B577137B310}" type="pres">
      <dgm:prSet presAssocID="{6FDF7824-7307-4B02-B853-EEA1CE392F2D}" presName="accent_1" presStyleCnt="0"/>
      <dgm:spPr/>
    </dgm:pt>
    <dgm:pt modelId="{A02973EE-9159-4CB5-A00A-88DEA7A5C8A6}" type="pres">
      <dgm:prSet presAssocID="{6FDF7824-7307-4B02-B853-EEA1CE392F2D}" presName="accentRepeatNode" presStyleLbl="solidFgAcc1" presStyleIdx="0" presStyleCnt="3"/>
      <dgm:spPr/>
    </dgm:pt>
    <dgm:pt modelId="{6C1F0942-CF5E-4A96-9029-4A51E6FF9658}" type="pres">
      <dgm:prSet presAssocID="{296062D7-43C4-4D31-BF7C-20A9C87A5BC8}" presName="text_2" presStyleLbl="node1" presStyleIdx="1" presStyleCnt="3">
        <dgm:presLayoutVars>
          <dgm:bulletEnabled val="1"/>
        </dgm:presLayoutVars>
      </dgm:prSet>
      <dgm:spPr/>
    </dgm:pt>
    <dgm:pt modelId="{02E1E6D7-44EB-4AAA-A1C4-90C6409FBFAB}" type="pres">
      <dgm:prSet presAssocID="{296062D7-43C4-4D31-BF7C-20A9C87A5BC8}" presName="accent_2" presStyleCnt="0"/>
      <dgm:spPr/>
    </dgm:pt>
    <dgm:pt modelId="{E5EE8C45-0E3F-40E9-8AB1-09B3DA79DD49}" type="pres">
      <dgm:prSet presAssocID="{296062D7-43C4-4D31-BF7C-20A9C87A5BC8}" presName="accentRepeatNode" presStyleLbl="solidFgAcc1" presStyleIdx="1" presStyleCnt="3"/>
      <dgm:spPr/>
    </dgm:pt>
    <dgm:pt modelId="{90FCC085-E72B-48D2-B0DD-C9CFBD5EBFD1}" type="pres">
      <dgm:prSet presAssocID="{9EB3DC02-4C04-4626-A351-4D706298704E}" presName="text_3" presStyleLbl="node1" presStyleIdx="2" presStyleCnt="3">
        <dgm:presLayoutVars>
          <dgm:bulletEnabled val="1"/>
        </dgm:presLayoutVars>
      </dgm:prSet>
      <dgm:spPr/>
    </dgm:pt>
    <dgm:pt modelId="{974BCB4D-34C7-41DC-8DAA-E61A5D63128E}" type="pres">
      <dgm:prSet presAssocID="{9EB3DC02-4C04-4626-A351-4D706298704E}" presName="accent_3" presStyleCnt="0"/>
      <dgm:spPr/>
    </dgm:pt>
    <dgm:pt modelId="{92A6DF56-A26F-4DC3-A403-624796C54CE4}" type="pres">
      <dgm:prSet presAssocID="{9EB3DC02-4C04-4626-A351-4D706298704E}" presName="accentRepeatNode" presStyleLbl="solidFgAcc1" presStyleIdx="2" presStyleCnt="3"/>
      <dgm:spPr/>
    </dgm:pt>
  </dgm:ptLst>
  <dgm:cxnLst>
    <dgm:cxn modelId="{DD4C230F-982F-4B52-B1BD-47A33671C980}" srcId="{6F299A40-B7FA-4ED6-8FC2-AF0A8D990E7E}" destId="{9EB3DC02-4C04-4626-A351-4D706298704E}" srcOrd="2" destOrd="0" parTransId="{26ABEF0E-E38D-4448-AD7F-0E8B2BAFAA57}" sibTransId="{D9072712-2FCC-48F8-A782-8C3A75DCB5C4}"/>
    <dgm:cxn modelId="{69BD0A37-3E9E-42ED-8956-2150144D7805}" type="presOf" srcId="{6F299A40-B7FA-4ED6-8FC2-AF0A8D990E7E}" destId="{80EE8E31-664A-46E1-8AEA-CE8259B52166}" srcOrd="0" destOrd="0" presId="urn:microsoft.com/office/officeart/2008/layout/VerticalCurvedList"/>
    <dgm:cxn modelId="{33397F3F-8358-42E3-A1E9-B131B853DBF2}" srcId="{6F299A40-B7FA-4ED6-8FC2-AF0A8D990E7E}" destId="{6FDF7824-7307-4B02-B853-EEA1CE392F2D}" srcOrd="0" destOrd="0" parTransId="{E13D88F7-6B7E-41A9-A720-C5BD364C8C84}" sibTransId="{B79C6C60-BDFC-45CC-B81A-14AED15B79B2}"/>
    <dgm:cxn modelId="{FA0B4648-3347-4A51-8F9F-682DD5DF2ACC}" type="presOf" srcId="{B79C6C60-BDFC-45CC-B81A-14AED15B79B2}" destId="{40EC40AC-0931-4936-91B6-06F6A900A6BB}" srcOrd="0" destOrd="0" presId="urn:microsoft.com/office/officeart/2008/layout/VerticalCurvedList"/>
    <dgm:cxn modelId="{D0F51D8D-2899-449F-BD66-50B76233602F}" srcId="{6F299A40-B7FA-4ED6-8FC2-AF0A8D990E7E}" destId="{296062D7-43C4-4D31-BF7C-20A9C87A5BC8}" srcOrd="1" destOrd="0" parTransId="{5F5781AE-52C3-4BE9-9ED2-E4DF715C19AC}" sibTransId="{8E146C83-AD86-440B-83EF-4B8FB3A57273}"/>
    <dgm:cxn modelId="{F80F4898-DA63-427A-B9EE-C9B7B6608B42}" type="presOf" srcId="{6FDF7824-7307-4B02-B853-EEA1CE392F2D}" destId="{284BD443-6E63-4AA0-9870-C773222B4828}" srcOrd="0" destOrd="0" presId="urn:microsoft.com/office/officeart/2008/layout/VerticalCurvedList"/>
    <dgm:cxn modelId="{F9B4CFC4-B2AE-43A5-8DE5-00400F4F41B1}" type="presOf" srcId="{9EB3DC02-4C04-4626-A351-4D706298704E}" destId="{90FCC085-E72B-48D2-B0DD-C9CFBD5EBFD1}" srcOrd="0" destOrd="0" presId="urn:microsoft.com/office/officeart/2008/layout/VerticalCurvedList"/>
    <dgm:cxn modelId="{E18165D8-E826-4925-8743-6FF87B279860}" type="presOf" srcId="{296062D7-43C4-4D31-BF7C-20A9C87A5BC8}" destId="{6C1F0942-CF5E-4A96-9029-4A51E6FF9658}" srcOrd="0" destOrd="0" presId="urn:microsoft.com/office/officeart/2008/layout/VerticalCurvedList"/>
    <dgm:cxn modelId="{E5BC76D6-3814-4817-889E-928B19B74D22}" type="presParOf" srcId="{80EE8E31-664A-46E1-8AEA-CE8259B52166}" destId="{D2794E0A-899D-4B0E-9496-EF82E742C2FE}" srcOrd="0" destOrd="0" presId="urn:microsoft.com/office/officeart/2008/layout/VerticalCurvedList"/>
    <dgm:cxn modelId="{DB830DB7-D1E8-42E6-867A-216D633584E9}" type="presParOf" srcId="{D2794E0A-899D-4B0E-9496-EF82E742C2FE}" destId="{010AA7CA-4FFE-4097-BDDB-32CA55D9510A}" srcOrd="0" destOrd="0" presId="urn:microsoft.com/office/officeart/2008/layout/VerticalCurvedList"/>
    <dgm:cxn modelId="{A9DC1BF7-2B8B-49BC-9A25-A6FA8B423287}" type="presParOf" srcId="{010AA7CA-4FFE-4097-BDDB-32CA55D9510A}" destId="{A6E4B5F3-4D74-4D34-830A-8E308817FBFB}" srcOrd="0" destOrd="0" presId="urn:microsoft.com/office/officeart/2008/layout/VerticalCurvedList"/>
    <dgm:cxn modelId="{BAEB31CD-1EBB-4B95-AE2A-0D930A38CC64}" type="presParOf" srcId="{010AA7CA-4FFE-4097-BDDB-32CA55D9510A}" destId="{40EC40AC-0931-4936-91B6-06F6A900A6BB}" srcOrd="1" destOrd="0" presId="urn:microsoft.com/office/officeart/2008/layout/VerticalCurvedList"/>
    <dgm:cxn modelId="{689D3849-8633-4902-AC86-B9636CF3D885}" type="presParOf" srcId="{010AA7CA-4FFE-4097-BDDB-32CA55D9510A}" destId="{477A1902-576D-4206-9B25-56AFD0ED2888}" srcOrd="2" destOrd="0" presId="urn:microsoft.com/office/officeart/2008/layout/VerticalCurvedList"/>
    <dgm:cxn modelId="{F26B69BC-F976-4B72-B9DE-B32073F2F2B5}" type="presParOf" srcId="{010AA7CA-4FFE-4097-BDDB-32CA55D9510A}" destId="{5497B342-F7FF-4C28-8484-5D456029E279}" srcOrd="3" destOrd="0" presId="urn:microsoft.com/office/officeart/2008/layout/VerticalCurvedList"/>
    <dgm:cxn modelId="{EC00CF4E-FE2E-4C53-8D45-D143247EC64B}" type="presParOf" srcId="{D2794E0A-899D-4B0E-9496-EF82E742C2FE}" destId="{284BD443-6E63-4AA0-9870-C773222B4828}" srcOrd="1" destOrd="0" presId="urn:microsoft.com/office/officeart/2008/layout/VerticalCurvedList"/>
    <dgm:cxn modelId="{D9C4E353-9547-4C06-8D5F-A3D903B43AC7}" type="presParOf" srcId="{D2794E0A-899D-4B0E-9496-EF82E742C2FE}" destId="{DD2328BD-2DD8-491E-8AF3-2B577137B310}" srcOrd="2" destOrd="0" presId="urn:microsoft.com/office/officeart/2008/layout/VerticalCurvedList"/>
    <dgm:cxn modelId="{BA4AE47F-0E0A-4C6D-94F8-1C73AF9F630F}" type="presParOf" srcId="{DD2328BD-2DD8-491E-8AF3-2B577137B310}" destId="{A02973EE-9159-4CB5-A00A-88DEA7A5C8A6}" srcOrd="0" destOrd="0" presId="urn:microsoft.com/office/officeart/2008/layout/VerticalCurvedList"/>
    <dgm:cxn modelId="{6B39D079-6E5B-417C-B4E8-EC9104AD56A8}" type="presParOf" srcId="{D2794E0A-899D-4B0E-9496-EF82E742C2FE}" destId="{6C1F0942-CF5E-4A96-9029-4A51E6FF9658}" srcOrd="3" destOrd="0" presId="urn:microsoft.com/office/officeart/2008/layout/VerticalCurvedList"/>
    <dgm:cxn modelId="{76B7686A-9B31-467D-95D2-A853F4626B34}" type="presParOf" srcId="{D2794E0A-899D-4B0E-9496-EF82E742C2FE}" destId="{02E1E6D7-44EB-4AAA-A1C4-90C6409FBFAB}" srcOrd="4" destOrd="0" presId="urn:microsoft.com/office/officeart/2008/layout/VerticalCurvedList"/>
    <dgm:cxn modelId="{B7D92F76-CED0-494F-8705-257E0D015B72}" type="presParOf" srcId="{02E1E6D7-44EB-4AAA-A1C4-90C6409FBFAB}" destId="{E5EE8C45-0E3F-40E9-8AB1-09B3DA79DD49}" srcOrd="0" destOrd="0" presId="urn:microsoft.com/office/officeart/2008/layout/VerticalCurvedList"/>
    <dgm:cxn modelId="{38750D99-7787-4F67-A217-61132E38D695}" type="presParOf" srcId="{D2794E0A-899D-4B0E-9496-EF82E742C2FE}" destId="{90FCC085-E72B-48D2-B0DD-C9CFBD5EBFD1}" srcOrd="5" destOrd="0" presId="urn:microsoft.com/office/officeart/2008/layout/VerticalCurvedList"/>
    <dgm:cxn modelId="{13A2B6BF-B618-48AD-9927-C39D61DDEBF6}" type="presParOf" srcId="{D2794E0A-899D-4B0E-9496-EF82E742C2FE}" destId="{974BCB4D-34C7-41DC-8DAA-E61A5D63128E}" srcOrd="6" destOrd="0" presId="urn:microsoft.com/office/officeart/2008/layout/VerticalCurvedList"/>
    <dgm:cxn modelId="{B1851626-DEB2-4CC6-8F72-6B2890C1A539}" type="presParOf" srcId="{974BCB4D-34C7-41DC-8DAA-E61A5D63128E}" destId="{92A6DF56-A26F-4DC3-A403-624796C54C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648B54-968B-4323-82B2-A8FD088849D8}" type="doc">
      <dgm:prSet loTypeId="urn:microsoft.com/office/officeart/2005/8/layout/radial4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FD18E3D-4874-4C28-B254-48112AB13623}">
      <dgm:prSet phldrT="[Text]" custT="1"/>
      <dgm:spPr/>
      <dgm:t>
        <a:bodyPr/>
        <a:lstStyle/>
        <a:p>
          <a:r>
            <a:rPr lang="en-US" sz="1800" dirty="0">
              <a:latin typeface="Aptos Narrow" panose="020B0004020202020204" pitchFamily="34" charset="0"/>
            </a:rPr>
            <a:t>Increase Efficiency</a:t>
          </a:r>
        </a:p>
      </dgm:t>
    </dgm:pt>
    <dgm:pt modelId="{35C4804E-7033-4041-A27F-6DBFE22CB190}" type="parTrans" cxnId="{5042E5E7-E24A-435F-BDF2-A9B191D76C1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A003B07C-A54F-44F1-A413-F0A0514B1F3A}" type="sibTrans" cxnId="{5042E5E7-E24A-435F-BDF2-A9B191D76C1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2291D368-46C9-4782-B289-BED90482393A}">
      <dgm:prSet phldrT="[Text]" custT="1"/>
      <dgm:spPr/>
      <dgm:t>
        <a:bodyPr/>
        <a:lstStyle/>
        <a:p>
          <a:r>
            <a:rPr lang="en-US" sz="1200" dirty="0">
              <a:latin typeface="Aptos Narrow" panose="020B0004020202020204" pitchFamily="34" charset="0"/>
            </a:rPr>
            <a:t>Cost-effectiveness main criterion for benefits package design</a:t>
          </a:r>
        </a:p>
      </dgm:t>
    </dgm:pt>
    <dgm:pt modelId="{675A1F6A-D754-475C-994D-371C48001CB5}" type="parTrans" cxnId="{AB6E7466-9D53-4859-A1F0-86280D82D10B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98FDBC3D-9E60-46C9-95E6-7403CCDF17EB}" type="sibTrans" cxnId="{AB6E7466-9D53-4859-A1F0-86280D82D10B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C67CA704-6367-4E26-82B9-152F283B1B88}">
      <dgm:prSet phldrT="[Text]" custT="1"/>
      <dgm:spPr/>
      <dgm:t>
        <a:bodyPr/>
        <a:lstStyle/>
        <a:p>
          <a:r>
            <a:rPr lang="en-US" sz="1200" dirty="0">
              <a:latin typeface="Aptos Narrow" panose="020B0004020202020204" pitchFamily="34" charset="0"/>
            </a:rPr>
            <a:t>Improved targeting of user fee exemptions</a:t>
          </a:r>
        </a:p>
        <a:p>
          <a:r>
            <a:rPr lang="en-US" sz="1000" dirty="0">
              <a:latin typeface="Aptos Narrow" panose="020B0004020202020204" pitchFamily="34" charset="0"/>
            </a:rPr>
            <a:t>Focus on poor and vulnerable</a:t>
          </a:r>
        </a:p>
      </dgm:t>
    </dgm:pt>
    <dgm:pt modelId="{EA342BED-12F1-4A3C-A482-8A7521560DF8}" type="parTrans" cxnId="{D0DEDE07-1FD7-4452-84C0-7F13A5F0FB6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213F43AC-5137-442C-AE6B-CD1A08B56CE7}" type="sibTrans" cxnId="{D0DEDE07-1FD7-4452-84C0-7F13A5F0FB6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224BFEAD-44EC-493F-B258-1C7FBE96DD1C}">
      <dgm:prSet phldrT="[Text]" custT="1"/>
      <dgm:spPr/>
      <dgm:t>
        <a:bodyPr/>
        <a:lstStyle/>
        <a:p>
          <a:r>
            <a:rPr lang="en-US" sz="1200" dirty="0">
              <a:latin typeface="Aptos Narrow" panose="020B0004020202020204" pitchFamily="34" charset="0"/>
            </a:rPr>
            <a:t>Efficient care delivery model</a:t>
          </a:r>
        </a:p>
        <a:p>
          <a:r>
            <a:rPr lang="en-US" sz="1000" dirty="0">
              <a:latin typeface="Aptos Narrow" panose="020B0004020202020204" pitchFamily="34" charset="0"/>
            </a:rPr>
            <a:t>Disease prevention, early detection, management at primary care level, enforce guidelines and gatekeeping, generic substitution of medicines</a:t>
          </a:r>
        </a:p>
      </dgm:t>
    </dgm:pt>
    <dgm:pt modelId="{D322BD50-5B6A-492A-B7A6-FCE65EEE59A1}" type="parTrans" cxnId="{E1D6CC6A-24CE-42DA-812C-7502576F151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A406F913-600B-4E84-AE44-C288AB0AB41E}" type="sibTrans" cxnId="{E1D6CC6A-24CE-42DA-812C-7502576F151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5F89A538-3E8C-48E7-AB4D-C47AA3AB5E65}">
      <dgm:prSet custT="1"/>
      <dgm:spPr/>
      <dgm:t>
        <a:bodyPr/>
        <a:lstStyle/>
        <a:p>
          <a:r>
            <a:rPr lang="en-US" sz="1200" dirty="0">
              <a:latin typeface="Aptos Narrow" panose="020B0004020202020204" pitchFamily="34" charset="0"/>
            </a:rPr>
            <a:t>Provider payment mechanisms that foster productivity, quality and equity</a:t>
          </a:r>
        </a:p>
      </dgm:t>
    </dgm:pt>
    <dgm:pt modelId="{5846F2A2-148E-4B1B-A4E8-26623BC9092A}" type="parTrans" cxnId="{D30FA8B2-79C4-468F-9786-95BE1DDF312E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CD48700D-34CC-4E9B-AE86-B78A6EFC06D3}" type="sibTrans" cxnId="{D30FA8B2-79C4-468F-9786-95BE1DDF312E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1FBE8D92-395D-4F25-8BBD-D82FDCB2B135}">
      <dgm:prSet custT="1"/>
      <dgm:spPr/>
      <dgm:t>
        <a:bodyPr/>
        <a:lstStyle/>
        <a:p>
          <a:r>
            <a:rPr lang="en-US" sz="1200" dirty="0">
              <a:latin typeface="Aptos Narrow" panose="020B0004020202020204" pitchFamily="34" charset="0"/>
            </a:rPr>
            <a:t>Reduce redundancies</a:t>
          </a:r>
        </a:p>
        <a:p>
          <a:r>
            <a:rPr lang="en-US" sz="1000" dirty="0">
              <a:latin typeface="Aptos Narrow" panose="020B0004020202020204" pitchFamily="34" charset="0"/>
            </a:rPr>
            <a:t>Unused hospital beds, facilities with low caseloads</a:t>
          </a:r>
        </a:p>
      </dgm:t>
    </dgm:pt>
    <dgm:pt modelId="{EFA0BCDD-C4FB-4A32-93E9-D2ED55440F0B}" type="parTrans" cxnId="{8ACF5773-BD1A-4B4E-87BF-A0DCEE97456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67E1CCA8-B5C1-4BD8-A5AE-616665CC584E}" type="sibTrans" cxnId="{8ACF5773-BD1A-4B4E-87BF-A0DCEE97456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6CEF8CB3-1ADA-495F-893D-13E29A6166D2}">
      <dgm:prSet custT="1"/>
      <dgm:spPr/>
      <dgm:t>
        <a:bodyPr/>
        <a:lstStyle/>
        <a:p>
          <a:r>
            <a:rPr lang="en-US" sz="2000" dirty="0"/>
            <a:t>…</a:t>
          </a:r>
        </a:p>
      </dgm:t>
    </dgm:pt>
    <dgm:pt modelId="{5405AF40-8D17-406F-9DB8-66ED3B697E7B}" type="parTrans" cxnId="{C2C204D1-1FFF-4801-BDCD-CE06E5933952}">
      <dgm:prSet/>
      <dgm:spPr/>
      <dgm:t>
        <a:bodyPr/>
        <a:lstStyle/>
        <a:p>
          <a:endParaRPr lang="en-US"/>
        </a:p>
      </dgm:t>
    </dgm:pt>
    <dgm:pt modelId="{5A93ABF1-AE75-4294-A9AE-25ADA0E56926}" type="sibTrans" cxnId="{C2C204D1-1FFF-4801-BDCD-CE06E5933952}">
      <dgm:prSet/>
      <dgm:spPr/>
      <dgm:t>
        <a:bodyPr/>
        <a:lstStyle/>
        <a:p>
          <a:endParaRPr lang="en-US"/>
        </a:p>
      </dgm:t>
    </dgm:pt>
    <dgm:pt modelId="{8C85008E-32ED-46B7-92B8-0EB77B6F59C4}" type="pres">
      <dgm:prSet presAssocID="{CA648B54-968B-4323-82B2-A8FD088849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B431D2-EB61-4821-BFA4-6C3609744C17}" type="pres">
      <dgm:prSet presAssocID="{9FD18E3D-4874-4C28-B254-48112AB13623}" presName="centerShape" presStyleLbl="node0" presStyleIdx="0" presStyleCnt="1"/>
      <dgm:spPr/>
    </dgm:pt>
    <dgm:pt modelId="{D90ED46A-2C28-4871-A1AE-910B93F7FEED}" type="pres">
      <dgm:prSet presAssocID="{675A1F6A-D754-475C-994D-371C48001CB5}" presName="parTrans" presStyleLbl="bgSibTrans2D1" presStyleIdx="0" presStyleCnt="6"/>
      <dgm:spPr/>
    </dgm:pt>
    <dgm:pt modelId="{A0F2505B-078B-4919-A6FC-8333399B6BC8}" type="pres">
      <dgm:prSet presAssocID="{2291D368-46C9-4782-B289-BED90482393A}" presName="node" presStyleLbl="node1" presStyleIdx="0" presStyleCnt="6">
        <dgm:presLayoutVars>
          <dgm:bulletEnabled val="1"/>
        </dgm:presLayoutVars>
      </dgm:prSet>
      <dgm:spPr/>
    </dgm:pt>
    <dgm:pt modelId="{165C8E55-4150-4D9F-9E39-A03D781F67BF}" type="pres">
      <dgm:prSet presAssocID="{EA342BED-12F1-4A3C-A482-8A7521560DF8}" presName="parTrans" presStyleLbl="bgSibTrans2D1" presStyleIdx="1" presStyleCnt="6"/>
      <dgm:spPr/>
    </dgm:pt>
    <dgm:pt modelId="{19D32421-BA5F-42A3-AE3F-5BC9B6911166}" type="pres">
      <dgm:prSet presAssocID="{C67CA704-6367-4E26-82B9-152F283B1B88}" presName="node" presStyleLbl="node1" presStyleIdx="1" presStyleCnt="6" custRadScaleRad="101810" custRadScaleInc="-17530">
        <dgm:presLayoutVars>
          <dgm:bulletEnabled val="1"/>
        </dgm:presLayoutVars>
      </dgm:prSet>
      <dgm:spPr/>
    </dgm:pt>
    <dgm:pt modelId="{F88FD23F-B93F-4A40-9E2D-A7D310219499}" type="pres">
      <dgm:prSet presAssocID="{D322BD50-5B6A-492A-B7A6-FCE65EEE59A1}" presName="parTrans" presStyleLbl="bgSibTrans2D1" presStyleIdx="2" presStyleCnt="6"/>
      <dgm:spPr/>
    </dgm:pt>
    <dgm:pt modelId="{7A7E4896-7335-41D8-9164-06FDBD15A12B}" type="pres">
      <dgm:prSet presAssocID="{224BFEAD-44EC-493F-B258-1C7FBE96DD1C}" presName="node" presStyleLbl="node1" presStyleIdx="2" presStyleCnt="6" custScaleX="141135" custScaleY="125737">
        <dgm:presLayoutVars>
          <dgm:bulletEnabled val="1"/>
        </dgm:presLayoutVars>
      </dgm:prSet>
      <dgm:spPr/>
    </dgm:pt>
    <dgm:pt modelId="{F3EA5EB3-9E3E-4188-B9FD-F529A4BE4A69}" type="pres">
      <dgm:prSet presAssocID="{5846F2A2-148E-4B1B-A4E8-26623BC9092A}" presName="parTrans" presStyleLbl="bgSibTrans2D1" presStyleIdx="3" presStyleCnt="6"/>
      <dgm:spPr/>
    </dgm:pt>
    <dgm:pt modelId="{7E8B19ED-8C9C-49E1-B29A-D6EDEF95CB2F}" type="pres">
      <dgm:prSet presAssocID="{5F89A538-3E8C-48E7-AB4D-C47AA3AB5E65}" presName="node" presStyleLbl="node1" presStyleIdx="3" presStyleCnt="6">
        <dgm:presLayoutVars>
          <dgm:bulletEnabled val="1"/>
        </dgm:presLayoutVars>
      </dgm:prSet>
      <dgm:spPr/>
    </dgm:pt>
    <dgm:pt modelId="{5B79226D-97B7-4A7F-8641-065BEE9D8086}" type="pres">
      <dgm:prSet presAssocID="{EFA0BCDD-C4FB-4A32-93E9-D2ED55440F0B}" presName="parTrans" presStyleLbl="bgSibTrans2D1" presStyleIdx="4" presStyleCnt="6"/>
      <dgm:spPr/>
    </dgm:pt>
    <dgm:pt modelId="{25B8603B-54CC-44B4-8268-EE2E598CA55A}" type="pres">
      <dgm:prSet presAssocID="{1FBE8D92-395D-4F25-8BBD-D82FDCB2B135}" presName="node" presStyleLbl="node1" presStyleIdx="4" presStyleCnt="6">
        <dgm:presLayoutVars>
          <dgm:bulletEnabled val="1"/>
        </dgm:presLayoutVars>
      </dgm:prSet>
      <dgm:spPr/>
    </dgm:pt>
    <dgm:pt modelId="{9B01CA05-12F3-4BAD-AF2A-F8DA88FA44C8}" type="pres">
      <dgm:prSet presAssocID="{5405AF40-8D17-406F-9DB8-66ED3B697E7B}" presName="parTrans" presStyleLbl="bgSibTrans2D1" presStyleIdx="5" presStyleCnt="6"/>
      <dgm:spPr/>
    </dgm:pt>
    <dgm:pt modelId="{BBF2852A-F15B-4685-9B7A-07C26750B424}" type="pres">
      <dgm:prSet presAssocID="{6CEF8CB3-1ADA-495F-893D-13E29A6166D2}" presName="node" presStyleLbl="node1" presStyleIdx="5" presStyleCnt="6">
        <dgm:presLayoutVars>
          <dgm:bulletEnabled val="1"/>
        </dgm:presLayoutVars>
      </dgm:prSet>
      <dgm:spPr/>
    </dgm:pt>
  </dgm:ptLst>
  <dgm:cxnLst>
    <dgm:cxn modelId="{D0DEDE07-1FD7-4452-84C0-7F13A5F0FB61}" srcId="{9FD18E3D-4874-4C28-B254-48112AB13623}" destId="{C67CA704-6367-4E26-82B9-152F283B1B88}" srcOrd="1" destOrd="0" parTransId="{EA342BED-12F1-4A3C-A482-8A7521560DF8}" sibTransId="{213F43AC-5137-442C-AE6B-CD1A08B56CE7}"/>
    <dgm:cxn modelId="{9CF8CD0B-0174-4ED1-9AE8-1A25420ABF04}" type="presOf" srcId="{2291D368-46C9-4782-B289-BED90482393A}" destId="{A0F2505B-078B-4919-A6FC-8333399B6BC8}" srcOrd="0" destOrd="0" presId="urn:microsoft.com/office/officeart/2005/8/layout/radial4"/>
    <dgm:cxn modelId="{BBC0910D-3581-4B1E-A5D9-CACF87FD460F}" type="presOf" srcId="{EA342BED-12F1-4A3C-A482-8A7521560DF8}" destId="{165C8E55-4150-4D9F-9E39-A03D781F67BF}" srcOrd="0" destOrd="0" presId="urn:microsoft.com/office/officeart/2005/8/layout/radial4"/>
    <dgm:cxn modelId="{C030FF0D-78A8-41D4-ABD8-A6CB6C7354BC}" type="presOf" srcId="{EFA0BCDD-C4FB-4A32-93E9-D2ED55440F0B}" destId="{5B79226D-97B7-4A7F-8641-065BEE9D8086}" srcOrd="0" destOrd="0" presId="urn:microsoft.com/office/officeart/2005/8/layout/radial4"/>
    <dgm:cxn modelId="{301F0D13-640A-4E99-B7EC-27616A430514}" type="presOf" srcId="{D322BD50-5B6A-492A-B7A6-FCE65EEE59A1}" destId="{F88FD23F-B93F-4A40-9E2D-A7D310219499}" srcOrd="0" destOrd="0" presId="urn:microsoft.com/office/officeart/2005/8/layout/radial4"/>
    <dgm:cxn modelId="{DB447B15-3F6B-47C7-A1FA-B7B35C502F80}" type="presOf" srcId="{6CEF8CB3-1ADA-495F-893D-13E29A6166D2}" destId="{BBF2852A-F15B-4685-9B7A-07C26750B424}" srcOrd="0" destOrd="0" presId="urn:microsoft.com/office/officeart/2005/8/layout/radial4"/>
    <dgm:cxn modelId="{AB227C17-847A-4DB6-A14A-95A95703606B}" type="presOf" srcId="{675A1F6A-D754-475C-994D-371C48001CB5}" destId="{D90ED46A-2C28-4871-A1AE-910B93F7FEED}" srcOrd="0" destOrd="0" presId="urn:microsoft.com/office/officeart/2005/8/layout/radial4"/>
    <dgm:cxn modelId="{1F8A8721-0F30-4B2E-A631-0F28A1201EBF}" type="presOf" srcId="{224BFEAD-44EC-493F-B258-1C7FBE96DD1C}" destId="{7A7E4896-7335-41D8-9164-06FDBD15A12B}" srcOrd="0" destOrd="0" presId="urn:microsoft.com/office/officeart/2005/8/layout/radial4"/>
    <dgm:cxn modelId="{92417A37-B324-4D20-8E4F-6AFB11994F64}" type="presOf" srcId="{9FD18E3D-4874-4C28-B254-48112AB13623}" destId="{19B431D2-EB61-4821-BFA4-6C3609744C17}" srcOrd="0" destOrd="0" presId="urn:microsoft.com/office/officeart/2005/8/layout/radial4"/>
    <dgm:cxn modelId="{9C1FB63A-AA38-4C8C-B61B-5B4DF3F641ED}" type="presOf" srcId="{1FBE8D92-395D-4F25-8BBD-D82FDCB2B135}" destId="{25B8603B-54CC-44B4-8268-EE2E598CA55A}" srcOrd="0" destOrd="0" presId="urn:microsoft.com/office/officeart/2005/8/layout/radial4"/>
    <dgm:cxn modelId="{E6484846-FA37-48BB-B0D9-C69EE49CA4A7}" type="presOf" srcId="{CA648B54-968B-4323-82B2-A8FD088849D8}" destId="{8C85008E-32ED-46B7-92B8-0EB77B6F59C4}" srcOrd="0" destOrd="0" presId="urn:microsoft.com/office/officeart/2005/8/layout/radial4"/>
    <dgm:cxn modelId="{AB6E7466-9D53-4859-A1F0-86280D82D10B}" srcId="{9FD18E3D-4874-4C28-B254-48112AB13623}" destId="{2291D368-46C9-4782-B289-BED90482393A}" srcOrd="0" destOrd="0" parTransId="{675A1F6A-D754-475C-994D-371C48001CB5}" sibTransId="{98FDBC3D-9E60-46C9-95E6-7403CCDF17EB}"/>
    <dgm:cxn modelId="{E1D6CC6A-24CE-42DA-812C-7502576F1511}" srcId="{9FD18E3D-4874-4C28-B254-48112AB13623}" destId="{224BFEAD-44EC-493F-B258-1C7FBE96DD1C}" srcOrd="2" destOrd="0" parTransId="{D322BD50-5B6A-492A-B7A6-FCE65EEE59A1}" sibTransId="{A406F913-600B-4E84-AE44-C288AB0AB41E}"/>
    <dgm:cxn modelId="{3B24A272-45CE-438B-9E80-3E7DB4C9582E}" type="presOf" srcId="{C67CA704-6367-4E26-82B9-152F283B1B88}" destId="{19D32421-BA5F-42A3-AE3F-5BC9B6911166}" srcOrd="0" destOrd="0" presId="urn:microsoft.com/office/officeart/2005/8/layout/radial4"/>
    <dgm:cxn modelId="{8ACF5773-BD1A-4B4E-87BF-A0DCEE974561}" srcId="{9FD18E3D-4874-4C28-B254-48112AB13623}" destId="{1FBE8D92-395D-4F25-8BBD-D82FDCB2B135}" srcOrd="4" destOrd="0" parTransId="{EFA0BCDD-C4FB-4A32-93E9-D2ED55440F0B}" sibTransId="{67E1CCA8-B5C1-4BD8-A5AE-616665CC584E}"/>
    <dgm:cxn modelId="{455BF789-6638-4666-85DE-3D9A20EB2D30}" type="presOf" srcId="{5F89A538-3E8C-48E7-AB4D-C47AA3AB5E65}" destId="{7E8B19ED-8C9C-49E1-B29A-D6EDEF95CB2F}" srcOrd="0" destOrd="0" presId="urn:microsoft.com/office/officeart/2005/8/layout/radial4"/>
    <dgm:cxn modelId="{0EC5CAA6-F2FB-4D34-A6DF-3C3ADD66B393}" type="presOf" srcId="{5846F2A2-148E-4B1B-A4E8-26623BC9092A}" destId="{F3EA5EB3-9E3E-4188-B9FD-F529A4BE4A69}" srcOrd="0" destOrd="0" presId="urn:microsoft.com/office/officeart/2005/8/layout/radial4"/>
    <dgm:cxn modelId="{F7CA73AB-31E8-44B2-A5B6-78DE1450A97E}" type="presOf" srcId="{5405AF40-8D17-406F-9DB8-66ED3B697E7B}" destId="{9B01CA05-12F3-4BAD-AF2A-F8DA88FA44C8}" srcOrd="0" destOrd="0" presId="urn:microsoft.com/office/officeart/2005/8/layout/radial4"/>
    <dgm:cxn modelId="{D30FA8B2-79C4-468F-9786-95BE1DDF312E}" srcId="{9FD18E3D-4874-4C28-B254-48112AB13623}" destId="{5F89A538-3E8C-48E7-AB4D-C47AA3AB5E65}" srcOrd="3" destOrd="0" parTransId="{5846F2A2-148E-4B1B-A4E8-26623BC9092A}" sibTransId="{CD48700D-34CC-4E9B-AE86-B78A6EFC06D3}"/>
    <dgm:cxn modelId="{C2C204D1-1FFF-4801-BDCD-CE06E5933952}" srcId="{9FD18E3D-4874-4C28-B254-48112AB13623}" destId="{6CEF8CB3-1ADA-495F-893D-13E29A6166D2}" srcOrd="5" destOrd="0" parTransId="{5405AF40-8D17-406F-9DB8-66ED3B697E7B}" sibTransId="{5A93ABF1-AE75-4294-A9AE-25ADA0E56926}"/>
    <dgm:cxn modelId="{5042E5E7-E24A-435F-BDF2-A9B191D76C11}" srcId="{CA648B54-968B-4323-82B2-A8FD088849D8}" destId="{9FD18E3D-4874-4C28-B254-48112AB13623}" srcOrd="0" destOrd="0" parTransId="{35C4804E-7033-4041-A27F-6DBFE22CB190}" sibTransId="{A003B07C-A54F-44F1-A413-F0A0514B1F3A}"/>
    <dgm:cxn modelId="{E28B8DF4-2886-4084-99E9-7095458A258B}" type="presParOf" srcId="{8C85008E-32ED-46B7-92B8-0EB77B6F59C4}" destId="{19B431D2-EB61-4821-BFA4-6C3609744C17}" srcOrd="0" destOrd="0" presId="urn:microsoft.com/office/officeart/2005/8/layout/radial4"/>
    <dgm:cxn modelId="{6B43E656-66B6-4888-A4F7-9FCF73AA5FAD}" type="presParOf" srcId="{8C85008E-32ED-46B7-92B8-0EB77B6F59C4}" destId="{D90ED46A-2C28-4871-A1AE-910B93F7FEED}" srcOrd="1" destOrd="0" presId="urn:microsoft.com/office/officeart/2005/8/layout/radial4"/>
    <dgm:cxn modelId="{B670C0F5-E3C8-45DD-9101-FA4224921930}" type="presParOf" srcId="{8C85008E-32ED-46B7-92B8-0EB77B6F59C4}" destId="{A0F2505B-078B-4919-A6FC-8333399B6BC8}" srcOrd="2" destOrd="0" presId="urn:microsoft.com/office/officeart/2005/8/layout/radial4"/>
    <dgm:cxn modelId="{AD37F6B2-6D0C-4A44-AB0D-2D5B33EB5C9E}" type="presParOf" srcId="{8C85008E-32ED-46B7-92B8-0EB77B6F59C4}" destId="{165C8E55-4150-4D9F-9E39-A03D781F67BF}" srcOrd="3" destOrd="0" presId="urn:microsoft.com/office/officeart/2005/8/layout/radial4"/>
    <dgm:cxn modelId="{3DF20619-06A3-45BD-A4FD-68CF289ABD62}" type="presParOf" srcId="{8C85008E-32ED-46B7-92B8-0EB77B6F59C4}" destId="{19D32421-BA5F-42A3-AE3F-5BC9B6911166}" srcOrd="4" destOrd="0" presId="urn:microsoft.com/office/officeart/2005/8/layout/radial4"/>
    <dgm:cxn modelId="{948C207B-83C9-49C3-9C7E-723D6E694798}" type="presParOf" srcId="{8C85008E-32ED-46B7-92B8-0EB77B6F59C4}" destId="{F88FD23F-B93F-4A40-9E2D-A7D310219499}" srcOrd="5" destOrd="0" presId="urn:microsoft.com/office/officeart/2005/8/layout/radial4"/>
    <dgm:cxn modelId="{75BAD08C-9B07-4EF7-98C9-B8DB5432E2E6}" type="presParOf" srcId="{8C85008E-32ED-46B7-92B8-0EB77B6F59C4}" destId="{7A7E4896-7335-41D8-9164-06FDBD15A12B}" srcOrd="6" destOrd="0" presId="urn:microsoft.com/office/officeart/2005/8/layout/radial4"/>
    <dgm:cxn modelId="{8A7B7D28-90C5-44FA-8EAA-E99456BE2CC2}" type="presParOf" srcId="{8C85008E-32ED-46B7-92B8-0EB77B6F59C4}" destId="{F3EA5EB3-9E3E-4188-B9FD-F529A4BE4A69}" srcOrd="7" destOrd="0" presId="urn:microsoft.com/office/officeart/2005/8/layout/radial4"/>
    <dgm:cxn modelId="{8AB7B3FA-3D6A-419E-BD92-FE932C968A07}" type="presParOf" srcId="{8C85008E-32ED-46B7-92B8-0EB77B6F59C4}" destId="{7E8B19ED-8C9C-49E1-B29A-D6EDEF95CB2F}" srcOrd="8" destOrd="0" presId="urn:microsoft.com/office/officeart/2005/8/layout/radial4"/>
    <dgm:cxn modelId="{A5843FEA-53C4-487F-BEE1-F4F3B2EFC5CA}" type="presParOf" srcId="{8C85008E-32ED-46B7-92B8-0EB77B6F59C4}" destId="{5B79226D-97B7-4A7F-8641-065BEE9D8086}" srcOrd="9" destOrd="0" presId="urn:microsoft.com/office/officeart/2005/8/layout/radial4"/>
    <dgm:cxn modelId="{A5319A78-75BF-41A5-A726-C1005AE29A2F}" type="presParOf" srcId="{8C85008E-32ED-46B7-92B8-0EB77B6F59C4}" destId="{25B8603B-54CC-44B4-8268-EE2E598CA55A}" srcOrd="10" destOrd="0" presId="urn:microsoft.com/office/officeart/2005/8/layout/radial4"/>
    <dgm:cxn modelId="{52DE09F6-E45B-49BC-89AA-B4A82B8E521E}" type="presParOf" srcId="{8C85008E-32ED-46B7-92B8-0EB77B6F59C4}" destId="{9B01CA05-12F3-4BAD-AF2A-F8DA88FA44C8}" srcOrd="11" destOrd="0" presId="urn:microsoft.com/office/officeart/2005/8/layout/radial4"/>
    <dgm:cxn modelId="{DBDB4E3D-7395-4D25-9640-A3AFA3FDC0C5}" type="presParOf" srcId="{8C85008E-32ED-46B7-92B8-0EB77B6F59C4}" destId="{BBF2852A-F15B-4685-9B7A-07C26750B42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B213E8-37F0-4CFE-8CED-77EF5CAA5EE2}" type="doc">
      <dgm:prSet loTypeId="urn:microsoft.com/office/officeart/2005/8/layout/equation1" loCatId="process" qsTypeId="urn:microsoft.com/office/officeart/2005/8/quickstyle/simple1" qsCatId="simple" csTypeId="urn:microsoft.com/office/officeart/2005/8/colors/accent3_3" csCatId="accent3" phldr="1"/>
      <dgm:spPr/>
    </dgm:pt>
    <dgm:pt modelId="{58EFD871-5E64-48B1-9A10-158953A7644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Taxes</a:t>
          </a:r>
        </a:p>
      </dgm:t>
    </dgm:pt>
    <dgm:pt modelId="{2DFA366A-F75F-4E82-84F7-52F83EA5F592}" type="parTrans" cxnId="{D9E9D089-22F5-48C1-8868-F7A786A5EA8E}">
      <dgm:prSet/>
      <dgm:spPr/>
      <dgm:t>
        <a:bodyPr/>
        <a:lstStyle/>
        <a:p>
          <a:endParaRPr lang="en-US"/>
        </a:p>
      </dgm:t>
    </dgm:pt>
    <dgm:pt modelId="{D851A8C2-5683-4FF3-8E88-BBDCC14D3E6B}" type="sibTrans" cxnId="{D9E9D089-22F5-48C1-8868-F7A786A5EA8E}">
      <dgm:prSet/>
      <dgm:spPr/>
      <dgm:t>
        <a:bodyPr/>
        <a:lstStyle/>
        <a:p>
          <a:endParaRPr lang="en-US"/>
        </a:p>
      </dgm:t>
    </dgm:pt>
    <dgm:pt modelId="{A74FD9A6-92B3-480A-9E79-D236C5F856A2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Social Health Insurance Contributions</a:t>
          </a:r>
        </a:p>
      </dgm:t>
    </dgm:pt>
    <dgm:pt modelId="{555E2D45-9976-4966-9F3A-AAE018FF2F39}" type="parTrans" cxnId="{D78A4EFD-6238-4B66-8AEC-932C574110F7}">
      <dgm:prSet/>
      <dgm:spPr/>
      <dgm:t>
        <a:bodyPr/>
        <a:lstStyle/>
        <a:p>
          <a:endParaRPr lang="en-US"/>
        </a:p>
      </dgm:t>
    </dgm:pt>
    <dgm:pt modelId="{ACD889CD-BA53-4C15-A682-5176215FD65B}" type="sibTrans" cxnId="{D78A4EFD-6238-4B66-8AEC-932C574110F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76155A9-1077-4D57-84E8-406504A60EF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Envelope for public pre-paid Health Coverage</a:t>
          </a:r>
        </a:p>
      </dgm:t>
    </dgm:pt>
    <dgm:pt modelId="{37D10569-C289-432D-998A-E84E8D452251}" type="parTrans" cxnId="{7425A006-F1A9-4542-8C96-0A93ECCA5F13}">
      <dgm:prSet/>
      <dgm:spPr/>
      <dgm:t>
        <a:bodyPr/>
        <a:lstStyle/>
        <a:p>
          <a:endParaRPr lang="en-US"/>
        </a:p>
      </dgm:t>
    </dgm:pt>
    <dgm:pt modelId="{E89F5367-8661-4619-A515-0392ED56BAB1}" type="sibTrans" cxnId="{7425A006-F1A9-4542-8C96-0A93ECCA5F13}">
      <dgm:prSet/>
      <dgm:spPr/>
      <dgm:t>
        <a:bodyPr/>
        <a:lstStyle/>
        <a:p>
          <a:endParaRPr lang="en-US"/>
        </a:p>
      </dgm:t>
    </dgm:pt>
    <dgm:pt modelId="{3849C3BC-A129-4F7D-99B1-A7AA88B2367D}" type="pres">
      <dgm:prSet presAssocID="{02B213E8-37F0-4CFE-8CED-77EF5CAA5EE2}" presName="linearFlow" presStyleCnt="0">
        <dgm:presLayoutVars>
          <dgm:dir/>
          <dgm:resizeHandles val="exact"/>
        </dgm:presLayoutVars>
      </dgm:prSet>
      <dgm:spPr/>
    </dgm:pt>
    <dgm:pt modelId="{DE8B6F88-C6EF-4E8A-A811-BACE219D058A}" type="pres">
      <dgm:prSet presAssocID="{58EFD871-5E64-48B1-9A10-158953A76444}" presName="node" presStyleLbl="node1" presStyleIdx="0" presStyleCnt="3">
        <dgm:presLayoutVars>
          <dgm:bulletEnabled val="1"/>
        </dgm:presLayoutVars>
      </dgm:prSet>
      <dgm:spPr/>
    </dgm:pt>
    <dgm:pt modelId="{835E3D1D-DB91-4B53-99D1-C3E9486F9355}" type="pres">
      <dgm:prSet presAssocID="{D851A8C2-5683-4FF3-8E88-BBDCC14D3E6B}" presName="spacerL" presStyleCnt="0"/>
      <dgm:spPr/>
    </dgm:pt>
    <dgm:pt modelId="{DC86F5B4-E378-4484-990B-ADDBF4A0E88F}" type="pres">
      <dgm:prSet presAssocID="{D851A8C2-5683-4FF3-8E88-BBDCC14D3E6B}" presName="sibTrans" presStyleLbl="sibTrans2D1" presStyleIdx="0" presStyleCnt="2"/>
      <dgm:spPr/>
    </dgm:pt>
    <dgm:pt modelId="{25CA4471-B4BA-4C0F-A582-0F219DF4B875}" type="pres">
      <dgm:prSet presAssocID="{D851A8C2-5683-4FF3-8E88-BBDCC14D3E6B}" presName="spacerR" presStyleCnt="0"/>
      <dgm:spPr/>
    </dgm:pt>
    <dgm:pt modelId="{7A77F240-0014-435D-AECE-9914B13B9935}" type="pres">
      <dgm:prSet presAssocID="{A74FD9A6-92B3-480A-9E79-D236C5F856A2}" presName="node" presStyleLbl="node1" presStyleIdx="1" presStyleCnt="3">
        <dgm:presLayoutVars>
          <dgm:bulletEnabled val="1"/>
        </dgm:presLayoutVars>
      </dgm:prSet>
      <dgm:spPr/>
    </dgm:pt>
    <dgm:pt modelId="{091DC175-CD76-4845-BEE0-738E581F8D8B}" type="pres">
      <dgm:prSet presAssocID="{ACD889CD-BA53-4C15-A682-5176215FD65B}" presName="spacerL" presStyleCnt="0"/>
      <dgm:spPr/>
    </dgm:pt>
    <dgm:pt modelId="{125177BD-EC33-4E1B-A69F-A260841921E2}" type="pres">
      <dgm:prSet presAssocID="{ACD889CD-BA53-4C15-A682-5176215FD65B}" presName="sibTrans" presStyleLbl="sibTrans2D1" presStyleIdx="1" presStyleCnt="2"/>
      <dgm:spPr/>
    </dgm:pt>
    <dgm:pt modelId="{21E73889-0E74-4E64-AAE2-F9401788E909}" type="pres">
      <dgm:prSet presAssocID="{ACD889CD-BA53-4C15-A682-5176215FD65B}" presName="spacerR" presStyleCnt="0"/>
      <dgm:spPr/>
    </dgm:pt>
    <dgm:pt modelId="{1A10B154-FFCE-4C41-917E-F8E3F967CC8F}" type="pres">
      <dgm:prSet presAssocID="{576155A9-1077-4D57-84E8-406504A60EFF}" presName="node" presStyleLbl="node1" presStyleIdx="2" presStyleCnt="3">
        <dgm:presLayoutVars>
          <dgm:bulletEnabled val="1"/>
        </dgm:presLayoutVars>
      </dgm:prSet>
      <dgm:spPr/>
    </dgm:pt>
  </dgm:ptLst>
  <dgm:cxnLst>
    <dgm:cxn modelId="{7425A006-F1A9-4542-8C96-0A93ECCA5F13}" srcId="{02B213E8-37F0-4CFE-8CED-77EF5CAA5EE2}" destId="{576155A9-1077-4D57-84E8-406504A60EFF}" srcOrd="2" destOrd="0" parTransId="{37D10569-C289-432D-998A-E84E8D452251}" sibTransId="{E89F5367-8661-4619-A515-0392ED56BAB1}"/>
    <dgm:cxn modelId="{FE760124-AF81-4BEE-A273-B8B6933FEC79}" type="presOf" srcId="{D851A8C2-5683-4FF3-8E88-BBDCC14D3E6B}" destId="{DC86F5B4-E378-4484-990B-ADDBF4A0E88F}" srcOrd="0" destOrd="0" presId="urn:microsoft.com/office/officeart/2005/8/layout/equation1"/>
    <dgm:cxn modelId="{3DAD763B-4929-4832-B224-30CB6E9831CC}" type="presOf" srcId="{58EFD871-5E64-48B1-9A10-158953A76444}" destId="{DE8B6F88-C6EF-4E8A-A811-BACE219D058A}" srcOrd="0" destOrd="0" presId="urn:microsoft.com/office/officeart/2005/8/layout/equation1"/>
    <dgm:cxn modelId="{B6F2DB3E-9819-45B6-98A1-BB8BBB2F3CC9}" type="presOf" srcId="{A74FD9A6-92B3-480A-9E79-D236C5F856A2}" destId="{7A77F240-0014-435D-AECE-9914B13B9935}" srcOrd="0" destOrd="0" presId="urn:microsoft.com/office/officeart/2005/8/layout/equation1"/>
    <dgm:cxn modelId="{112EAE74-62E5-41A4-A4AF-5E99FED24659}" type="presOf" srcId="{ACD889CD-BA53-4C15-A682-5176215FD65B}" destId="{125177BD-EC33-4E1B-A69F-A260841921E2}" srcOrd="0" destOrd="0" presId="urn:microsoft.com/office/officeart/2005/8/layout/equation1"/>
    <dgm:cxn modelId="{D9E9D089-22F5-48C1-8868-F7A786A5EA8E}" srcId="{02B213E8-37F0-4CFE-8CED-77EF5CAA5EE2}" destId="{58EFD871-5E64-48B1-9A10-158953A76444}" srcOrd="0" destOrd="0" parTransId="{2DFA366A-F75F-4E82-84F7-52F83EA5F592}" sibTransId="{D851A8C2-5683-4FF3-8E88-BBDCC14D3E6B}"/>
    <dgm:cxn modelId="{4B1FB5C6-3515-4472-8132-3C709CB23F40}" type="presOf" srcId="{02B213E8-37F0-4CFE-8CED-77EF5CAA5EE2}" destId="{3849C3BC-A129-4F7D-99B1-A7AA88B2367D}" srcOrd="0" destOrd="0" presId="urn:microsoft.com/office/officeart/2005/8/layout/equation1"/>
    <dgm:cxn modelId="{46B6E0F2-01ED-46C3-ABEA-F4230BB88F0B}" type="presOf" srcId="{576155A9-1077-4D57-84E8-406504A60EFF}" destId="{1A10B154-FFCE-4C41-917E-F8E3F967CC8F}" srcOrd="0" destOrd="0" presId="urn:microsoft.com/office/officeart/2005/8/layout/equation1"/>
    <dgm:cxn modelId="{D78A4EFD-6238-4B66-8AEC-932C574110F7}" srcId="{02B213E8-37F0-4CFE-8CED-77EF5CAA5EE2}" destId="{A74FD9A6-92B3-480A-9E79-D236C5F856A2}" srcOrd="1" destOrd="0" parTransId="{555E2D45-9976-4966-9F3A-AAE018FF2F39}" sibTransId="{ACD889CD-BA53-4C15-A682-5176215FD65B}"/>
    <dgm:cxn modelId="{5DD36324-691C-4B26-A06B-56D77C6E503B}" type="presParOf" srcId="{3849C3BC-A129-4F7D-99B1-A7AA88B2367D}" destId="{DE8B6F88-C6EF-4E8A-A811-BACE219D058A}" srcOrd="0" destOrd="0" presId="urn:microsoft.com/office/officeart/2005/8/layout/equation1"/>
    <dgm:cxn modelId="{DD896EE0-8A24-479A-BBA2-499981207547}" type="presParOf" srcId="{3849C3BC-A129-4F7D-99B1-A7AA88B2367D}" destId="{835E3D1D-DB91-4B53-99D1-C3E9486F9355}" srcOrd="1" destOrd="0" presId="urn:microsoft.com/office/officeart/2005/8/layout/equation1"/>
    <dgm:cxn modelId="{2B05EAD2-0470-4A85-9669-BDB4A8B652E0}" type="presParOf" srcId="{3849C3BC-A129-4F7D-99B1-A7AA88B2367D}" destId="{DC86F5B4-E378-4484-990B-ADDBF4A0E88F}" srcOrd="2" destOrd="0" presId="urn:microsoft.com/office/officeart/2005/8/layout/equation1"/>
    <dgm:cxn modelId="{4E6EA833-AD7B-4427-A3B0-DB4706DA98B8}" type="presParOf" srcId="{3849C3BC-A129-4F7D-99B1-A7AA88B2367D}" destId="{25CA4471-B4BA-4C0F-A582-0F219DF4B875}" srcOrd="3" destOrd="0" presId="urn:microsoft.com/office/officeart/2005/8/layout/equation1"/>
    <dgm:cxn modelId="{87B91B14-27B9-401E-B11E-0B07867507BB}" type="presParOf" srcId="{3849C3BC-A129-4F7D-99B1-A7AA88B2367D}" destId="{7A77F240-0014-435D-AECE-9914B13B9935}" srcOrd="4" destOrd="0" presId="urn:microsoft.com/office/officeart/2005/8/layout/equation1"/>
    <dgm:cxn modelId="{7F22DAFA-83AC-43FD-A10A-20D650957F5F}" type="presParOf" srcId="{3849C3BC-A129-4F7D-99B1-A7AA88B2367D}" destId="{091DC175-CD76-4845-BEE0-738E581F8D8B}" srcOrd="5" destOrd="0" presId="urn:microsoft.com/office/officeart/2005/8/layout/equation1"/>
    <dgm:cxn modelId="{5A3AF688-DDBC-4E69-9CB9-CDFCA6973B45}" type="presParOf" srcId="{3849C3BC-A129-4F7D-99B1-A7AA88B2367D}" destId="{125177BD-EC33-4E1B-A69F-A260841921E2}" srcOrd="6" destOrd="0" presId="urn:microsoft.com/office/officeart/2005/8/layout/equation1"/>
    <dgm:cxn modelId="{AAA837C4-96CF-49C6-9F19-AC010E006B06}" type="presParOf" srcId="{3849C3BC-A129-4F7D-99B1-A7AA88B2367D}" destId="{21E73889-0E74-4E64-AAE2-F9401788E909}" srcOrd="7" destOrd="0" presId="urn:microsoft.com/office/officeart/2005/8/layout/equation1"/>
    <dgm:cxn modelId="{CF05B4D7-7B2A-4AD6-9A76-3F19D55A3F81}" type="presParOf" srcId="{3849C3BC-A129-4F7D-99B1-A7AA88B2367D}" destId="{1A10B154-FFCE-4C41-917E-F8E3F967CC8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B213E8-37F0-4CFE-8CED-77EF5CAA5EE2}" type="doc">
      <dgm:prSet loTypeId="urn:microsoft.com/office/officeart/2005/8/layout/equation1" loCatId="process" qsTypeId="urn:microsoft.com/office/officeart/2005/8/quickstyle/simple1" qsCatId="simple" csTypeId="urn:microsoft.com/office/officeart/2005/8/colors/accent3_3" csCatId="accent3" phldr="1"/>
      <dgm:spPr/>
    </dgm:pt>
    <dgm:pt modelId="{58EFD871-5E64-48B1-9A10-158953A7644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Taxes</a:t>
          </a:r>
        </a:p>
      </dgm:t>
    </dgm:pt>
    <dgm:pt modelId="{2DFA366A-F75F-4E82-84F7-52F83EA5F592}" type="parTrans" cxnId="{D9E9D089-22F5-48C1-8868-F7A786A5EA8E}">
      <dgm:prSet/>
      <dgm:spPr/>
      <dgm:t>
        <a:bodyPr/>
        <a:lstStyle/>
        <a:p>
          <a:endParaRPr lang="en-US"/>
        </a:p>
      </dgm:t>
    </dgm:pt>
    <dgm:pt modelId="{D851A8C2-5683-4FF3-8E88-BBDCC14D3E6B}" type="sibTrans" cxnId="{D9E9D089-22F5-48C1-8868-F7A786A5EA8E}">
      <dgm:prSet/>
      <dgm:spPr/>
      <dgm:t>
        <a:bodyPr/>
        <a:lstStyle/>
        <a:p>
          <a:endParaRPr lang="en-US"/>
        </a:p>
      </dgm:t>
    </dgm:pt>
    <dgm:pt modelId="{A74FD9A6-92B3-480A-9E79-D236C5F856A2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Social Health Insurance Contributions</a:t>
          </a:r>
        </a:p>
      </dgm:t>
    </dgm:pt>
    <dgm:pt modelId="{555E2D45-9976-4966-9F3A-AAE018FF2F39}" type="parTrans" cxnId="{D78A4EFD-6238-4B66-8AEC-932C574110F7}">
      <dgm:prSet/>
      <dgm:spPr/>
      <dgm:t>
        <a:bodyPr/>
        <a:lstStyle/>
        <a:p>
          <a:endParaRPr lang="en-US"/>
        </a:p>
      </dgm:t>
    </dgm:pt>
    <dgm:pt modelId="{ACD889CD-BA53-4C15-A682-5176215FD65B}" type="sibTrans" cxnId="{D78A4EFD-6238-4B66-8AEC-932C574110F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76155A9-1077-4D57-84E8-406504A60EF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Envelope for public pre-paid Health Coverage</a:t>
          </a:r>
        </a:p>
      </dgm:t>
    </dgm:pt>
    <dgm:pt modelId="{37D10569-C289-432D-998A-E84E8D452251}" type="parTrans" cxnId="{7425A006-F1A9-4542-8C96-0A93ECCA5F13}">
      <dgm:prSet/>
      <dgm:spPr/>
      <dgm:t>
        <a:bodyPr/>
        <a:lstStyle/>
        <a:p>
          <a:endParaRPr lang="en-US"/>
        </a:p>
      </dgm:t>
    </dgm:pt>
    <dgm:pt modelId="{E89F5367-8661-4619-A515-0392ED56BAB1}" type="sibTrans" cxnId="{7425A006-F1A9-4542-8C96-0A93ECCA5F13}">
      <dgm:prSet/>
      <dgm:spPr/>
      <dgm:t>
        <a:bodyPr/>
        <a:lstStyle/>
        <a:p>
          <a:endParaRPr lang="en-US"/>
        </a:p>
      </dgm:t>
    </dgm:pt>
    <dgm:pt modelId="{3849C3BC-A129-4F7D-99B1-A7AA88B2367D}" type="pres">
      <dgm:prSet presAssocID="{02B213E8-37F0-4CFE-8CED-77EF5CAA5EE2}" presName="linearFlow" presStyleCnt="0">
        <dgm:presLayoutVars>
          <dgm:dir/>
          <dgm:resizeHandles val="exact"/>
        </dgm:presLayoutVars>
      </dgm:prSet>
      <dgm:spPr/>
    </dgm:pt>
    <dgm:pt modelId="{DE8B6F88-C6EF-4E8A-A811-BACE219D058A}" type="pres">
      <dgm:prSet presAssocID="{58EFD871-5E64-48B1-9A10-158953A76444}" presName="node" presStyleLbl="node1" presStyleIdx="0" presStyleCnt="3">
        <dgm:presLayoutVars>
          <dgm:bulletEnabled val="1"/>
        </dgm:presLayoutVars>
      </dgm:prSet>
      <dgm:spPr/>
    </dgm:pt>
    <dgm:pt modelId="{835E3D1D-DB91-4B53-99D1-C3E9486F9355}" type="pres">
      <dgm:prSet presAssocID="{D851A8C2-5683-4FF3-8E88-BBDCC14D3E6B}" presName="spacerL" presStyleCnt="0"/>
      <dgm:spPr/>
    </dgm:pt>
    <dgm:pt modelId="{DC86F5B4-E378-4484-990B-ADDBF4A0E88F}" type="pres">
      <dgm:prSet presAssocID="{D851A8C2-5683-4FF3-8E88-BBDCC14D3E6B}" presName="sibTrans" presStyleLbl="sibTrans2D1" presStyleIdx="0" presStyleCnt="2"/>
      <dgm:spPr/>
    </dgm:pt>
    <dgm:pt modelId="{25CA4471-B4BA-4C0F-A582-0F219DF4B875}" type="pres">
      <dgm:prSet presAssocID="{D851A8C2-5683-4FF3-8E88-BBDCC14D3E6B}" presName="spacerR" presStyleCnt="0"/>
      <dgm:spPr/>
    </dgm:pt>
    <dgm:pt modelId="{7A77F240-0014-435D-AECE-9914B13B9935}" type="pres">
      <dgm:prSet presAssocID="{A74FD9A6-92B3-480A-9E79-D236C5F856A2}" presName="node" presStyleLbl="node1" presStyleIdx="1" presStyleCnt="3">
        <dgm:presLayoutVars>
          <dgm:bulletEnabled val="1"/>
        </dgm:presLayoutVars>
      </dgm:prSet>
      <dgm:spPr/>
    </dgm:pt>
    <dgm:pt modelId="{091DC175-CD76-4845-BEE0-738E581F8D8B}" type="pres">
      <dgm:prSet presAssocID="{ACD889CD-BA53-4C15-A682-5176215FD65B}" presName="spacerL" presStyleCnt="0"/>
      <dgm:spPr/>
    </dgm:pt>
    <dgm:pt modelId="{125177BD-EC33-4E1B-A69F-A260841921E2}" type="pres">
      <dgm:prSet presAssocID="{ACD889CD-BA53-4C15-A682-5176215FD65B}" presName="sibTrans" presStyleLbl="sibTrans2D1" presStyleIdx="1" presStyleCnt="2"/>
      <dgm:spPr/>
    </dgm:pt>
    <dgm:pt modelId="{21E73889-0E74-4E64-AAE2-F9401788E909}" type="pres">
      <dgm:prSet presAssocID="{ACD889CD-BA53-4C15-A682-5176215FD65B}" presName="spacerR" presStyleCnt="0"/>
      <dgm:spPr/>
    </dgm:pt>
    <dgm:pt modelId="{1A10B154-FFCE-4C41-917E-F8E3F967CC8F}" type="pres">
      <dgm:prSet presAssocID="{576155A9-1077-4D57-84E8-406504A60EFF}" presName="node" presStyleLbl="node1" presStyleIdx="2" presStyleCnt="3">
        <dgm:presLayoutVars>
          <dgm:bulletEnabled val="1"/>
        </dgm:presLayoutVars>
      </dgm:prSet>
      <dgm:spPr/>
    </dgm:pt>
  </dgm:ptLst>
  <dgm:cxnLst>
    <dgm:cxn modelId="{7425A006-F1A9-4542-8C96-0A93ECCA5F13}" srcId="{02B213E8-37F0-4CFE-8CED-77EF5CAA5EE2}" destId="{576155A9-1077-4D57-84E8-406504A60EFF}" srcOrd="2" destOrd="0" parTransId="{37D10569-C289-432D-998A-E84E8D452251}" sibTransId="{E89F5367-8661-4619-A515-0392ED56BAB1}"/>
    <dgm:cxn modelId="{FE760124-AF81-4BEE-A273-B8B6933FEC79}" type="presOf" srcId="{D851A8C2-5683-4FF3-8E88-BBDCC14D3E6B}" destId="{DC86F5B4-E378-4484-990B-ADDBF4A0E88F}" srcOrd="0" destOrd="0" presId="urn:microsoft.com/office/officeart/2005/8/layout/equation1"/>
    <dgm:cxn modelId="{3DAD763B-4929-4832-B224-30CB6E9831CC}" type="presOf" srcId="{58EFD871-5E64-48B1-9A10-158953A76444}" destId="{DE8B6F88-C6EF-4E8A-A811-BACE219D058A}" srcOrd="0" destOrd="0" presId="urn:microsoft.com/office/officeart/2005/8/layout/equation1"/>
    <dgm:cxn modelId="{B6F2DB3E-9819-45B6-98A1-BB8BBB2F3CC9}" type="presOf" srcId="{A74FD9A6-92B3-480A-9E79-D236C5F856A2}" destId="{7A77F240-0014-435D-AECE-9914B13B9935}" srcOrd="0" destOrd="0" presId="urn:microsoft.com/office/officeart/2005/8/layout/equation1"/>
    <dgm:cxn modelId="{112EAE74-62E5-41A4-A4AF-5E99FED24659}" type="presOf" srcId="{ACD889CD-BA53-4C15-A682-5176215FD65B}" destId="{125177BD-EC33-4E1B-A69F-A260841921E2}" srcOrd="0" destOrd="0" presId="urn:microsoft.com/office/officeart/2005/8/layout/equation1"/>
    <dgm:cxn modelId="{D9E9D089-22F5-48C1-8868-F7A786A5EA8E}" srcId="{02B213E8-37F0-4CFE-8CED-77EF5CAA5EE2}" destId="{58EFD871-5E64-48B1-9A10-158953A76444}" srcOrd="0" destOrd="0" parTransId="{2DFA366A-F75F-4E82-84F7-52F83EA5F592}" sibTransId="{D851A8C2-5683-4FF3-8E88-BBDCC14D3E6B}"/>
    <dgm:cxn modelId="{4B1FB5C6-3515-4472-8132-3C709CB23F40}" type="presOf" srcId="{02B213E8-37F0-4CFE-8CED-77EF5CAA5EE2}" destId="{3849C3BC-A129-4F7D-99B1-A7AA88B2367D}" srcOrd="0" destOrd="0" presId="urn:microsoft.com/office/officeart/2005/8/layout/equation1"/>
    <dgm:cxn modelId="{46B6E0F2-01ED-46C3-ABEA-F4230BB88F0B}" type="presOf" srcId="{576155A9-1077-4D57-84E8-406504A60EFF}" destId="{1A10B154-FFCE-4C41-917E-F8E3F967CC8F}" srcOrd="0" destOrd="0" presId="urn:microsoft.com/office/officeart/2005/8/layout/equation1"/>
    <dgm:cxn modelId="{D78A4EFD-6238-4B66-8AEC-932C574110F7}" srcId="{02B213E8-37F0-4CFE-8CED-77EF5CAA5EE2}" destId="{A74FD9A6-92B3-480A-9E79-D236C5F856A2}" srcOrd="1" destOrd="0" parTransId="{555E2D45-9976-4966-9F3A-AAE018FF2F39}" sibTransId="{ACD889CD-BA53-4C15-A682-5176215FD65B}"/>
    <dgm:cxn modelId="{5DD36324-691C-4B26-A06B-56D77C6E503B}" type="presParOf" srcId="{3849C3BC-A129-4F7D-99B1-A7AA88B2367D}" destId="{DE8B6F88-C6EF-4E8A-A811-BACE219D058A}" srcOrd="0" destOrd="0" presId="urn:microsoft.com/office/officeart/2005/8/layout/equation1"/>
    <dgm:cxn modelId="{DD896EE0-8A24-479A-BBA2-499981207547}" type="presParOf" srcId="{3849C3BC-A129-4F7D-99B1-A7AA88B2367D}" destId="{835E3D1D-DB91-4B53-99D1-C3E9486F9355}" srcOrd="1" destOrd="0" presId="urn:microsoft.com/office/officeart/2005/8/layout/equation1"/>
    <dgm:cxn modelId="{2B05EAD2-0470-4A85-9669-BDB4A8B652E0}" type="presParOf" srcId="{3849C3BC-A129-4F7D-99B1-A7AA88B2367D}" destId="{DC86F5B4-E378-4484-990B-ADDBF4A0E88F}" srcOrd="2" destOrd="0" presId="urn:microsoft.com/office/officeart/2005/8/layout/equation1"/>
    <dgm:cxn modelId="{4E6EA833-AD7B-4427-A3B0-DB4706DA98B8}" type="presParOf" srcId="{3849C3BC-A129-4F7D-99B1-A7AA88B2367D}" destId="{25CA4471-B4BA-4C0F-A582-0F219DF4B875}" srcOrd="3" destOrd="0" presId="urn:microsoft.com/office/officeart/2005/8/layout/equation1"/>
    <dgm:cxn modelId="{87B91B14-27B9-401E-B11E-0B07867507BB}" type="presParOf" srcId="{3849C3BC-A129-4F7D-99B1-A7AA88B2367D}" destId="{7A77F240-0014-435D-AECE-9914B13B9935}" srcOrd="4" destOrd="0" presId="urn:microsoft.com/office/officeart/2005/8/layout/equation1"/>
    <dgm:cxn modelId="{7F22DAFA-83AC-43FD-A10A-20D650957F5F}" type="presParOf" srcId="{3849C3BC-A129-4F7D-99B1-A7AA88B2367D}" destId="{091DC175-CD76-4845-BEE0-738E581F8D8B}" srcOrd="5" destOrd="0" presId="urn:microsoft.com/office/officeart/2005/8/layout/equation1"/>
    <dgm:cxn modelId="{5A3AF688-DDBC-4E69-9CB9-CDFCA6973B45}" type="presParOf" srcId="{3849C3BC-A129-4F7D-99B1-A7AA88B2367D}" destId="{125177BD-EC33-4E1B-A69F-A260841921E2}" srcOrd="6" destOrd="0" presId="urn:microsoft.com/office/officeart/2005/8/layout/equation1"/>
    <dgm:cxn modelId="{AAA837C4-96CF-49C6-9F19-AC010E006B06}" type="presParOf" srcId="{3849C3BC-A129-4F7D-99B1-A7AA88B2367D}" destId="{21E73889-0E74-4E64-AAE2-F9401788E909}" srcOrd="7" destOrd="0" presId="urn:microsoft.com/office/officeart/2005/8/layout/equation1"/>
    <dgm:cxn modelId="{CF05B4D7-7B2A-4AD6-9A76-3F19D55A3F81}" type="presParOf" srcId="{3849C3BC-A129-4F7D-99B1-A7AA88B2367D}" destId="{1A10B154-FFCE-4C41-917E-F8E3F967CC8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C94B8-3EFE-404C-85E3-614B2B5C9727}">
      <dsp:nvSpPr>
        <dsp:cNvPr id="0" name=""/>
        <dsp:cNvSpPr/>
      </dsp:nvSpPr>
      <dsp:spPr>
        <a:xfrm>
          <a:off x="3538528" y="3398147"/>
          <a:ext cx="321487" cy="103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743" y="0"/>
              </a:lnTo>
              <a:lnTo>
                <a:pt x="160743" y="1036795"/>
              </a:lnTo>
              <a:lnTo>
                <a:pt x="321487" y="103679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269E1-F822-4D84-93DB-425A2E19BAE0}">
      <dsp:nvSpPr>
        <dsp:cNvPr id="0" name=""/>
        <dsp:cNvSpPr/>
      </dsp:nvSpPr>
      <dsp:spPr>
        <a:xfrm>
          <a:off x="3538528" y="3398147"/>
          <a:ext cx="321487" cy="364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743" y="0"/>
              </a:lnTo>
              <a:lnTo>
                <a:pt x="160743" y="364969"/>
              </a:lnTo>
              <a:lnTo>
                <a:pt x="321487" y="364969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CA342-616D-410E-AE5A-11329965880B}">
      <dsp:nvSpPr>
        <dsp:cNvPr id="0" name=""/>
        <dsp:cNvSpPr/>
      </dsp:nvSpPr>
      <dsp:spPr>
        <a:xfrm>
          <a:off x="3538528" y="3052548"/>
          <a:ext cx="321487" cy="345598"/>
        </a:xfrm>
        <a:custGeom>
          <a:avLst/>
          <a:gdLst/>
          <a:ahLst/>
          <a:cxnLst/>
          <a:rect l="0" t="0" r="0" b="0"/>
          <a:pathLst>
            <a:path>
              <a:moveTo>
                <a:pt x="0" y="345598"/>
              </a:moveTo>
              <a:lnTo>
                <a:pt x="160743" y="345598"/>
              </a:lnTo>
              <a:lnTo>
                <a:pt x="160743" y="0"/>
              </a:lnTo>
              <a:lnTo>
                <a:pt x="321487" y="0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C8B48-D84F-4760-8117-9E05A047EEAC}">
      <dsp:nvSpPr>
        <dsp:cNvPr id="0" name=""/>
        <dsp:cNvSpPr/>
      </dsp:nvSpPr>
      <dsp:spPr>
        <a:xfrm>
          <a:off x="3538528" y="2361351"/>
          <a:ext cx="321487" cy="1036795"/>
        </a:xfrm>
        <a:custGeom>
          <a:avLst/>
          <a:gdLst/>
          <a:ahLst/>
          <a:cxnLst/>
          <a:rect l="0" t="0" r="0" b="0"/>
          <a:pathLst>
            <a:path>
              <a:moveTo>
                <a:pt x="0" y="1036795"/>
              </a:moveTo>
              <a:lnTo>
                <a:pt x="160743" y="1036795"/>
              </a:lnTo>
              <a:lnTo>
                <a:pt x="160743" y="0"/>
              </a:lnTo>
              <a:lnTo>
                <a:pt x="321487" y="0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C6F44-3219-481B-9E86-1F332C74C605}">
      <dsp:nvSpPr>
        <dsp:cNvPr id="0" name=""/>
        <dsp:cNvSpPr/>
      </dsp:nvSpPr>
      <dsp:spPr>
        <a:xfrm>
          <a:off x="1609605" y="2361351"/>
          <a:ext cx="321487" cy="103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743" y="0"/>
              </a:lnTo>
              <a:lnTo>
                <a:pt x="160743" y="1036795"/>
              </a:lnTo>
              <a:lnTo>
                <a:pt x="321487" y="1036795"/>
              </a:lnTo>
            </a:path>
          </a:pathLst>
        </a:custGeom>
        <a:noFill/>
        <a:ln w="1905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A4E5E-560A-43A4-B8BC-E83529B7A901}">
      <dsp:nvSpPr>
        <dsp:cNvPr id="0" name=""/>
        <dsp:cNvSpPr/>
      </dsp:nvSpPr>
      <dsp:spPr>
        <a:xfrm>
          <a:off x="3538528" y="1324555"/>
          <a:ext cx="321487" cy="345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743" y="0"/>
              </a:lnTo>
              <a:lnTo>
                <a:pt x="160743" y="345598"/>
              </a:lnTo>
              <a:lnTo>
                <a:pt x="321487" y="345598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68962-8238-4D1B-9C36-BAFC8C8E4248}">
      <dsp:nvSpPr>
        <dsp:cNvPr id="0" name=""/>
        <dsp:cNvSpPr/>
      </dsp:nvSpPr>
      <dsp:spPr>
        <a:xfrm>
          <a:off x="3538528" y="978956"/>
          <a:ext cx="321487" cy="345598"/>
        </a:xfrm>
        <a:custGeom>
          <a:avLst/>
          <a:gdLst/>
          <a:ahLst/>
          <a:cxnLst/>
          <a:rect l="0" t="0" r="0" b="0"/>
          <a:pathLst>
            <a:path>
              <a:moveTo>
                <a:pt x="0" y="345598"/>
              </a:moveTo>
              <a:lnTo>
                <a:pt x="160743" y="345598"/>
              </a:lnTo>
              <a:lnTo>
                <a:pt x="160743" y="0"/>
              </a:lnTo>
              <a:lnTo>
                <a:pt x="321487" y="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BF72B-0B10-41BB-BC37-2B02D9ACDDC9}">
      <dsp:nvSpPr>
        <dsp:cNvPr id="0" name=""/>
        <dsp:cNvSpPr/>
      </dsp:nvSpPr>
      <dsp:spPr>
        <a:xfrm>
          <a:off x="1609605" y="1324555"/>
          <a:ext cx="321487" cy="1036795"/>
        </a:xfrm>
        <a:custGeom>
          <a:avLst/>
          <a:gdLst/>
          <a:ahLst/>
          <a:cxnLst/>
          <a:rect l="0" t="0" r="0" b="0"/>
          <a:pathLst>
            <a:path>
              <a:moveTo>
                <a:pt x="0" y="1036795"/>
              </a:moveTo>
              <a:lnTo>
                <a:pt x="160743" y="1036795"/>
              </a:lnTo>
              <a:lnTo>
                <a:pt x="160743" y="0"/>
              </a:lnTo>
              <a:lnTo>
                <a:pt x="321487" y="0"/>
              </a:lnTo>
            </a:path>
          </a:pathLst>
        </a:custGeom>
        <a:noFill/>
        <a:ln w="1905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A48DC-7731-4E62-A24B-F923D1B5F8B3}">
      <dsp:nvSpPr>
        <dsp:cNvPr id="0" name=""/>
        <dsp:cNvSpPr/>
      </dsp:nvSpPr>
      <dsp:spPr>
        <a:xfrm>
          <a:off x="2169" y="2116217"/>
          <a:ext cx="1607435" cy="490267"/>
        </a:xfrm>
        <a:prstGeom prst="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Health financing mix</a:t>
          </a:r>
        </a:p>
      </dsp:txBody>
      <dsp:txXfrm>
        <a:off x="2169" y="2116217"/>
        <a:ext cx="1607435" cy="490267"/>
      </dsp:txXfrm>
    </dsp:sp>
    <dsp:sp modelId="{195AC1F4-1B0F-45BA-A5F1-6DBA5001EBAD}">
      <dsp:nvSpPr>
        <dsp:cNvPr id="0" name=""/>
        <dsp:cNvSpPr/>
      </dsp:nvSpPr>
      <dsp:spPr>
        <a:xfrm>
          <a:off x="1931092" y="1079421"/>
          <a:ext cx="1607435" cy="490267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Household out-of-pocket health spending</a:t>
          </a:r>
        </a:p>
      </dsp:txBody>
      <dsp:txXfrm>
        <a:off x="1931092" y="1079421"/>
        <a:ext cx="1607435" cy="490267"/>
      </dsp:txXfrm>
    </dsp:sp>
    <dsp:sp modelId="{A2F05D43-676C-462B-AC67-4628DB6A5D19}">
      <dsp:nvSpPr>
        <dsp:cNvPr id="0" name=""/>
        <dsp:cNvSpPr/>
      </dsp:nvSpPr>
      <dsp:spPr>
        <a:xfrm>
          <a:off x="3860015" y="733822"/>
          <a:ext cx="1607435" cy="490267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 Payments for uninsured health services and goods</a:t>
          </a:r>
        </a:p>
      </dsp:txBody>
      <dsp:txXfrm>
        <a:off x="3860015" y="733822"/>
        <a:ext cx="1607435" cy="490267"/>
      </dsp:txXfrm>
    </dsp:sp>
    <dsp:sp modelId="{3FA86EBA-8F81-4DE8-A9BE-755E4D8BF30D}">
      <dsp:nvSpPr>
        <dsp:cNvPr id="0" name=""/>
        <dsp:cNvSpPr/>
      </dsp:nvSpPr>
      <dsp:spPr>
        <a:xfrm>
          <a:off x="3860015" y="1425020"/>
          <a:ext cx="1607435" cy="490267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Deductibles and copayments for insured health services and goods</a:t>
          </a:r>
        </a:p>
      </dsp:txBody>
      <dsp:txXfrm>
        <a:off x="3860015" y="1425020"/>
        <a:ext cx="1607435" cy="490267"/>
      </dsp:txXfrm>
    </dsp:sp>
    <dsp:sp modelId="{F58E59BA-2A74-4921-B8D6-C43FB08BD7AA}">
      <dsp:nvSpPr>
        <dsp:cNvPr id="0" name=""/>
        <dsp:cNvSpPr/>
      </dsp:nvSpPr>
      <dsp:spPr>
        <a:xfrm>
          <a:off x="1931092" y="3153013"/>
          <a:ext cx="1607435" cy="490267"/>
        </a:xfrm>
        <a:prstGeom prst="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Pre-paid health spending</a:t>
          </a:r>
        </a:p>
      </dsp:txBody>
      <dsp:txXfrm>
        <a:off x="1931092" y="3153013"/>
        <a:ext cx="1607435" cy="490267"/>
      </dsp:txXfrm>
    </dsp:sp>
    <dsp:sp modelId="{DFDE5B0C-67E7-481F-A4CE-C5868D3BE02B}">
      <dsp:nvSpPr>
        <dsp:cNvPr id="0" name=""/>
        <dsp:cNvSpPr/>
      </dsp:nvSpPr>
      <dsp:spPr>
        <a:xfrm>
          <a:off x="3860015" y="2116217"/>
          <a:ext cx="1607435" cy="490267"/>
        </a:xfrm>
        <a:prstGeom prst="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Government financing</a:t>
          </a:r>
        </a:p>
      </dsp:txBody>
      <dsp:txXfrm>
        <a:off x="3860015" y="2116217"/>
        <a:ext cx="1607435" cy="490267"/>
      </dsp:txXfrm>
    </dsp:sp>
    <dsp:sp modelId="{790F9C68-0E64-42FD-9C62-41BF08D8CD74}">
      <dsp:nvSpPr>
        <dsp:cNvPr id="0" name=""/>
        <dsp:cNvSpPr/>
      </dsp:nvSpPr>
      <dsp:spPr>
        <a:xfrm>
          <a:off x="3860015" y="2807414"/>
          <a:ext cx="1607435" cy="490267"/>
        </a:xfrm>
        <a:prstGeom prst="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Social health insurance contributions</a:t>
          </a:r>
        </a:p>
      </dsp:txBody>
      <dsp:txXfrm>
        <a:off x="3860015" y="2807414"/>
        <a:ext cx="1607435" cy="490267"/>
      </dsp:txXfrm>
    </dsp:sp>
    <dsp:sp modelId="{83D72F11-C427-427F-8421-B9F598E58886}">
      <dsp:nvSpPr>
        <dsp:cNvPr id="0" name=""/>
        <dsp:cNvSpPr/>
      </dsp:nvSpPr>
      <dsp:spPr>
        <a:xfrm>
          <a:off x="3860015" y="3517982"/>
          <a:ext cx="1607435" cy="490267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Voluntary health insurance contribution</a:t>
          </a:r>
        </a:p>
      </dsp:txBody>
      <dsp:txXfrm>
        <a:off x="3860015" y="3517982"/>
        <a:ext cx="1607435" cy="490267"/>
      </dsp:txXfrm>
    </dsp:sp>
    <dsp:sp modelId="{DC642D6E-4FEA-400C-9AE6-54111484D962}">
      <dsp:nvSpPr>
        <dsp:cNvPr id="0" name=""/>
        <dsp:cNvSpPr/>
      </dsp:nvSpPr>
      <dsp:spPr>
        <a:xfrm>
          <a:off x="3860015" y="4189809"/>
          <a:ext cx="1607435" cy="49026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Aptos Narrow" panose="020B0004020202020204" pitchFamily="34" charset="0"/>
            </a:rPr>
            <a:t>External aid </a:t>
          </a:r>
        </a:p>
      </dsp:txBody>
      <dsp:txXfrm>
        <a:off x="3860015" y="4189809"/>
        <a:ext cx="1607435" cy="490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352CC-37DE-42CF-BDF4-8D8B2F80F034}">
      <dsp:nvSpPr>
        <dsp:cNvPr id="0" name=""/>
        <dsp:cNvSpPr/>
      </dsp:nvSpPr>
      <dsp:spPr>
        <a:xfrm rot="16200000">
          <a:off x="228107" y="-228107"/>
          <a:ext cx="949658" cy="1405873"/>
        </a:xfrm>
        <a:prstGeom prst="round1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Timing unpredictable</a:t>
          </a:r>
        </a:p>
      </dsp:txBody>
      <dsp:txXfrm rot="5400000">
        <a:off x="-1" y="1"/>
        <a:ext cx="1405873" cy="712243"/>
      </dsp:txXfrm>
    </dsp:sp>
    <dsp:sp modelId="{D1EDA870-2B18-4C0F-BA0C-476FD92A02BE}">
      <dsp:nvSpPr>
        <dsp:cNvPr id="0" name=""/>
        <dsp:cNvSpPr/>
      </dsp:nvSpPr>
      <dsp:spPr>
        <a:xfrm>
          <a:off x="1405873" y="0"/>
          <a:ext cx="1405873" cy="949658"/>
        </a:xfrm>
        <a:prstGeom prst="round1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Amount unpredictable</a:t>
          </a:r>
        </a:p>
      </dsp:txBody>
      <dsp:txXfrm>
        <a:off x="1405873" y="0"/>
        <a:ext cx="1405873" cy="712243"/>
      </dsp:txXfrm>
    </dsp:sp>
    <dsp:sp modelId="{0AC44CCB-604B-4AA7-A50D-6045BACA44C4}">
      <dsp:nvSpPr>
        <dsp:cNvPr id="0" name=""/>
        <dsp:cNvSpPr/>
      </dsp:nvSpPr>
      <dsp:spPr>
        <a:xfrm rot="10800000">
          <a:off x="0" y="949658"/>
          <a:ext cx="1405873" cy="949658"/>
        </a:xfrm>
        <a:prstGeom prst="round1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Often very high</a:t>
          </a:r>
        </a:p>
      </dsp:txBody>
      <dsp:txXfrm rot="10800000">
        <a:off x="0" y="1187073"/>
        <a:ext cx="1405873" cy="712243"/>
      </dsp:txXfrm>
    </dsp:sp>
    <dsp:sp modelId="{2335DBCC-99C6-41EC-AC56-28D2A597DDBA}">
      <dsp:nvSpPr>
        <dsp:cNvPr id="0" name=""/>
        <dsp:cNvSpPr/>
      </dsp:nvSpPr>
      <dsp:spPr>
        <a:xfrm rot="5400000">
          <a:off x="1633980" y="721551"/>
          <a:ext cx="949658" cy="1405873"/>
        </a:xfrm>
        <a:prstGeom prst="round1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Inequitable –disproportionate among poor, women</a:t>
          </a:r>
        </a:p>
      </dsp:txBody>
      <dsp:txXfrm rot="-5400000">
        <a:off x="1405872" y="1187073"/>
        <a:ext cx="1405873" cy="712243"/>
      </dsp:txXfrm>
    </dsp:sp>
    <dsp:sp modelId="{D444FF8C-CD43-4686-9F5E-EACFC7797354}">
      <dsp:nvSpPr>
        <dsp:cNvPr id="0" name=""/>
        <dsp:cNvSpPr/>
      </dsp:nvSpPr>
      <dsp:spPr>
        <a:xfrm>
          <a:off x="984111" y="712243"/>
          <a:ext cx="843523" cy="474829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Healthcare spending needs</a:t>
          </a:r>
        </a:p>
      </dsp:txBody>
      <dsp:txXfrm>
        <a:off x="1007290" y="735422"/>
        <a:ext cx="797165" cy="428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C40AC-0931-4936-91B6-06F6A900A6BB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BD443-6E63-4AA0-9870-C773222B4828}">
      <dsp:nvSpPr>
        <dsp:cNvPr id="0" name=""/>
        <dsp:cNvSpPr/>
      </dsp:nvSpPr>
      <dsp:spPr>
        <a:xfrm>
          <a:off x="752110" y="541866"/>
          <a:ext cx="7148854" cy="108373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* Universal coverage, enrollment not tied to contributions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* Comprehensive benefits package, including outpatient medicines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* Avoid copayments, if copayments, use annual caps and broad exemptions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* Improve care quality (investments, training, incentives)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* Sufficient funding for care to reduce informal payments</a:t>
          </a:r>
        </a:p>
      </dsp:txBody>
      <dsp:txXfrm>
        <a:off x="752110" y="541866"/>
        <a:ext cx="7148854" cy="1083733"/>
      </dsp:txXfrm>
    </dsp:sp>
    <dsp:sp modelId="{A02973EE-9159-4CB5-A00A-88DEA7A5C8A6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F0942-CF5E-4A96-9029-4A51E6FF9658}">
      <dsp:nvSpPr>
        <dsp:cNvPr id="0" name=""/>
        <dsp:cNvSpPr/>
      </dsp:nvSpPr>
      <dsp:spPr>
        <a:xfrm>
          <a:off x="1146048" y="2167466"/>
          <a:ext cx="6754917" cy="1083733"/>
        </a:xfrm>
        <a:prstGeom prst="rect">
          <a:avLst/>
        </a:prstGeom>
        <a:solidFill>
          <a:schemeClr val="accent3">
            <a:shade val="80000"/>
            <a:hueOff val="-128999"/>
            <a:satOff val="-26493"/>
            <a:lumOff val="19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Reference pricing for medicines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Centralized procurement of medicines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Preferential tax treatment of medical goods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Incentivize and enforce generic substitution of medicines and ensure quality of generics </a:t>
          </a:r>
        </a:p>
      </dsp:txBody>
      <dsp:txXfrm>
        <a:off x="1146048" y="2167466"/>
        <a:ext cx="6754917" cy="1083733"/>
      </dsp:txXfrm>
    </dsp:sp>
    <dsp:sp modelId="{E5EE8C45-0E3F-40E9-8AB1-09B3DA79DD49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128999"/>
              <a:satOff val="-26493"/>
              <a:lumOff val="19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CC085-E72B-48D2-B0DD-C9CFBD5EBFD1}">
      <dsp:nvSpPr>
        <dsp:cNvPr id="0" name=""/>
        <dsp:cNvSpPr/>
      </dsp:nvSpPr>
      <dsp:spPr>
        <a:xfrm>
          <a:off x="752110" y="3793066"/>
          <a:ext cx="7148854" cy="1083733"/>
        </a:xfrm>
        <a:prstGeom prst="rect">
          <a:avLst/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Provide sufficient income and align provider incentives with rationale care use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Educate patients on rational use of specialist care and medicines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Establish and enforce gatekeeping to services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Prescription requirements for medicines</a:t>
          </a:r>
        </a:p>
      </dsp:txBody>
      <dsp:txXfrm>
        <a:off x="752110" y="3793066"/>
        <a:ext cx="7148854" cy="1083733"/>
      </dsp:txXfrm>
    </dsp:sp>
    <dsp:sp modelId="{92A6DF56-A26F-4DC3-A403-624796C54CE4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257998"/>
              <a:satOff val="-52986"/>
              <a:lumOff val="397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C40AC-0931-4936-91B6-06F6A900A6BB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BD443-6E63-4AA0-9870-C773222B4828}">
      <dsp:nvSpPr>
        <dsp:cNvPr id="0" name=""/>
        <dsp:cNvSpPr/>
      </dsp:nvSpPr>
      <dsp:spPr>
        <a:xfrm>
          <a:off x="752110" y="541866"/>
          <a:ext cx="7148854" cy="108373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* Universal coverage, enrollment not tied to contributions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* Comprehensive benefits package, including outpatient medicines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* Avoid copayments, if copayments, use annual caps and broad exemptions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* Improve care quality (investments, training, incentives)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 Narrow" panose="020B0004020202020204" pitchFamily="34" charset="0"/>
            </a:rPr>
            <a:t>* Sufficient funding for care to reduce informal payments</a:t>
          </a:r>
        </a:p>
      </dsp:txBody>
      <dsp:txXfrm>
        <a:off x="752110" y="541866"/>
        <a:ext cx="7148854" cy="1083733"/>
      </dsp:txXfrm>
    </dsp:sp>
    <dsp:sp modelId="{A02973EE-9159-4CB5-A00A-88DEA7A5C8A6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F0942-CF5E-4A96-9029-4A51E6FF9658}">
      <dsp:nvSpPr>
        <dsp:cNvPr id="0" name=""/>
        <dsp:cNvSpPr/>
      </dsp:nvSpPr>
      <dsp:spPr>
        <a:xfrm>
          <a:off x="1146048" y="2167466"/>
          <a:ext cx="6754917" cy="1083733"/>
        </a:xfrm>
        <a:prstGeom prst="rect">
          <a:avLst/>
        </a:prstGeom>
        <a:solidFill>
          <a:schemeClr val="accent3">
            <a:shade val="80000"/>
            <a:hueOff val="-128999"/>
            <a:satOff val="-26493"/>
            <a:lumOff val="19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Reference pricing for medicines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Centralized procurement of medicines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Preferential tax treatment of medical goods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Incentivize and enforce generic substitution of medicines and ensure quality of generics </a:t>
          </a:r>
        </a:p>
      </dsp:txBody>
      <dsp:txXfrm>
        <a:off x="1146048" y="2167466"/>
        <a:ext cx="6754917" cy="1083733"/>
      </dsp:txXfrm>
    </dsp:sp>
    <dsp:sp modelId="{E5EE8C45-0E3F-40E9-8AB1-09B3DA79DD49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128999"/>
              <a:satOff val="-26493"/>
              <a:lumOff val="19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CC085-E72B-48D2-B0DD-C9CFBD5EBFD1}">
      <dsp:nvSpPr>
        <dsp:cNvPr id="0" name=""/>
        <dsp:cNvSpPr/>
      </dsp:nvSpPr>
      <dsp:spPr>
        <a:xfrm>
          <a:off x="752110" y="3793066"/>
          <a:ext cx="7148854" cy="1083733"/>
        </a:xfrm>
        <a:prstGeom prst="rect">
          <a:avLst/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Provide sufficient income and align provider incentives with rationale care use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Educate patients on rational use of specialist care and medicines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Establish and enforce gatekeeping to services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* Prescription requirements for medicines</a:t>
          </a:r>
        </a:p>
      </dsp:txBody>
      <dsp:txXfrm>
        <a:off x="752110" y="3793066"/>
        <a:ext cx="7148854" cy="1083733"/>
      </dsp:txXfrm>
    </dsp:sp>
    <dsp:sp modelId="{92A6DF56-A26F-4DC3-A403-624796C54CE4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257998"/>
              <a:satOff val="-52986"/>
              <a:lumOff val="397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431D2-EB61-4821-BFA4-6C3609744C17}">
      <dsp:nvSpPr>
        <dsp:cNvPr id="0" name=""/>
        <dsp:cNvSpPr/>
      </dsp:nvSpPr>
      <dsp:spPr>
        <a:xfrm>
          <a:off x="4833681" y="2582649"/>
          <a:ext cx="2055509" cy="205550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Narrow" panose="020B0004020202020204" pitchFamily="34" charset="0"/>
            </a:rPr>
            <a:t>Increase Efficiency</a:t>
          </a:r>
        </a:p>
      </dsp:txBody>
      <dsp:txXfrm>
        <a:off x="5134703" y="2883671"/>
        <a:ext cx="1453465" cy="1453465"/>
      </dsp:txXfrm>
    </dsp:sp>
    <dsp:sp modelId="{D90ED46A-2C28-4871-A1AE-910B93F7FEED}">
      <dsp:nvSpPr>
        <dsp:cNvPr id="0" name=""/>
        <dsp:cNvSpPr/>
      </dsp:nvSpPr>
      <dsp:spPr>
        <a:xfrm rot="10800000">
          <a:off x="2748650" y="3317493"/>
          <a:ext cx="1970354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2505B-078B-4919-A6FC-8333399B6BC8}">
      <dsp:nvSpPr>
        <dsp:cNvPr id="0" name=""/>
        <dsp:cNvSpPr/>
      </dsp:nvSpPr>
      <dsp:spPr>
        <a:xfrm>
          <a:off x="2029222" y="3034861"/>
          <a:ext cx="1438856" cy="115108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Narrow" panose="020B0004020202020204" pitchFamily="34" charset="0"/>
            </a:rPr>
            <a:t>Cost-effectiveness main criterion for benefits package design</a:t>
          </a:r>
        </a:p>
      </dsp:txBody>
      <dsp:txXfrm>
        <a:off x="2062936" y="3068575"/>
        <a:ext cx="1371428" cy="1083657"/>
      </dsp:txXfrm>
    </dsp:sp>
    <dsp:sp modelId="{165C8E55-4150-4D9F-9E39-A03D781F67BF}">
      <dsp:nvSpPr>
        <dsp:cNvPr id="0" name=""/>
        <dsp:cNvSpPr/>
      </dsp:nvSpPr>
      <dsp:spPr>
        <a:xfrm rot="12644460">
          <a:off x="2995442" y="2214757"/>
          <a:ext cx="2023597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51704"/>
            <a:satOff val="-10456"/>
            <a:lumOff val="76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2421-BA5F-42A3-AE3F-5BC9B6911166}">
      <dsp:nvSpPr>
        <dsp:cNvPr id="0" name=""/>
        <dsp:cNvSpPr/>
      </dsp:nvSpPr>
      <dsp:spPr>
        <a:xfrm>
          <a:off x="2418185" y="1414936"/>
          <a:ext cx="1438856" cy="115108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51600"/>
            <a:satOff val="-10597"/>
            <a:lumOff val="79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Narrow" panose="020B0004020202020204" pitchFamily="34" charset="0"/>
            </a:rPr>
            <a:t>Improved targeting of user fee exemptions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ptos Narrow" panose="020B0004020202020204" pitchFamily="34" charset="0"/>
            </a:rPr>
            <a:t>Focus on poor and vulnerable</a:t>
          </a:r>
        </a:p>
      </dsp:txBody>
      <dsp:txXfrm>
        <a:off x="2451899" y="1448650"/>
        <a:ext cx="1371428" cy="1083657"/>
      </dsp:txXfrm>
    </dsp:sp>
    <dsp:sp modelId="{F88FD23F-B93F-4A40-9E2D-A7D310219499}">
      <dsp:nvSpPr>
        <dsp:cNvPr id="0" name=""/>
        <dsp:cNvSpPr/>
      </dsp:nvSpPr>
      <dsp:spPr>
        <a:xfrm rot="15120000">
          <a:off x="4218791" y="1294017"/>
          <a:ext cx="1970354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03407"/>
            <a:satOff val="-20911"/>
            <a:lumOff val="153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E4896-7335-41D8-9164-06FDBD15A12B}">
      <dsp:nvSpPr>
        <dsp:cNvPr id="0" name=""/>
        <dsp:cNvSpPr/>
      </dsp:nvSpPr>
      <dsp:spPr>
        <a:xfrm>
          <a:off x="3884167" y="-73701"/>
          <a:ext cx="2030730" cy="144734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03199"/>
            <a:satOff val="-21194"/>
            <a:lumOff val="159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Narrow" panose="020B0004020202020204" pitchFamily="34" charset="0"/>
            </a:rPr>
            <a:t>Efficient care delivery model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ptos Narrow" panose="020B0004020202020204" pitchFamily="34" charset="0"/>
            </a:rPr>
            <a:t>Disease prevention, early detection, management at primary care level, enforce guidelines and gatekeeping, generic substitution of medicines</a:t>
          </a:r>
        </a:p>
      </dsp:txBody>
      <dsp:txXfrm>
        <a:off x="3926558" y="-31310"/>
        <a:ext cx="1945948" cy="1362558"/>
      </dsp:txXfrm>
    </dsp:sp>
    <dsp:sp modelId="{F3EA5EB3-9E3E-4188-B9FD-F529A4BE4A69}">
      <dsp:nvSpPr>
        <dsp:cNvPr id="0" name=""/>
        <dsp:cNvSpPr/>
      </dsp:nvSpPr>
      <dsp:spPr>
        <a:xfrm rot="17280000">
          <a:off x="5533726" y="1294017"/>
          <a:ext cx="1970354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55111"/>
            <a:satOff val="-31367"/>
            <a:lumOff val="229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B19ED-8C9C-49E1-B29A-D6EDEF95CB2F}">
      <dsp:nvSpPr>
        <dsp:cNvPr id="0" name=""/>
        <dsp:cNvSpPr/>
      </dsp:nvSpPr>
      <dsp:spPr>
        <a:xfrm>
          <a:off x="6103911" y="74425"/>
          <a:ext cx="1438856" cy="115108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54799"/>
            <a:satOff val="-31792"/>
            <a:lumOff val="238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Narrow" panose="020B0004020202020204" pitchFamily="34" charset="0"/>
            </a:rPr>
            <a:t>Provider payment mechanisms that foster productivity, quality and equity</a:t>
          </a:r>
        </a:p>
      </dsp:txBody>
      <dsp:txXfrm>
        <a:off x="6137625" y="108139"/>
        <a:ext cx="1371428" cy="1083657"/>
      </dsp:txXfrm>
    </dsp:sp>
    <dsp:sp modelId="{5B79226D-97B7-4A7F-8641-065BEE9D8086}">
      <dsp:nvSpPr>
        <dsp:cNvPr id="0" name=""/>
        <dsp:cNvSpPr/>
      </dsp:nvSpPr>
      <dsp:spPr>
        <a:xfrm rot="19440000">
          <a:off x="6597530" y="2066916"/>
          <a:ext cx="1970354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06814"/>
            <a:satOff val="-41822"/>
            <a:lumOff val="306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8603B-54CC-44B4-8268-EE2E598CA55A}">
      <dsp:nvSpPr>
        <dsp:cNvPr id="0" name=""/>
        <dsp:cNvSpPr/>
      </dsp:nvSpPr>
      <dsp:spPr>
        <a:xfrm>
          <a:off x="7660304" y="1205211"/>
          <a:ext cx="1438856" cy="115108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206398"/>
            <a:satOff val="-42389"/>
            <a:lumOff val="318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Narrow" panose="020B0004020202020204" pitchFamily="34" charset="0"/>
            </a:rPr>
            <a:t>Reduce redundancies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ptos Narrow" panose="020B0004020202020204" pitchFamily="34" charset="0"/>
            </a:rPr>
            <a:t>Unused hospital beds, facilities with low caseloads</a:t>
          </a:r>
        </a:p>
      </dsp:txBody>
      <dsp:txXfrm>
        <a:off x="7694018" y="1238925"/>
        <a:ext cx="1371428" cy="1083657"/>
      </dsp:txXfrm>
    </dsp:sp>
    <dsp:sp modelId="{9B01CA05-12F3-4BAD-AF2A-F8DA88FA44C8}">
      <dsp:nvSpPr>
        <dsp:cNvPr id="0" name=""/>
        <dsp:cNvSpPr/>
      </dsp:nvSpPr>
      <dsp:spPr>
        <a:xfrm>
          <a:off x="7003868" y="3317493"/>
          <a:ext cx="1970354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58518"/>
            <a:satOff val="-52278"/>
            <a:lumOff val="383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852A-F15B-4685-9B7A-07C26750B424}">
      <dsp:nvSpPr>
        <dsp:cNvPr id="0" name=""/>
        <dsp:cNvSpPr/>
      </dsp:nvSpPr>
      <dsp:spPr>
        <a:xfrm>
          <a:off x="8254794" y="3034861"/>
          <a:ext cx="1438856" cy="115108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…</a:t>
          </a:r>
        </a:p>
      </dsp:txBody>
      <dsp:txXfrm>
        <a:off x="8288508" y="3068575"/>
        <a:ext cx="1371428" cy="1083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B6F88-C6EF-4E8A-A811-BACE219D058A}">
      <dsp:nvSpPr>
        <dsp:cNvPr id="0" name=""/>
        <dsp:cNvSpPr/>
      </dsp:nvSpPr>
      <dsp:spPr>
        <a:xfrm>
          <a:off x="941" y="1595439"/>
          <a:ext cx="1247458" cy="1247458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Taxes</a:t>
          </a:r>
        </a:p>
      </dsp:txBody>
      <dsp:txXfrm>
        <a:off x="183627" y="1778125"/>
        <a:ext cx="882086" cy="882086"/>
      </dsp:txXfrm>
    </dsp:sp>
    <dsp:sp modelId="{DC86F5B4-E378-4484-990B-ADDBF4A0E88F}">
      <dsp:nvSpPr>
        <dsp:cNvPr id="0" name=""/>
        <dsp:cNvSpPr/>
      </dsp:nvSpPr>
      <dsp:spPr>
        <a:xfrm>
          <a:off x="1349692" y="1857405"/>
          <a:ext cx="723525" cy="723525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445595" y="2134081"/>
        <a:ext cx="531719" cy="170173"/>
      </dsp:txXfrm>
    </dsp:sp>
    <dsp:sp modelId="{7A77F240-0014-435D-AECE-9914B13B9935}">
      <dsp:nvSpPr>
        <dsp:cNvPr id="0" name=""/>
        <dsp:cNvSpPr/>
      </dsp:nvSpPr>
      <dsp:spPr>
        <a:xfrm>
          <a:off x="2174512" y="1595439"/>
          <a:ext cx="1247458" cy="1247458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Social Health Insurance Contributions</a:t>
          </a:r>
        </a:p>
      </dsp:txBody>
      <dsp:txXfrm>
        <a:off x="2357198" y="1778125"/>
        <a:ext cx="882086" cy="882086"/>
      </dsp:txXfrm>
    </dsp:sp>
    <dsp:sp modelId="{125177BD-EC33-4E1B-A69F-A260841921E2}">
      <dsp:nvSpPr>
        <dsp:cNvPr id="0" name=""/>
        <dsp:cNvSpPr/>
      </dsp:nvSpPr>
      <dsp:spPr>
        <a:xfrm>
          <a:off x="3523264" y="1857405"/>
          <a:ext cx="723525" cy="723525"/>
        </a:xfrm>
        <a:prstGeom prst="mathEqual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619167" y="2006451"/>
        <a:ext cx="531719" cy="425433"/>
      </dsp:txXfrm>
    </dsp:sp>
    <dsp:sp modelId="{1A10B154-FFCE-4C41-917E-F8E3F967CC8F}">
      <dsp:nvSpPr>
        <dsp:cNvPr id="0" name=""/>
        <dsp:cNvSpPr/>
      </dsp:nvSpPr>
      <dsp:spPr>
        <a:xfrm>
          <a:off x="4348083" y="1595439"/>
          <a:ext cx="1247458" cy="124745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Envelope for public pre-paid Health Coverage</a:t>
          </a:r>
        </a:p>
      </dsp:txBody>
      <dsp:txXfrm>
        <a:off x="4530769" y="1778125"/>
        <a:ext cx="882086" cy="8820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B6F88-C6EF-4E8A-A811-BACE219D058A}">
      <dsp:nvSpPr>
        <dsp:cNvPr id="0" name=""/>
        <dsp:cNvSpPr/>
      </dsp:nvSpPr>
      <dsp:spPr>
        <a:xfrm>
          <a:off x="941" y="1595439"/>
          <a:ext cx="1247458" cy="1247458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Taxes</a:t>
          </a:r>
        </a:p>
      </dsp:txBody>
      <dsp:txXfrm>
        <a:off x="183627" y="1778125"/>
        <a:ext cx="882086" cy="882086"/>
      </dsp:txXfrm>
    </dsp:sp>
    <dsp:sp modelId="{DC86F5B4-E378-4484-990B-ADDBF4A0E88F}">
      <dsp:nvSpPr>
        <dsp:cNvPr id="0" name=""/>
        <dsp:cNvSpPr/>
      </dsp:nvSpPr>
      <dsp:spPr>
        <a:xfrm>
          <a:off x="1349692" y="1857405"/>
          <a:ext cx="723525" cy="723525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445595" y="2134081"/>
        <a:ext cx="531719" cy="170173"/>
      </dsp:txXfrm>
    </dsp:sp>
    <dsp:sp modelId="{7A77F240-0014-435D-AECE-9914B13B9935}">
      <dsp:nvSpPr>
        <dsp:cNvPr id="0" name=""/>
        <dsp:cNvSpPr/>
      </dsp:nvSpPr>
      <dsp:spPr>
        <a:xfrm>
          <a:off x="2174512" y="1595439"/>
          <a:ext cx="1247458" cy="1247458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Social Health Insurance Contributions</a:t>
          </a:r>
        </a:p>
      </dsp:txBody>
      <dsp:txXfrm>
        <a:off x="2357198" y="1778125"/>
        <a:ext cx="882086" cy="882086"/>
      </dsp:txXfrm>
    </dsp:sp>
    <dsp:sp modelId="{125177BD-EC33-4E1B-A69F-A260841921E2}">
      <dsp:nvSpPr>
        <dsp:cNvPr id="0" name=""/>
        <dsp:cNvSpPr/>
      </dsp:nvSpPr>
      <dsp:spPr>
        <a:xfrm>
          <a:off x="3523264" y="1857405"/>
          <a:ext cx="723525" cy="723525"/>
        </a:xfrm>
        <a:prstGeom prst="mathEqual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619167" y="2006451"/>
        <a:ext cx="531719" cy="425433"/>
      </dsp:txXfrm>
    </dsp:sp>
    <dsp:sp modelId="{1A10B154-FFCE-4C41-917E-F8E3F967CC8F}">
      <dsp:nvSpPr>
        <dsp:cNvPr id="0" name=""/>
        <dsp:cNvSpPr/>
      </dsp:nvSpPr>
      <dsp:spPr>
        <a:xfrm>
          <a:off x="4348083" y="1595439"/>
          <a:ext cx="1247458" cy="124745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Envelope for public pre-paid Health Coverage</a:t>
          </a:r>
        </a:p>
      </dsp:txBody>
      <dsp:txXfrm>
        <a:off x="4530769" y="1778125"/>
        <a:ext cx="882086" cy="88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C2490-BDED-458B-AD7B-7905D4EFDFA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FFC4F-0609-4BB3-9BE1-F67BEEA75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2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7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7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23D8-76D8-0F1E-F0DF-EE6F5651B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2BCC7-23DA-7ABF-492D-F39898A9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9D80B-B859-137B-2F7E-BFA87F43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25632-E6E2-7086-20E5-800AE7CF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36CB-7768-BFD5-6056-8CB0EE93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720A-A46B-2900-EDA9-CAF5C738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FF5F7-463A-E8F7-37AF-85925D0B5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CF49-8346-43AF-4A06-9BC6E298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3EBD1-AFC7-4FCF-2E4C-2754006A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025A8-BE31-E174-3503-CC461F7F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7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7E4780-70B0-6331-9324-A52CFB84D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BED56-1B33-FF18-36D9-DEB1A5384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1E28C-0CEE-F25D-B19B-8B9302D4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BF29E-0CB5-BEA9-7A19-5460E363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32B9D-9BA4-CE17-D10E-8D7A50C5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EE9A-65CF-8608-2D9A-9B3C697E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8D866-0EE6-03A6-A4A4-37B5C596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48BA8-70E3-7F55-BCE3-9AC0A1A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54A56-E89B-C810-5A2A-E01FC696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EE73B-FB16-1C73-A7AD-E43FAEB7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0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1712-DA73-FC62-4320-A7EB4337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F0F04-0480-3943-0BBD-FEFC3755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EEF9-9DFE-659C-29A3-EF61CB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810FD-A535-41DC-FB18-C6E0DC60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44DE-5BD2-8FDA-45F9-3232BE51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6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8B83-6878-EC4A-1FB6-FB361638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92BF8-2E78-E1B1-1EEE-4F8836DE3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9D8AC-7CC8-FFD6-E497-15C392C57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33C64-B514-D5EF-54C9-D4CC257D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D1E94-12F8-7366-CA7B-111BD959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AC332-C5CC-A1F7-3239-722AC731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5326-A44B-D331-7B96-21C70F89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23F84-FFEF-28E5-8842-E6B67C60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7045F-605A-F096-79DF-5F0FFB890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B6F31-6818-7854-F8F3-8D36B8474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A8484-B830-9D28-C667-DDC1A2EB4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58711-553B-77B2-555B-A816DD16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84B24-A2F7-A722-DC2B-6E65F3C1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CB08D-D700-B18D-F51A-34D9F820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B029-32C3-E64E-2DF7-11EC9E87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07C1B-F999-271E-FDA0-FACE8C27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10946-1BED-4259-A552-CF238038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C1D4D-D986-027D-A0BB-790A127C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3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0A9AE-1A2E-FA39-8B50-17E5A5D0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0DB1B-EB2C-071F-0E33-CDE054EE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A2550-AB19-F546-7CF6-03B0452F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723-EC93-1233-7E86-B7D71CAC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9DE4-7557-0176-19FD-6882E048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01ACB-A0E5-89CB-DD11-08047BAB0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C5191-81BA-82BA-C550-F3A4331D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23F72-FD61-1F41-3A36-2DF1C35C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757EC-2943-BA78-BDD0-77DFD3D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9E35-D94E-7171-91D3-AF8FCE1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EAA4F-1996-E402-370D-A99D1D547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3EADB-2E6F-971E-0262-76787BD4F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863EA-E095-7B3E-C217-8E67CE06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912D-D7BA-ADA5-DD80-E0DD219E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29E6A-D7C9-D28E-F52D-53D7B521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856C09-F3F5-AA09-E080-FA54CCA3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C47CC-D3C3-F893-BC2E-940476D38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23BA-030C-199F-1342-0A49802DE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6DA4E-09BC-4FCC-88B2-F642B626811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99669-FE3E-F785-C85B-4065188E4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DBAB5-2011-86CD-E543-0D68EA0E4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neelsen@worldbank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.png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hyperlink" Target="https://www.bloomberg.org/public-health/building-public-health-coalitions/task-force-on-fiscal-policy-for-health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hyperlink" Target="https://www.bloomberg.org/public-health/building-public-health-coalitions/task-force-on-fiscal-policy-for-health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neelsen@worldbank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hyperlink" Target="https://apps.who.int/nha/databa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knowledge.worldbank.org/entities/publication/1ced1b12-896e-49f1-ab6f-f1a95325f39b" TargetMode="External"/><Relationship Id="rId5" Type="http://schemas.openxmlformats.org/officeDocument/2006/relationships/image" Target="../media/image2.emf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4.svg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.svg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nha/database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hyperlink" Target="https://apps.who.int/nha/databa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0B3C-622F-7DE9-1274-C55AAB639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197" y="4178894"/>
            <a:ext cx="7241137" cy="2387600"/>
          </a:xfrm>
        </p:spPr>
        <p:txBody>
          <a:bodyPr>
            <a:normAutofit/>
          </a:bodyPr>
          <a:lstStyle/>
          <a:p>
            <a:pPr algn="l"/>
            <a:r>
              <a:rPr lang="en-US" sz="1900" dirty="0">
                <a:solidFill>
                  <a:schemeClr val="tx2">
                    <a:lumMod val="50000"/>
                    <a:lumOff val="50000"/>
                  </a:schemeClr>
                </a:solidFill>
                <a:latin typeface="Aptos Narrow" panose="020B0004020202020204" pitchFamily="34" charset="0"/>
              </a:rPr>
              <a:t>Dr Sven Neelsen</a:t>
            </a:r>
            <a:b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Economist (Health)</a:t>
            </a:r>
            <a:b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World Bank</a:t>
            </a:r>
            <a:b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Health, Nutrition, and Population</a:t>
            </a:r>
            <a:b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hlinkClick r:id="rId2"/>
              </a:rPr>
              <a:t>sneelsen@worldbank.org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832C6D-7AD0-7866-FEA7-1F2914CDF4CC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47480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endParaRPr lang="en-US" sz="2800" kern="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44D95-79F0-6BA9-1325-D784DAA32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005" y="969934"/>
            <a:ext cx="9144000" cy="1655762"/>
          </a:xfrm>
        </p:spPr>
        <p:txBody>
          <a:bodyPr/>
          <a:lstStyle/>
          <a:p>
            <a:r>
              <a:rPr lang="en-US" sz="40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Out-of-Pocket Healthcare Spending in the Kyrgyz Republic</a:t>
            </a:r>
          </a:p>
          <a:p>
            <a:r>
              <a:rPr lang="en-US" sz="24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A Stocktake and Policy Options</a:t>
            </a:r>
          </a:p>
          <a:p>
            <a:endParaRPr lang="en-US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EB789C6E-2C10-58A0-D4AA-D5737F25D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3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How can we pay for Coverage Expansions?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91702-2AB4-DF91-E55B-2EC8ABF14B8C}"/>
              </a:ext>
            </a:extLst>
          </p:cNvPr>
          <p:cNvSpPr txBox="1"/>
          <p:nvPr/>
        </p:nvSpPr>
        <p:spPr>
          <a:xfrm>
            <a:off x="1103258" y="1143597"/>
            <a:ext cx="972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</a:t>
            </a:r>
          </a:p>
          <a:p>
            <a:pPr algn="ctr"/>
            <a:r>
              <a:rPr lang="en-US" sz="2000" dirty="0"/>
              <a:t>Increase Revenues – Higher Taxes and Social Insurance contributions for health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D7827-F0FF-DC2F-5D9E-0A52F880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4" y="114806"/>
            <a:ext cx="1337303" cy="1294708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C825E75-1CEF-7CE8-42B8-430A0FC9E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8DCC978-79B4-9015-5324-D226E8892C16}"/>
              </a:ext>
            </a:extLst>
          </p:cNvPr>
          <p:cNvGrpSpPr/>
          <p:nvPr/>
        </p:nvGrpSpPr>
        <p:grpSpPr>
          <a:xfrm>
            <a:off x="3166873" y="1209831"/>
            <a:ext cx="5596483" cy="4438337"/>
            <a:chOff x="3975356" y="1698210"/>
            <a:chExt cx="4022031" cy="359228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1782BCFD-55DB-47C6-EF83-077F4894B2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02193402"/>
                </p:ext>
              </p:extLst>
            </p:nvPr>
          </p:nvGraphicFramePr>
          <p:xfrm>
            <a:off x="3975356" y="1698210"/>
            <a:ext cx="4022031" cy="35922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1C4FCD58-3F9C-BD42-F8C8-B5CD5D125CC0}"/>
                </a:ext>
              </a:extLst>
            </p:cNvPr>
            <p:cNvSpPr/>
            <p:nvPr/>
          </p:nvSpPr>
          <p:spPr>
            <a:xfrm>
              <a:off x="4269996" y="2809667"/>
              <a:ext cx="260059" cy="310393"/>
            </a:xfrm>
            <a:prstGeom prst="upArrow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C361FD61-2477-2008-F323-75BE89C0DCEA}"/>
                </a:ext>
              </a:extLst>
            </p:cNvPr>
            <p:cNvSpPr/>
            <p:nvPr/>
          </p:nvSpPr>
          <p:spPr>
            <a:xfrm>
              <a:off x="5861936" y="2809667"/>
              <a:ext cx="260059" cy="310393"/>
            </a:xfrm>
            <a:prstGeom prst="upArrow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D2F4EAB1-92D4-E0A5-A175-655644AAB589}"/>
                </a:ext>
              </a:extLst>
            </p:cNvPr>
            <p:cNvSpPr/>
            <p:nvPr/>
          </p:nvSpPr>
          <p:spPr>
            <a:xfrm>
              <a:off x="7430405" y="2809667"/>
              <a:ext cx="260059" cy="310393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120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How can we pay for Coverage Expansions?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91702-2AB4-DF91-E55B-2EC8ABF14B8C}"/>
              </a:ext>
            </a:extLst>
          </p:cNvPr>
          <p:cNvSpPr txBox="1"/>
          <p:nvPr/>
        </p:nvSpPr>
        <p:spPr>
          <a:xfrm>
            <a:off x="1103258" y="1143597"/>
            <a:ext cx="972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</a:t>
            </a:r>
          </a:p>
          <a:p>
            <a:pPr algn="ctr"/>
            <a:r>
              <a:rPr lang="en-US" sz="2000" dirty="0"/>
              <a:t>Increase Revenues – Higher Taxes and Social Insurance contributions for health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D7827-F0FF-DC2F-5D9E-0A52F880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4" y="114806"/>
            <a:ext cx="1337303" cy="1294708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C825E75-1CEF-7CE8-42B8-430A0FC9E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8DCC978-79B4-9015-5324-D226E8892C16}"/>
              </a:ext>
            </a:extLst>
          </p:cNvPr>
          <p:cNvGrpSpPr/>
          <p:nvPr/>
        </p:nvGrpSpPr>
        <p:grpSpPr>
          <a:xfrm>
            <a:off x="3166873" y="1209831"/>
            <a:ext cx="5596483" cy="4438337"/>
            <a:chOff x="3975356" y="1698210"/>
            <a:chExt cx="4022031" cy="359228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1782BCFD-55DB-47C6-EF83-077F4894B28D}"/>
                </a:ext>
              </a:extLst>
            </p:cNvPr>
            <p:cNvGraphicFramePr/>
            <p:nvPr/>
          </p:nvGraphicFramePr>
          <p:xfrm>
            <a:off x="3975356" y="1698210"/>
            <a:ext cx="4022031" cy="35922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1C4FCD58-3F9C-BD42-F8C8-B5CD5D125CC0}"/>
                </a:ext>
              </a:extLst>
            </p:cNvPr>
            <p:cNvSpPr/>
            <p:nvPr/>
          </p:nvSpPr>
          <p:spPr>
            <a:xfrm>
              <a:off x="4269996" y="2809667"/>
              <a:ext cx="260059" cy="310393"/>
            </a:xfrm>
            <a:prstGeom prst="upArrow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C361FD61-2477-2008-F323-75BE89C0DCEA}"/>
                </a:ext>
              </a:extLst>
            </p:cNvPr>
            <p:cNvSpPr/>
            <p:nvPr/>
          </p:nvSpPr>
          <p:spPr>
            <a:xfrm>
              <a:off x="5861936" y="2809667"/>
              <a:ext cx="260059" cy="310393"/>
            </a:xfrm>
            <a:prstGeom prst="upArrow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D2F4EAB1-92D4-E0A5-A175-655644AAB589}"/>
                </a:ext>
              </a:extLst>
            </p:cNvPr>
            <p:cNvSpPr/>
            <p:nvPr/>
          </p:nvSpPr>
          <p:spPr>
            <a:xfrm>
              <a:off x="7430405" y="2809667"/>
              <a:ext cx="260059" cy="310393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70A2357F-D745-217F-1008-53B7986BABB3}"/>
              </a:ext>
            </a:extLst>
          </p:cNvPr>
          <p:cNvSpPr/>
          <p:nvPr/>
        </p:nvSpPr>
        <p:spPr>
          <a:xfrm>
            <a:off x="4626455" y="4651696"/>
            <a:ext cx="1577204" cy="12756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What about health taxes?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8D09BC7-8715-5D87-93FE-67147DC9D090}"/>
              </a:ext>
            </a:extLst>
          </p:cNvPr>
          <p:cNvSpPr/>
          <p:nvPr/>
        </p:nvSpPr>
        <p:spPr>
          <a:xfrm>
            <a:off x="3802524" y="3891448"/>
            <a:ext cx="945645" cy="1023457"/>
          </a:xfrm>
          <a:custGeom>
            <a:avLst/>
            <a:gdLst>
              <a:gd name="connsiteX0" fmla="*/ 1883 w 945645"/>
              <a:gd name="connsiteY0" fmla="*/ 0 h 1023457"/>
              <a:gd name="connsiteX1" fmla="*/ 148691 w 945645"/>
              <a:gd name="connsiteY1" fmla="*/ 755009 h 1023457"/>
              <a:gd name="connsiteX2" fmla="*/ 945645 w 945645"/>
              <a:gd name="connsiteY2" fmla="*/ 1023457 h 10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5645" h="1023457">
                <a:moveTo>
                  <a:pt x="1883" y="0"/>
                </a:moveTo>
                <a:cubicBezTo>
                  <a:pt x="-3360" y="292216"/>
                  <a:pt x="-8603" y="584433"/>
                  <a:pt x="148691" y="755009"/>
                </a:cubicBezTo>
                <a:cubicBezTo>
                  <a:pt x="305985" y="925585"/>
                  <a:pt x="817014" y="979415"/>
                  <a:pt x="945645" y="1023457"/>
                </a:cubicBezTo>
              </a:path>
            </a:pathLst>
          </a:cu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Health Taxes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40CAB980-6923-AFA3-86AC-F9F3FB16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72" y="2309420"/>
            <a:ext cx="698456" cy="46250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C974D3FB-1067-C043-B855-65E55B53E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82" y="1032293"/>
            <a:ext cx="1013472" cy="64834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07963220-E63E-FAEB-2601-76429AF98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682" y="1498744"/>
            <a:ext cx="624528" cy="5137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6F09EB70-B0CA-A2CB-BAFE-B4A799B6F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020" y="1473146"/>
            <a:ext cx="880307" cy="6350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4911BB-77F3-96A0-93AE-09BFE10BEFD6}"/>
              </a:ext>
            </a:extLst>
          </p:cNvPr>
          <p:cNvGrpSpPr/>
          <p:nvPr/>
        </p:nvGrpSpPr>
        <p:grpSpPr>
          <a:xfrm>
            <a:off x="4337108" y="1509585"/>
            <a:ext cx="3282255" cy="1528979"/>
            <a:chOff x="4337108" y="1509585"/>
            <a:chExt cx="3282255" cy="15289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E52BBCB-3645-D606-4019-347B229A6D9B}"/>
                </a:ext>
              </a:extLst>
            </p:cNvPr>
            <p:cNvSpPr/>
            <p:nvPr/>
          </p:nvSpPr>
          <p:spPr>
            <a:xfrm>
              <a:off x="5770780" y="2388126"/>
              <a:ext cx="650438" cy="650438"/>
            </a:xfrm>
            <a:custGeom>
              <a:avLst/>
              <a:gdLst>
                <a:gd name="connsiteX0" fmla="*/ 0 w 650438"/>
                <a:gd name="connsiteY0" fmla="*/ 325219 h 650438"/>
                <a:gd name="connsiteX1" fmla="*/ 325219 w 650438"/>
                <a:gd name="connsiteY1" fmla="*/ 0 h 650438"/>
                <a:gd name="connsiteX2" fmla="*/ 650438 w 650438"/>
                <a:gd name="connsiteY2" fmla="*/ 325219 h 650438"/>
                <a:gd name="connsiteX3" fmla="*/ 325219 w 650438"/>
                <a:gd name="connsiteY3" fmla="*/ 650438 h 650438"/>
                <a:gd name="connsiteX4" fmla="*/ 0 w 650438"/>
                <a:gd name="connsiteY4" fmla="*/ 325219 h 6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438" h="650438">
                  <a:moveTo>
                    <a:pt x="0" y="325219"/>
                  </a:moveTo>
                  <a:cubicBezTo>
                    <a:pt x="0" y="145606"/>
                    <a:pt x="145606" y="0"/>
                    <a:pt x="325219" y="0"/>
                  </a:cubicBezTo>
                  <a:cubicBezTo>
                    <a:pt x="504832" y="0"/>
                    <a:pt x="650438" y="145606"/>
                    <a:pt x="650438" y="325219"/>
                  </a:cubicBezTo>
                  <a:cubicBezTo>
                    <a:pt x="650438" y="504832"/>
                    <a:pt x="504832" y="650438"/>
                    <a:pt x="325219" y="650438"/>
                  </a:cubicBezTo>
                  <a:cubicBezTo>
                    <a:pt x="145606" y="650438"/>
                    <a:pt x="0" y="504832"/>
                    <a:pt x="0" y="325219"/>
                  </a:cubicBezTo>
                  <a:close/>
                </a:path>
              </a:pathLst>
            </a:custGeom>
            <a:ln w="381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4" tIns="102874" rIns="102874" bIns="10287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Health Taxes</a:t>
              </a:r>
            </a:p>
          </p:txBody>
        </p:sp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D0480374-36FC-C42E-7461-03C3ED4E7B51}"/>
                </a:ext>
              </a:extLst>
            </p:cNvPr>
            <p:cNvSpPr/>
            <p:nvPr/>
          </p:nvSpPr>
          <p:spPr>
            <a:xfrm rot="10800000">
              <a:off x="5139406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E708F2-65ED-CE22-B240-7719C83DFD8D}"/>
                </a:ext>
              </a:extLst>
            </p:cNvPr>
            <p:cNvSpPr/>
            <p:nvPr/>
          </p:nvSpPr>
          <p:spPr>
            <a:xfrm>
              <a:off x="4337108" y="2466179"/>
              <a:ext cx="111125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Sugar-sweetened beverages (SSBs)</a:t>
              </a: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D4A044B3-8375-C739-56F9-ADDF61D1F906}"/>
                </a:ext>
              </a:extLst>
            </p:cNvPr>
            <p:cNvSpPr/>
            <p:nvPr/>
          </p:nvSpPr>
          <p:spPr>
            <a:xfrm rot="13500000">
              <a:off x="5332209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5B2A3E-95DB-C5E3-98FE-47CFC4407EF9}"/>
                </a:ext>
              </a:extLst>
            </p:cNvPr>
            <p:cNvSpPr/>
            <p:nvPr/>
          </p:nvSpPr>
          <p:spPr>
            <a:xfrm>
              <a:off x="5110628" y="1789765"/>
              <a:ext cx="61791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Alcohol</a:t>
              </a:r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FAB2BEC0-72F2-2452-7CA3-02B3302AB3F9}"/>
                </a:ext>
              </a:extLst>
            </p:cNvPr>
            <p:cNvSpPr/>
            <p:nvPr/>
          </p:nvSpPr>
          <p:spPr>
            <a:xfrm rot="16200000">
              <a:off x="5797675" y="1962389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D2E59C-193F-6AB9-2FE1-5EABDA734C3A}"/>
                </a:ext>
              </a:extLst>
            </p:cNvPr>
            <p:cNvSpPr/>
            <p:nvPr/>
          </p:nvSpPr>
          <p:spPr>
            <a:xfrm>
              <a:off x="5787041" y="1509585"/>
              <a:ext cx="61791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Tobacco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9E8C1BBA-033A-FACC-7A85-58336F5B44CA}"/>
                </a:ext>
              </a:extLst>
            </p:cNvPr>
            <p:cNvSpPr/>
            <p:nvPr/>
          </p:nvSpPr>
          <p:spPr>
            <a:xfrm rot="18900000">
              <a:off x="6263142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EA3C7B-3BF4-72C0-8CF4-4F1C433E2B0C}"/>
                </a:ext>
              </a:extLst>
            </p:cNvPr>
            <p:cNvSpPr/>
            <p:nvPr/>
          </p:nvSpPr>
          <p:spPr>
            <a:xfrm>
              <a:off x="6463454" y="1789765"/>
              <a:ext cx="949661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Ultra-processed foods</a:t>
              </a:r>
            </a:p>
          </p:txBody>
        </p:sp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FD7B9DB4-BD3D-A003-A558-1AE2EF823128}"/>
                </a:ext>
              </a:extLst>
            </p:cNvPr>
            <p:cNvSpPr/>
            <p:nvPr/>
          </p:nvSpPr>
          <p:spPr>
            <a:xfrm>
              <a:off x="6455944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97FE97-B220-A7BD-323E-7ED47772F863}"/>
                </a:ext>
              </a:extLst>
            </p:cNvPr>
            <p:cNvSpPr/>
            <p:nvPr/>
          </p:nvSpPr>
          <p:spPr>
            <a:xfrm>
              <a:off x="6743634" y="2466179"/>
              <a:ext cx="875729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…</a:t>
              </a:r>
            </a:p>
          </p:txBody>
        </p:sp>
      </p:grp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E87C2763-B593-59C2-18CC-C6004EB66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5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Health Taxes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40CAB980-6923-AFA3-86AC-F9F3FB16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72" y="2309420"/>
            <a:ext cx="698456" cy="46250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C974D3FB-1067-C043-B855-65E55B53E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82" y="1032293"/>
            <a:ext cx="1013472" cy="64834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07963220-E63E-FAEB-2601-76429AF98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682" y="1498744"/>
            <a:ext cx="624528" cy="5137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6F09EB70-B0CA-A2CB-BAFE-B4A799B6F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020" y="1473146"/>
            <a:ext cx="880307" cy="6350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4911BB-77F3-96A0-93AE-09BFE10BEFD6}"/>
              </a:ext>
            </a:extLst>
          </p:cNvPr>
          <p:cNvGrpSpPr/>
          <p:nvPr/>
        </p:nvGrpSpPr>
        <p:grpSpPr>
          <a:xfrm>
            <a:off x="4337108" y="1509585"/>
            <a:ext cx="3282255" cy="1528979"/>
            <a:chOff x="4337108" y="1509585"/>
            <a:chExt cx="3282255" cy="15289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E52BBCB-3645-D606-4019-347B229A6D9B}"/>
                </a:ext>
              </a:extLst>
            </p:cNvPr>
            <p:cNvSpPr/>
            <p:nvPr/>
          </p:nvSpPr>
          <p:spPr>
            <a:xfrm>
              <a:off x="5770780" y="2388126"/>
              <a:ext cx="650438" cy="650438"/>
            </a:xfrm>
            <a:custGeom>
              <a:avLst/>
              <a:gdLst>
                <a:gd name="connsiteX0" fmla="*/ 0 w 650438"/>
                <a:gd name="connsiteY0" fmla="*/ 325219 h 650438"/>
                <a:gd name="connsiteX1" fmla="*/ 325219 w 650438"/>
                <a:gd name="connsiteY1" fmla="*/ 0 h 650438"/>
                <a:gd name="connsiteX2" fmla="*/ 650438 w 650438"/>
                <a:gd name="connsiteY2" fmla="*/ 325219 h 650438"/>
                <a:gd name="connsiteX3" fmla="*/ 325219 w 650438"/>
                <a:gd name="connsiteY3" fmla="*/ 650438 h 650438"/>
                <a:gd name="connsiteX4" fmla="*/ 0 w 650438"/>
                <a:gd name="connsiteY4" fmla="*/ 325219 h 6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438" h="650438">
                  <a:moveTo>
                    <a:pt x="0" y="325219"/>
                  </a:moveTo>
                  <a:cubicBezTo>
                    <a:pt x="0" y="145606"/>
                    <a:pt x="145606" y="0"/>
                    <a:pt x="325219" y="0"/>
                  </a:cubicBezTo>
                  <a:cubicBezTo>
                    <a:pt x="504832" y="0"/>
                    <a:pt x="650438" y="145606"/>
                    <a:pt x="650438" y="325219"/>
                  </a:cubicBezTo>
                  <a:cubicBezTo>
                    <a:pt x="650438" y="504832"/>
                    <a:pt x="504832" y="650438"/>
                    <a:pt x="325219" y="650438"/>
                  </a:cubicBezTo>
                  <a:cubicBezTo>
                    <a:pt x="145606" y="650438"/>
                    <a:pt x="0" y="504832"/>
                    <a:pt x="0" y="325219"/>
                  </a:cubicBezTo>
                  <a:close/>
                </a:path>
              </a:pathLst>
            </a:custGeom>
            <a:ln w="381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4" tIns="102874" rIns="102874" bIns="10287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Health Taxes</a:t>
              </a:r>
            </a:p>
          </p:txBody>
        </p:sp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D0480374-36FC-C42E-7461-03C3ED4E7B51}"/>
                </a:ext>
              </a:extLst>
            </p:cNvPr>
            <p:cNvSpPr/>
            <p:nvPr/>
          </p:nvSpPr>
          <p:spPr>
            <a:xfrm rot="10800000">
              <a:off x="5139406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E708F2-65ED-CE22-B240-7719C83DFD8D}"/>
                </a:ext>
              </a:extLst>
            </p:cNvPr>
            <p:cNvSpPr/>
            <p:nvPr/>
          </p:nvSpPr>
          <p:spPr>
            <a:xfrm>
              <a:off x="4337108" y="2466179"/>
              <a:ext cx="111125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Sugar-sweetened beverages (SSBs)</a:t>
              </a: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D4A044B3-8375-C739-56F9-ADDF61D1F906}"/>
                </a:ext>
              </a:extLst>
            </p:cNvPr>
            <p:cNvSpPr/>
            <p:nvPr/>
          </p:nvSpPr>
          <p:spPr>
            <a:xfrm rot="13500000">
              <a:off x="5332209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5B2A3E-95DB-C5E3-98FE-47CFC4407EF9}"/>
                </a:ext>
              </a:extLst>
            </p:cNvPr>
            <p:cNvSpPr/>
            <p:nvPr/>
          </p:nvSpPr>
          <p:spPr>
            <a:xfrm>
              <a:off x="5110628" y="1789765"/>
              <a:ext cx="61791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Alcohol</a:t>
              </a:r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FAB2BEC0-72F2-2452-7CA3-02B3302AB3F9}"/>
                </a:ext>
              </a:extLst>
            </p:cNvPr>
            <p:cNvSpPr/>
            <p:nvPr/>
          </p:nvSpPr>
          <p:spPr>
            <a:xfrm rot="16200000">
              <a:off x="5797675" y="1962389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D2E59C-193F-6AB9-2FE1-5EABDA734C3A}"/>
                </a:ext>
              </a:extLst>
            </p:cNvPr>
            <p:cNvSpPr/>
            <p:nvPr/>
          </p:nvSpPr>
          <p:spPr>
            <a:xfrm>
              <a:off x="5787041" y="1509585"/>
              <a:ext cx="61791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Tobacco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9E8C1BBA-033A-FACC-7A85-58336F5B44CA}"/>
                </a:ext>
              </a:extLst>
            </p:cNvPr>
            <p:cNvSpPr/>
            <p:nvPr/>
          </p:nvSpPr>
          <p:spPr>
            <a:xfrm rot="18900000">
              <a:off x="6263142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EA3C7B-3BF4-72C0-8CF4-4F1C433E2B0C}"/>
                </a:ext>
              </a:extLst>
            </p:cNvPr>
            <p:cNvSpPr/>
            <p:nvPr/>
          </p:nvSpPr>
          <p:spPr>
            <a:xfrm>
              <a:off x="6463454" y="1789765"/>
              <a:ext cx="949661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Ultra-processed foods</a:t>
              </a:r>
            </a:p>
          </p:txBody>
        </p:sp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FD7B9DB4-BD3D-A003-A558-1AE2EF823128}"/>
                </a:ext>
              </a:extLst>
            </p:cNvPr>
            <p:cNvSpPr/>
            <p:nvPr/>
          </p:nvSpPr>
          <p:spPr>
            <a:xfrm>
              <a:off x="6455944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97FE97-B220-A7BD-323E-7ED47772F863}"/>
                </a:ext>
              </a:extLst>
            </p:cNvPr>
            <p:cNvSpPr/>
            <p:nvPr/>
          </p:nvSpPr>
          <p:spPr>
            <a:xfrm>
              <a:off x="6743634" y="2466179"/>
              <a:ext cx="875729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…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5127552-257B-15F5-74A4-A5C0EA9506F4}"/>
              </a:ext>
            </a:extLst>
          </p:cNvPr>
          <p:cNvGrpSpPr/>
          <p:nvPr/>
        </p:nvGrpSpPr>
        <p:grpSpPr>
          <a:xfrm>
            <a:off x="3302920" y="2891552"/>
            <a:ext cx="5585216" cy="3735753"/>
            <a:chOff x="5783272" y="3195590"/>
            <a:chExt cx="5585216" cy="3735753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7B1AB57-516F-2DD5-03A9-B9B99FFE9EE1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8574950" y="3195590"/>
              <a:ext cx="931" cy="287212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9DD3A2A-62B3-50F7-DD6B-4B226E0184B0}"/>
                </a:ext>
              </a:extLst>
            </p:cNvPr>
            <p:cNvGrpSpPr/>
            <p:nvPr/>
          </p:nvGrpSpPr>
          <p:grpSpPr>
            <a:xfrm>
              <a:off x="5783272" y="3482811"/>
              <a:ext cx="5585216" cy="3448532"/>
              <a:chOff x="5787464" y="3222518"/>
              <a:chExt cx="5585216" cy="286833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FAE44DC-05F3-2EF1-58D9-631CF78C1073}"/>
                  </a:ext>
                </a:extLst>
              </p:cNvPr>
              <p:cNvGrpSpPr/>
              <p:nvPr/>
            </p:nvGrpSpPr>
            <p:grpSpPr>
              <a:xfrm>
                <a:off x="5787464" y="3222518"/>
                <a:ext cx="5585216" cy="2868338"/>
                <a:chOff x="5762300" y="3205740"/>
                <a:chExt cx="5585216" cy="286833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318961B-B452-5CDE-F973-1A47C000A9CB}"/>
                    </a:ext>
                  </a:extLst>
                </p:cNvPr>
                <p:cNvGrpSpPr/>
                <p:nvPr/>
              </p:nvGrpSpPr>
              <p:grpSpPr>
                <a:xfrm>
                  <a:off x="5762300" y="3205740"/>
                  <a:ext cx="5585216" cy="2868338"/>
                  <a:chOff x="5420078" y="3628619"/>
                  <a:chExt cx="5585216" cy="4584911"/>
                </a:xfrm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678D5A35-6095-BCC0-C339-D90B816D3845}"/>
                      </a:ext>
                    </a:extLst>
                  </p:cNvPr>
                  <p:cNvSpPr/>
                  <p:nvPr/>
                </p:nvSpPr>
                <p:spPr>
                  <a:xfrm>
                    <a:off x="7523168" y="3628619"/>
                    <a:ext cx="1379037" cy="689518"/>
                  </a:xfrm>
                  <a:prstGeom prst="roundRect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Prices</a:t>
                    </a:r>
                  </a:p>
                </p:txBody>
              </p:sp>
              <p:sp>
                <p:nvSpPr>
                  <p:cNvPr id="54" name="Rectangle: Rounded Corners 53">
                    <a:extLst>
                      <a:ext uri="{FF2B5EF4-FFF2-40B4-BE49-F238E27FC236}">
                        <a16:creationId xmlns:a16="http://schemas.microsoft.com/office/drawing/2014/main" id="{9DA07CDB-1F21-4847-424A-EAC3D8B3BF94}"/>
                      </a:ext>
                    </a:extLst>
                  </p:cNvPr>
                  <p:cNvSpPr/>
                  <p:nvPr/>
                </p:nvSpPr>
                <p:spPr>
                  <a:xfrm>
                    <a:off x="5420078" y="5053872"/>
                    <a:ext cx="2647809" cy="930475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Tax revenue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en-US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Revenues vary across countries,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en-US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on average : 0.6% of GDP for tobacco,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en-US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0.3% for alcohol, &lt;0.1% of SSBs</a:t>
                    </a:r>
                  </a:p>
                </p:txBody>
              </p:sp>
              <p:sp>
                <p:nvSpPr>
                  <p:cNvPr id="55" name="Rectangle: Rounded Corners 54">
                    <a:extLst>
                      <a:ext uri="{FF2B5EF4-FFF2-40B4-BE49-F238E27FC236}">
                        <a16:creationId xmlns:a16="http://schemas.microsoft.com/office/drawing/2014/main" id="{2025976B-B733-3760-EFA0-EB2899003F36}"/>
                      </a:ext>
                    </a:extLst>
                  </p:cNvPr>
                  <p:cNvSpPr/>
                  <p:nvPr/>
                </p:nvSpPr>
                <p:spPr>
                  <a:xfrm>
                    <a:off x="8357485" y="5053869"/>
                    <a:ext cx="2647809" cy="689520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Consumption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000" dirty="0">
                        <a:latin typeface="Aptos Narrow" panose="020B0004020202020204" pitchFamily="34" charset="0"/>
                      </a:rPr>
                      <a:t>Especially when  affordability reduced</a:t>
                    </a:r>
                    <a:endParaRPr lang="en-US" sz="1000" kern="1200" dirty="0">
                      <a:latin typeface="Aptos Narrow" panose="020B0004020202020204" pitchFamily="34" charset="0"/>
                    </a:endParaRPr>
                  </a:p>
                </p:txBody>
              </p:sp>
              <p:sp>
                <p:nvSpPr>
                  <p:cNvPr id="56" name="Rectangle: Rounded Corners 55">
                    <a:extLst>
                      <a:ext uri="{FF2B5EF4-FFF2-40B4-BE49-F238E27FC236}">
                        <a16:creationId xmlns:a16="http://schemas.microsoft.com/office/drawing/2014/main" id="{55B421AF-2922-20D2-47BE-2AD6221CA3DD}"/>
                      </a:ext>
                    </a:extLst>
                  </p:cNvPr>
                  <p:cNvSpPr/>
                  <p:nvPr/>
                </p:nvSpPr>
                <p:spPr>
                  <a:xfrm>
                    <a:off x="9320771" y="7524010"/>
                    <a:ext cx="1379037" cy="689520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Jobs</a:t>
                    </a:r>
                  </a:p>
                </p:txBody>
              </p:sp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20B538AF-B337-8913-84A6-626E51900987}"/>
                      </a:ext>
                    </a:extLst>
                  </p:cNvPr>
                  <p:cNvSpPr/>
                  <p:nvPr/>
                </p:nvSpPr>
                <p:spPr>
                  <a:xfrm>
                    <a:off x="9320773" y="5899653"/>
                    <a:ext cx="1379037" cy="689520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Health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000" dirty="0">
                        <a:latin typeface="Aptos Narrow" panose="020B0004020202020204" pitchFamily="34" charset="0"/>
                      </a:rPr>
                      <a:t>Reduce NCD burden</a:t>
                    </a:r>
                    <a:endParaRPr lang="en-US" sz="1000" kern="1200" dirty="0">
                      <a:latin typeface="Aptos Narrow" panose="020B0004020202020204" pitchFamily="34" charset="0"/>
                    </a:endParaRPr>
                  </a:p>
                </p:txBody>
              </p:sp>
              <p:sp>
                <p:nvSpPr>
                  <p:cNvPr id="58" name="Rectangle: Rounded Corners 57">
                    <a:extLst>
                      <a:ext uri="{FF2B5EF4-FFF2-40B4-BE49-F238E27FC236}">
                        <a16:creationId xmlns:a16="http://schemas.microsoft.com/office/drawing/2014/main" id="{F59BA44E-1319-8AF2-9F54-3B7AF47C31BE}"/>
                      </a:ext>
                    </a:extLst>
                  </p:cNvPr>
                  <p:cNvSpPr/>
                  <p:nvPr/>
                </p:nvSpPr>
                <p:spPr>
                  <a:xfrm>
                    <a:off x="9320773" y="6693097"/>
                    <a:ext cx="1379037" cy="689520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Public spending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000" kern="1200" dirty="0">
                        <a:latin typeface="Aptos Narrow" panose="020B0004020202020204" pitchFamily="34" charset="0"/>
                      </a:rPr>
                      <a:t>Health, policing,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1000" dirty="0">
                        <a:latin typeface="Aptos Narrow" panose="020B0004020202020204" pitchFamily="34" charset="0"/>
                      </a:rPr>
                      <a:t>j</a:t>
                    </a:r>
                    <a:r>
                      <a:rPr lang="en-US" sz="1000" kern="1200" dirty="0">
                        <a:latin typeface="Aptos Narrow" panose="020B0004020202020204" pitchFamily="34" charset="0"/>
                      </a:rPr>
                      <a:t>ustice, correction</a:t>
                    </a:r>
                  </a:p>
                </p:txBody>
              </p:sp>
            </p:grp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E1B62CC7-D28E-BB46-8FF2-D28F947C0D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44796" y="3295377"/>
                  <a:ext cx="0" cy="24078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C800D08E-5B08-C396-4E7B-C2EF38EF4B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12256" y="4176838"/>
                  <a:ext cx="0" cy="2823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3424F124-9E26-1104-2B4A-87B75043F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35040" y="4176838"/>
                  <a:ext cx="0" cy="2823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333F0DF6-8AAE-A763-CCD5-F7DD54DB8C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29414" y="4718397"/>
                  <a:ext cx="0" cy="247591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F1DC6B27-E9F0-68B9-A9F0-D24D4692F6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36792" y="5211340"/>
                  <a:ext cx="0" cy="25446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EF8BD835-3214-3D35-A4EC-203FC3A1E8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31162" y="5858391"/>
                  <a:ext cx="288840" cy="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B0EF464-DE9A-2300-C5EA-59DEA34E02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1369" y="3995101"/>
                <a:ext cx="2932822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BB91C344-EDA6-8593-45E7-1CE63BD97156}"/>
                  </a:ext>
                </a:extLst>
              </p:cNvPr>
              <p:cNvCxnSpPr>
                <a:cxnSpLocks/>
                <a:endCxn id="54" idx="0"/>
              </p:cNvCxnSpPr>
              <p:nvPr/>
            </p:nvCxnSpPr>
            <p:spPr>
              <a:xfrm>
                <a:off x="7111369" y="3995101"/>
                <a:ext cx="0" cy="119061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F4C7BDB1-F6D2-6FFF-50DA-1BD9278E7A0E}"/>
                  </a:ext>
                </a:extLst>
              </p:cNvPr>
              <p:cNvCxnSpPr>
                <a:cxnSpLocks/>
                <a:endCxn id="55" idx="0"/>
              </p:cNvCxnSpPr>
              <p:nvPr/>
            </p:nvCxnSpPr>
            <p:spPr>
              <a:xfrm>
                <a:off x="10044191" y="3995099"/>
                <a:ext cx="4585" cy="119061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CEE5002-3313-675C-AB81-A9B0B41D6E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4388" y="4553907"/>
                <a:ext cx="2" cy="1329641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9369B537-6610-324A-66BF-7B9741E46029}"/>
                  </a:ext>
                </a:extLst>
              </p:cNvPr>
              <p:cNvCxnSpPr>
                <a:cxnSpLocks/>
                <a:endCxn id="57" idx="1"/>
              </p:cNvCxnSpPr>
              <p:nvPr/>
            </p:nvCxnSpPr>
            <p:spPr>
              <a:xfrm>
                <a:off x="9414389" y="4858963"/>
                <a:ext cx="273770" cy="0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E81C0CA9-C02F-5030-48C8-25F8961E7B9D}"/>
                  </a:ext>
                </a:extLst>
              </p:cNvPr>
              <p:cNvCxnSpPr>
                <a:cxnSpLocks/>
                <a:endCxn id="58" idx="1"/>
              </p:cNvCxnSpPr>
              <p:nvPr/>
            </p:nvCxnSpPr>
            <p:spPr>
              <a:xfrm>
                <a:off x="9414388" y="5355348"/>
                <a:ext cx="273771" cy="0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5E5990E-1699-9276-3489-EF59231BB772}"/>
                  </a:ext>
                </a:extLst>
              </p:cNvPr>
              <p:cNvCxnSpPr>
                <a:cxnSpLocks/>
                <a:endCxn id="56" idx="1"/>
              </p:cNvCxnSpPr>
              <p:nvPr/>
            </p:nvCxnSpPr>
            <p:spPr>
              <a:xfrm flipV="1">
                <a:off x="9414387" y="5875169"/>
                <a:ext cx="273770" cy="2306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92C838D-CDBB-FFE7-F20A-8433376D3B44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 flipH="1">
                <a:off x="8575488" y="3653883"/>
                <a:ext cx="4585" cy="355476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1C9EB2C-920C-97CA-1D77-EDF9B098AA38}"/>
              </a:ext>
            </a:extLst>
          </p:cNvPr>
          <p:cNvSpPr/>
          <p:nvPr/>
        </p:nvSpPr>
        <p:spPr>
          <a:xfrm>
            <a:off x="6090944" y="3808265"/>
            <a:ext cx="1276061" cy="216110"/>
          </a:xfrm>
          <a:custGeom>
            <a:avLst/>
            <a:gdLst>
              <a:gd name="connsiteX0" fmla="*/ 0 w 1677798"/>
              <a:gd name="connsiteY0" fmla="*/ 197141 h 216110"/>
              <a:gd name="connsiteX1" fmla="*/ 1329655 w 1677798"/>
              <a:gd name="connsiteY1" fmla="*/ 197141 h 216110"/>
              <a:gd name="connsiteX2" fmla="*/ 1677798 w 1677798"/>
              <a:gd name="connsiteY2" fmla="*/ 0 h 2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798" h="216110">
                <a:moveTo>
                  <a:pt x="0" y="197141"/>
                </a:moveTo>
                <a:cubicBezTo>
                  <a:pt x="525011" y="213569"/>
                  <a:pt x="1050022" y="229998"/>
                  <a:pt x="1329655" y="197141"/>
                </a:cubicBezTo>
                <a:cubicBezTo>
                  <a:pt x="1609288" y="164284"/>
                  <a:pt x="1614881" y="34954"/>
                  <a:pt x="1677798" y="0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AC066A6-D8C6-B28C-0DA8-259BF8AAE305}"/>
              </a:ext>
            </a:extLst>
          </p:cNvPr>
          <p:cNvSpPr/>
          <p:nvPr/>
        </p:nvSpPr>
        <p:spPr>
          <a:xfrm>
            <a:off x="7183592" y="3070946"/>
            <a:ext cx="2094241" cy="10366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Tax evasion and avoidance typically do not offset impacts on consumption and tax revenue</a:t>
            </a: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772109DA-170F-5FD3-C5D0-7274DD211A9E}"/>
              </a:ext>
            </a:extLst>
          </p:cNvPr>
          <p:cNvSpPr/>
          <p:nvPr/>
        </p:nvSpPr>
        <p:spPr>
          <a:xfrm flipH="1">
            <a:off x="4672192" y="3676916"/>
            <a:ext cx="1420383" cy="216110"/>
          </a:xfrm>
          <a:custGeom>
            <a:avLst/>
            <a:gdLst>
              <a:gd name="connsiteX0" fmla="*/ 0 w 1677798"/>
              <a:gd name="connsiteY0" fmla="*/ 197141 h 216110"/>
              <a:gd name="connsiteX1" fmla="*/ 1329655 w 1677798"/>
              <a:gd name="connsiteY1" fmla="*/ 197141 h 216110"/>
              <a:gd name="connsiteX2" fmla="*/ 1677798 w 1677798"/>
              <a:gd name="connsiteY2" fmla="*/ 0 h 2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798" h="216110">
                <a:moveTo>
                  <a:pt x="0" y="197141"/>
                </a:moveTo>
                <a:cubicBezTo>
                  <a:pt x="525011" y="213569"/>
                  <a:pt x="1050022" y="229998"/>
                  <a:pt x="1329655" y="197141"/>
                </a:cubicBezTo>
                <a:cubicBezTo>
                  <a:pt x="1609288" y="164284"/>
                  <a:pt x="1614881" y="34954"/>
                  <a:pt x="1677798" y="0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19AFD28-70CE-49BB-537B-5C00F40A7089}"/>
              </a:ext>
            </a:extLst>
          </p:cNvPr>
          <p:cNvSpPr/>
          <p:nvPr/>
        </p:nvSpPr>
        <p:spPr>
          <a:xfrm>
            <a:off x="2999274" y="3105349"/>
            <a:ext cx="1672919" cy="10366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Impacts depends on tax rate &amp;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structure, level &amp;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elasticity of consumption</a:t>
            </a:r>
            <a:endParaRPr lang="en-US" sz="10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AE564990-3DE7-D404-4514-DFC3E1BE2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15" y="3337146"/>
            <a:ext cx="1640141" cy="2151771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4064C39A-638A-18EB-6124-CA694E65B27C}"/>
              </a:ext>
            </a:extLst>
          </p:cNvPr>
          <p:cNvSpPr txBox="1"/>
          <p:nvPr/>
        </p:nvSpPr>
        <p:spPr>
          <a:xfrm>
            <a:off x="418153" y="6213649"/>
            <a:ext cx="33597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https://www.bloomberg.org/public-health/building-public-health-coalitions/task-force-on-fiscal-policy-for-health/</a:t>
            </a:r>
            <a:r>
              <a:rPr lang="en-US" sz="800" dirty="0"/>
              <a:t> 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B03135CC-7587-B520-087F-C5EF5077E0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357" y="5419342"/>
            <a:ext cx="2630058" cy="748415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E87C2763-B593-59C2-18CC-C6004EB667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9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Health Taxes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40CAB980-6923-AFA3-86AC-F9F3FB16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72" y="2309420"/>
            <a:ext cx="698456" cy="46250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C974D3FB-1067-C043-B855-65E55B53E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82" y="1032293"/>
            <a:ext cx="1013472" cy="64834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07963220-E63E-FAEB-2601-76429AF98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682" y="1498744"/>
            <a:ext cx="624528" cy="5137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6F09EB70-B0CA-A2CB-BAFE-B4A799B6F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020" y="1473146"/>
            <a:ext cx="880307" cy="6350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4911BB-77F3-96A0-93AE-09BFE10BEFD6}"/>
              </a:ext>
            </a:extLst>
          </p:cNvPr>
          <p:cNvGrpSpPr/>
          <p:nvPr/>
        </p:nvGrpSpPr>
        <p:grpSpPr>
          <a:xfrm>
            <a:off x="4337108" y="1509585"/>
            <a:ext cx="3282255" cy="1528979"/>
            <a:chOff x="4337108" y="1509585"/>
            <a:chExt cx="3282255" cy="15289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E52BBCB-3645-D606-4019-347B229A6D9B}"/>
                </a:ext>
              </a:extLst>
            </p:cNvPr>
            <p:cNvSpPr/>
            <p:nvPr/>
          </p:nvSpPr>
          <p:spPr>
            <a:xfrm>
              <a:off x="5770780" y="2388126"/>
              <a:ext cx="650438" cy="650438"/>
            </a:xfrm>
            <a:custGeom>
              <a:avLst/>
              <a:gdLst>
                <a:gd name="connsiteX0" fmla="*/ 0 w 650438"/>
                <a:gd name="connsiteY0" fmla="*/ 325219 h 650438"/>
                <a:gd name="connsiteX1" fmla="*/ 325219 w 650438"/>
                <a:gd name="connsiteY1" fmla="*/ 0 h 650438"/>
                <a:gd name="connsiteX2" fmla="*/ 650438 w 650438"/>
                <a:gd name="connsiteY2" fmla="*/ 325219 h 650438"/>
                <a:gd name="connsiteX3" fmla="*/ 325219 w 650438"/>
                <a:gd name="connsiteY3" fmla="*/ 650438 h 650438"/>
                <a:gd name="connsiteX4" fmla="*/ 0 w 650438"/>
                <a:gd name="connsiteY4" fmla="*/ 325219 h 6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438" h="650438">
                  <a:moveTo>
                    <a:pt x="0" y="325219"/>
                  </a:moveTo>
                  <a:cubicBezTo>
                    <a:pt x="0" y="145606"/>
                    <a:pt x="145606" y="0"/>
                    <a:pt x="325219" y="0"/>
                  </a:cubicBezTo>
                  <a:cubicBezTo>
                    <a:pt x="504832" y="0"/>
                    <a:pt x="650438" y="145606"/>
                    <a:pt x="650438" y="325219"/>
                  </a:cubicBezTo>
                  <a:cubicBezTo>
                    <a:pt x="650438" y="504832"/>
                    <a:pt x="504832" y="650438"/>
                    <a:pt x="325219" y="650438"/>
                  </a:cubicBezTo>
                  <a:cubicBezTo>
                    <a:pt x="145606" y="650438"/>
                    <a:pt x="0" y="504832"/>
                    <a:pt x="0" y="325219"/>
                  </a:cubicBezTo>
                  <a:close/>
                </a:path>
              </a:pathLst>
            </a:custGeom>
            <a:ln w="38100">
              <a:solidFill>
                <a:srgbClr val="D86ECC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4" tIns="102874" rIns="102874" bIns="10287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Health Taxes</a:t>
              </a:r>
            </a:p>
          </p:txBody>
        </p:sp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D0480374-36FC-C42E-7461-03C3ED4E7B51}"/>
                </a:ext>
              </a:extLst>
            </p:cNvPr>
            <p:cNvSpPr/>
            <p:nvPr/>
          </p:nvSpPr>
          <p:spPr>
            <a:xfrm rot="10800000">
              <a:off x="5139406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E708F2-65ED-CE22-B240-7719C83DFD8D}"/>
                </a:ext>
              </a:extLst>
            </p:cNvPr>
            <p:cNvSpPr/>
            <p:nvPr/>
          </p:nvSpPr>
          <p:spPr>
            <a:xfrm>
              <a:off x="4337108" y="2466179"/>
              <a:ext cx="111125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Sugar-sweetened beverages (SSBs)</a:t>
              </a: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D4A044B3-8375-C739-56F9-ADDF61D1F906}"/>
                </a:ext>
              </a:extLst>
            </p:cNvPr>
            <p:cNvSpPr/>
            <p:nvPr/>
          </p:nvSpPr>
          <p:spPr>
            <a:xfrm rot="13500000">
              <a:off x="5332209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5B2A3E-95DB-C5E3-98FE-47CFC4407EF9}"/>
                </a:ext>
              </a:extLst>
            </p:cNvPr>
            <p:cNvSpPr/>
            <p:nvPr/>
          </p:nvSpPr>
          <p:spPr>
            <a:xfrm>
              <a:off x="5110628" y="1789765"/>
              <a:ext cx="61791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Alcohol</a:t>
              </a:r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FAB2BEC0-72F2-2452-7CA3-02B3302AB3F9}"/>
                </a:ext>
              </a:extLst>
            </p:cNvPr>
            <p:cNvSpPr/>
            <p:nvPr/>
          </p:nvSpPr>
          <p:spPr>
            <a:xfrm rot="16200000">
              <a:off x="5797675" y="1962389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D2E59C-193F-6AB9-2FE1-5EABDA734C3A}"/>
                </a:ext>
              </a:extLst>
            </p:cNvPr>
            <p:cNvSpPr/>
            <p:nvPr/>
          </p:nvSpPr>
          <p:spPr>
            <a:xfrm>
              <a:off x="5787041" y="1509585"/>
              <a:ext cx="61791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Tobacco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9E8C1BBA-033A-FACC-7A85-58336F5B44CA}"/>
                </a:ext>
              </a:extLst>
            </p:cNvPr>
            <p:cNvSpPr/>
            <p:nvPr/>
          </p:nvSpPr>
          <p:spPr>
            <a:xfrm rot="18900000">
              <a:off x="6263142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EA3C7B-3BF4-72C0-8CF4-4F1C433E2B0C}"/>
                </a:ext>
              </a:extLst>
            </p:cNvPr>
            <p:cNvSpPr/>
            <p:nvPr/>
          </p:nvSpPr>
          <p:spPr>
            <a:xfrm>
              <a:off x="6463454" y="1789765"/>
              <a:ext cx="949661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Ultra-processed foods</a:t>
              </a:r>
            </a:p>
          </p:txBody>
        </p:sp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FD7B9DB4-BD3D-A003-A558-1AE2EF823128}"/>
                </a:ext>
              </a:extLst>
            </p:cNvPr>
            <p:cNvSpPr/>
            <p:nvPr/>
          </p:nvSpPr>
          <p:spPr>
            <a:xfrm>
              <a:off x="6455944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97FE97-B220-A7BD-323E-7ED47772F863}"/>
                </a:ext>
              </a:extLst>
            </p:cNvPr>
            <p:cNvSpPr/>
            <p:nvPr/>
          </p:nvSpPr>
          <p:spPr>
            <a:xfrm>
              <a:off x="6743634" y="2466179"/>
              <a:ext cx="875729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…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5127552-257B-15F5-74A4-A5C0EA9506F4}"/>
              </a:ext>
            </a:extLst>
          </p:cNvPr>
          <p:cNvGrpSpPr/>
          <p:nvPr/>
        </p:nvGrpSpPr>
        <p:grpSpPr>
          <a:xfrm>
            <a:off x="3302920" y="2891552"/>
            <a:ext cx="5585216" cy="3735753"/>
            <a:chOff x="5783272" y="3195590"/>
            <a:chExt cx="5585216" cy="3735753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7B1AB57-516F-2DD5-03A9-B9B99FFE9EE1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8574950" y="3195590"/>
              <a:ext cx="931" cy="287212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9DD3A2A-62B3-50F7-DD6B-4B226E0184B0}"/>
                </a:ext>
              </a:extLst>
            </p:cNvPr>
            <p:cNvGrpSpPr/>
            <p:nvPr/>
          </p:nvGrpSpPr>
          <p:grpSpPr>
            <a:xfrm>
              <a:off x="5783272" y="3482811"/>
              <a:ext cx="5585216" cy="3448532"/>
              <a:chOff x="5787464" y="3222518"/>
              <a:chExt cx="5585216" cy="286833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FAE44DC-05F3-2EF1-58D9-631CF78C1073}"/>
                  </a:ext>
                </a:extLst>
              </p:cNvPr>
              <p:cNvGrpSpPr/>
              <p:nvPr/>
            </p:nvGrpSpPr>
            <p:grpSpPr>
              <a:xfrm>
                <a:off x="5787464" y="3222518"/>
                <a:ext cx="5585216" cy="2868338"/>
                <a:chOff x="5762300" y="3205740"/>
                <a:chExt cx="5585216" cy="286833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318961B-B452-5CDE-F973-1A47C000A9CB}"/>
                    </a:ext>
                  </a:extLst>
                </p:cNvPr>
                <p:cNvGrpSpPr/>
                <p:nvPr/>
              </p:nvGrpSpPr>
              <p:grpSpPr>
                <a:xfrm>
                  <a:off x="5762300" y="3205740"/>
                  <a:ext cx="5585216" cy="2868338"/>
                  <a:chOff x="5420078" y="3628619"/>
                  <a:chExt cx="5585216" cy="4584911"/>
                </a:xfrm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678D5A35-6095-BCC0-C339-D90B816D3845}"/>
                      </a:ext>
                    </a:extLst>
                  </p:cNvPr>
                  <p:cNvSpPr/>
                  <p:nvPr/>
                </p:nvSpPr>
                <p:spPr>
                  <a:xfrm>
                    <a:off x="7523168" y="3628619"/>
                    <a:ext cx="1379037" cy="689518"/>
                  </a:xfrm>
                  <a:prstGeom prst="roundRect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Prices</a:t>
                    </a:r>
                  </a:p>
                </p:txBody>
              </p:sp>
              <p:sp>
                <p:nvSpPr>
                  <p:cNvPr id="54" name="Rectangle: Rounded Corners 53">
                    <a:extLst>
                      <a:ext uri="{FF2B5EF4-FFF2-40B4-BE49-F238E27FC236}">
                        <a16:creationId xmlns:a16="http://schemas.microsoft.com/office/drawing/2014/main" id="{9DA07CDB-1F21-4847-424A-EAC3D8B3BF94}"/>
                      </a:ext>
                    </a:extLst>
                  </p:cNvPr>
                  <p:cNvSpPr/>
                  <p:nvPr/>
                </p:nvSpPr>
                <p:spPr>
                  <a:xfrm>
                    <a:off x="5420078" y="5053872"/>
                    <a:ext cx="2647809" cy="930475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Tax revenue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en-US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Revenues vary across countries,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en-US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on average : 0.6% of GDP for tobacco,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en-US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0.3% for alcohol, &lt;0.1% of SSBs</a:t>
                    </a:r>
                  </a:p>
                </p:txBody>
              </p:sp>
              <p:sp>
                <p:nvSpPr>
                  <p:cNvPr id="55" name="Rectangle: Rounded Corners 54">
                    <a:extLst>
                      <a:ext uri="{FF2B5EF4-FFF2-40B4-BE49-F238E27FC236}">
                        <a16:creationId xmlns:a16="http://schemas.microsoft.com/office/drawing/2014/main" id="{2025976B-B733-3760-EFA0-EB2899003F36}"/>
                      </a:ext>
                    </a:extLst>
                  </p:cNvPr>
                  <p:cNvSpPr/>
                  <p:nvPr/>
                </p:nvSpPr>
                <p:spPr>
                  <a:xfrm>
                    <a:off x="8357485" y="5053869"/>
                    <a:ext cx="2647809" cy="689520"/>
                  </a:xfrm>
                  <a:prstGeom prst="roundRect">
                    <a:avLst/>
                  </a:prstGeom>
                  <a:ln w="38100">
                    <a:solidFill>
                      <a:srgbClr val="D86ECC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Consumption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000" dirty="0">
                        <a:latin typeface="Aptos Narrow" panose="020B0004020202020204" pitchFamily="34" charset="0"/>
                      </a:rPr>
                      <a:t>Especially when  affordability reduced</a:t>
                    </a:r>
                    <a:endParaRPr lang="en-US" sz="1000" kern="1200" dirty="0">
                      <a:latin typeface="Aptos Narrow" panose="020B0004020202020204" pitchFamily="34" charset="0"/>
                    </a:endParaRPr>
                  </a:p>
                </p:txBody>
              </p:sp>
              <p:sp>
                <p:nvSpPr>
                  <p:cNvPr id="56" name="Rectangle: Rounded Corners 55">
                    <a:extLst>
                      <a:ext uri="{FF2B5EF4-FFF2-40B4-BE49-F238E27FC236}">
                        <a16:creationId xmlns:a16="http://schemas.microsoft.com/office/drawing/2014/main" id="{55B421AF-2922-20D2-47BE-2AD6221CA3DD}"/>
                      </a:ext>
                    </a:extLst>
                  </p:cNvPr>
                  <p:cNvSpPr/>
                  <p:nvPr/>
                </p:nvSpPr>
                <p:spPr>
                  <a:xfrm>
                    <a:off x="9320771" y="7524010"/>
                    <a:ext cx="1379037" cy="689520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Jobs</a:t>
                    </a:r>
                  </a:p>
                </p:txBody>
              </p:sp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20B538AF-B337-8913-84A6-626E51900987}"/>
                      </a:ext>
                    </a:extLst>
                  </p:cNvPr>
                  <p:cNvSpPr/>
                  <p:nvPr/>
                </p:nvSpPr>
                <p:spPr>
                  <a:xfrm>
                    <a:off x="9320773" y="5899653"/>
                    <a:ext cx="1379037" cy="689520"/>
                  </a:xfrm>
                  <a:prstGeom prst="roundRect">
                    <a:avLst/>
                  </a:prstGeom>
                  <a:ln w="38100">
                    <a:solidFill>
                      <a:srgbClr val="D86ECC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Health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000" dirty="0">
                        <a:latin typeface="Aptos Narrow" panose="020B0004020202020204" pitchFamily="34" charset="0"/>
                      </a:rPr>
                      <a:t>Reduce NCD burden</a:t>
                    </a:r>
                    <a:endParaRPr lang="en-US" sz="1000" kern="1200" dirty="0">
                      <a:latin typeface="Aptos Narrow" panose="020B0004020202020204" pitchFamily="34" charset="0"/>
                    </a:endParaRPr>
                  </a:p>
                </p:txBody>
              </p:sp>
              <p:sp>
                <p:nvSpPr>
                  <p:cNvPr id="58" name="Rectangle: Rounded Corners 57">
                    <a:extLst>
                      <a:ext uri="{FF2B5EF4-FFF2-40B4-BE49-F238E27FC236}">
                        <a16:creationId xmlns:a16="http://schemas.microsoft.com/office/drawing/2014/main" id="{F59BA44E-1319-8AF2-9F54-3B7AF47C31BE}"/>
                      </a:ext>
                    </a:extLst>
                  </p:cNvPr>
                  <p:cNvSpPr/>
                  <p:nvPr/>
                </p:nvSpPr>
                <p:spPr>
                  <a:xfrm>
                    <a:off x="9320773" y="6693097"/>
                    <a:ext cx="1379037" cy="689520"/>
                  </a:xfrm>
                  <a:prstGeom prst="roundRect">
                    <a:avLst/>
                  </a:prstGeom>
                  <a:ln w="38100">
                    <a:solidFill>
                      <a:srgbClr val="D86ECC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200" kern="1200" dirty="0">
                        <a:latin typeface="Aptos Narrow" panose="020B0004020202020204" pitchFamily="34" charset="0"/>
                      </a:rPr>
                      <a:t>Public spending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en-US" sz="1000" kern="1200" dirty="0">
                        <a:latin typeface="Aptos Narrow" panose="020B0004020202020204" pitchFamily="34" charset="0"/>
                      </a:rPr>
                      <a:t>Health, policing,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1000" dirty="0">
                        <a:latin typeface="Aptos Narrow" panose="020B0004020202020204" pitchFamily="34" charset="0"/>
                      </a:rPr>
                      <a:t>j</a:t>
                    </a:r>
                    <a:r>
                      <a:rPr lang="en-US" sz="1000" kern="1200" dirty="0">
                        <a:latin typeface="Aptos Narrow" panose="020B0004020202020204" pitchFamily="34" charset="0"/>
                      </a:rPr>
                      <a:t>ustice, correction</a:t>
                    </a:r>
                  </a:p>
                </p:txBody>
              </p:sp>
            </p:grp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E1B62CC7-D28E-BB46-8FF2-D28F947C0D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44796" y="3295377"/>
                  <a:ext cx="0" cy="24078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C800D08E-5B08-C396-4E7B-C2EF38EF4B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12256" y="4176838"/>
                  <a:ext cx="0" cy="2823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3424F124-9E26-1104-2B4A-87B75043F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35040" y="4176838"/>
                  <a:ext cx="0" cy="2823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333F0DF6-8AAE-A763-CCD5-F7DD54DB8C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29414" y="4718397"/>
                  <a:ext cx="0" cy="247591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F1DC6B27-E9F0-68B9-A9F0-D24D4692F6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36792" y="5211340"/>
                  <a:ext cx="0" cy="25446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EF8BD835-3214-3D35-A4EC-203FC3A1E8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31162" y="5858391"/>
                  <a:ext cx="288840" cy="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B0EF464-DE9A-2300-C5EA-59DEA34E02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1369" y="3995101"/>
                <a:ext cx="2932822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BB91C344-EDA6-8593-45E7-1CE63BD97156}"/>
                  </a:ext>
                </a:extLst>
              </p:cNvPr>
              <p:cNvCxnSpPr>
                <a:cxnSpLocks/>
                <a:endCxn id="54" idx="0"/>
              </p:cNvCxnSpPr>
              <p:nvPr/>
            </p:nvCxnSpPr>
            <p:spPr>
              <a:xfrm>
                <a:off x="7111369" y="3995101"/>
                <a:ext cx="0" cy="119061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F4C7BDB1-F6D2-6FFF-50DA-1BD9278E7A0E}"/>
                  </a:ext>
                </a:extLst>
              </p:cNvPr>
              <p:cNvCxnSpPr>
                <a:cxnSpLocks/>
                <a:endCxn id="55" idx="0"/>
              </p:cNvCxnSpPr>
              <p:nvPr/>
            </p:nvCxnSpPr>
            <p:spPr>
              <a:xfrm>
                <a:off x="10044191" y="3995099"/>
                <a:ext cx="4585" cy="119061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CEE5002-3313-675C-AB81-A9B0B41D6E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4388" y="4553907"/>
                <a:ext cx="2" cy="1329641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9369B537-6610-324A-66BF-7B9741E46029}"/>
                  </a:ext>
                </a:extLst>
              </p:cNvPr>
              <p:cNvCxnSpPr>
                <a:cxnSpLocks/>
                <a:endCxn id="57" idx="1"/>
              </p:cNvCxnSpPr>
              <p:nvPr/>
            </p:nvCxnSpPr>
            <p:spPr>
              <a:xfrm>
                <a:off x="9414389" y="4858963"/>
                <a:ext cx="273770" cy="0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E81C0CA9-C02F-5030-48C8-25F8961E7B9D}"/>
                  </a:ext>
                </a:extLst>
              </p:cNvPr>
              <p:cNvCxnSpPr>
                <a:cxnSpLocks/>
                <a:endCxn id="58" idx="1"/>
              </p:cNvCxnSpPr>
              <p:nvPr/>
            </p:nvCxnSpPr>
            <p:spPr>
              <a:xfrm>
                <a:off x="9414388" y="5355348"/>
                <a:ext cx="273771" cy="0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5E5990E-1699-9276-3489-EF59231BB772}"/>
                  </a:ext>
                </a:extLst>
              </p:cNvPr>
              <p:cNvCxnSpPr>
                <a:cxnSpLocks/>
                <a:endCxn id="56" idx="1"/>
              </p:cNvCxnSpPr>
              <p:nvPr/>
            </p:nvCxnSpPr>
            <p:spPr>
              <a:xfrm flipV="1">
                <a:off x="9414387" y="5875169"/>
                <a:ext cx="273770" cy="2306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92C838D-CDBB-FFE7-F20A-8433376D3B44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 flipH="1">
                <a:off x="8575488" y="3653883"/>
                <a:ext cx="4585" cy="355476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1C9EB2C-920C-97CA-1D77-EDF9B098AA38}"/>
              </a:ext>
            </a:extLst>
          </p:cNvPr>
          <p:cNvSpPr/>
          <p:nvPr/>
        </p:nvSpPr>
        <p:spPr>
          <a:xfrm>
            <a:off x="6090944" y="3808265"/>
            <a:ext cx="1276061" cy="216110"/>
          </a:xfrm>
          <a:custGeom>
            <a:avLst/>
            <a:gdLst>
              <a:gd name="connsiteX0" fmla="*/ 0 w 1677798"/>
              <a:gd name="connsiteY0" fmla="*/ 197141 h 216110"/>
              <a:gd name="connsiteX1" fmla="*/ 1329655 w 1677798"/>
              <a:gd name="connsiteY1" fmla="*/ 197141 h 216110"/>
              <a:gd name="connsiteX2" fmla="*/ 1677798 w 1677798"/>
              <a:gd name="connsiteY2" fmla="*/ 0 h 2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798" h="216110">
                <a:moveTo>
                  <a:pt x="0" y="197141"/>
                </a:moveTo>
                <a:cubicBezTo>
                  <a:pt x="525011" y="213569"/>
                  <a:pt x="1050022" y="229998"/>
                  <a:pt x="1329655" y="197141"/>
                </a:cubicBezTo>
                <a:cubicBezTo>
                  <a:pt x="1609288" y="164284"/>
                  <a:pt x="1614881" y="34954"/>
                  <a:pt x="1677798" y="0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AC066A6-D8C6-B28C-0DA8-259BF8AAE305}"/>
              </a:ext>
            </a:extLst>
          </p:cNvPr>
          <p:cNvSpPr/>
          <p:nvPr/>
        </p:nvSpPr>
        <p:spPr>
          <a:xfrm>
            <a:off x="7183592" y="3070946"/>
            <a:ext cx="2094241" cy="10366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Tax evasion and avoidance typically do not offset impacts on consumption and tax revenue</a:t>
            </a: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772109DA-170F-5FD3-C5D0-7274DD211A9E}"/>
              </a:ext>
            </a:extLst>
          </p:cNvPr>
          <p:cNvSpPr/>
          <p:nvPr/>
        </p:nvSpPr>
        <p:spPr>
          <a:xfrm flipH="1">
            <a:off x="4672192" y="3676916"/>
            <a:ext cx="1420383" cy="216110"/>
          </a:xfrm>
          <a:custGeom>
            <a:avLst/>
            <a:gdLst>
              <a:gd name="connsiteX0" fmla="*/ 0 w 1677798"/>
              <a:gd name="connsiteY0" fmla="*/ 197141 h 216110"/>
              <a:gd name="connsiteX1" fmla="*/ 1329655 w 1677798"/>
              <a:gd name="connsiteY1" fmla="*/ 197141 h 216110"/>
              <a:gd name="connsiteX2" fmla="*/ 1677798 w 1677798"/>
              <a:gd name="connsiteY2" fmla="*/ 0 h 2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798" h="216110">
                <a:moveTo>
                  <a:pt x="0" y="197141"/>
                </a:moveTo>
                <a:cubicBezTo>
                  <a:pt x="525011" y="213569"/>
                  <a:pt x="1050022" y="229998"/>
                  <a:pt x="1329655" y="197141"/>
                </a:cubicBezTo>
                <a:cubicBezTo>
                  <a:pt x="1609288" y="164284"/>
                  <a:pt x="1614881" y="34954"/>
                  <a:pt x="1677798" y="0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19AFD28-70CE-49BB-537B-5C00F40A7089}"/>
              </a:ext>
            </a:extLst>
          </p:cNvPr>
          <p:cNvSpPr/>
          <p:nvPr/>
        </p:nvSpPr>
        <p:spPr>
          <a:xfrm>
            <a:off x="2999274" y="3105349"/>
            <a:ext cx="1672919" cy="10366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Impacts depends on tax rate &amp;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structure, level &amp;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elasticity of consumption</a:t>
            </a:r>
            <a:endParaRPr lang="en-US" sz="10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AE564990-3DE7-D404-4514-DFC3E1BE2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15" y="3337146"/>
            <a:ext cx="1640141" cy="2151771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4064C39A-638A-18EB-6124-CA694E65B27C}"/>
              </a:ext>
            </a:extLst>
          </p:cNvPr>
          <p:cNvSpPr txBox="1"/>
          <p:nvPr/>
        </p:nvSpPr>
        <p:spPr>
          <a:xfrm>
            <a:off x="418153" y="6213649"/>
            <a:ext cx="33597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https://www.bloomberg.org/public-health/building-public-health-coalitions/task-force-on-fiscal-policy-for-health/</a:t>
            </a:r>
            <a:r>
              <a:rPr lang="en-US" sz="800" dirty="0"/>
              <a:t> 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B03135CC-7587-B520-087F-C5EF5077E0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357" y="5419342"/>
            <a:ext cx="2630058" cy="748415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E87C2763-B593-59C2-18CC-C6004EB667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78520A1-2C40-3E95-96DC-5FBB0931267A}"/>
              </a:ext>
            </a:extLst>
          </p:cNvPr>
          <p:cNvSpPr/>
          <p:nvPr/>
        </p:nvSpPr>
        <p:spPr>
          <a:xfrm>
            <a:off x="4051711" y="4972525"/>
            <a:ext cx="2055296" cy="17714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D86E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Health taxes can generate tax revenue (for health) but are primarily a tool to improve health and reduce healthcare costs</a:t>
            </a:r>
          </a:p>
        </p:txBody>
      </p:sp>
    </p:spTree>
    <p:extLst>
      <p:ext uri="{BB962C8B-B14F-4D97-AF65-F5344CB8AC3E}">
        <p14:creationId xmlns:p14="http://schemas.microsoft.com/office/powerpoint/2010/main" val="226482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Thank you for your attention !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41CC3E55-4C08-AE96-08C8-D3FC0386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7AFC5-CAE0-AE27-9BD8-FDC81547E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49" y="1144936"/>
            <a:ext cx="7487035" cy="54739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E2793-3833-DFA5-4EA8-EBBC8B95C5E3}"/>
              </a:ext>
            </a:extLst>
          </p:cNvPr>
          <p:cNvSpPr txBox="1"/>
          <p:nvPr/>
        </p:nvSpPr>
        <p:spPr>
          <a:xfrm>
            <a:off x="8303623" y="1314994"/>
            <a:ext cx="296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hesitate to reach out – </a:t>
            </a:r>
            <a:r>
              <a:rPr lang="en-US" dirty="0">
                <a:hlinkClick r:id="rId4"/>
              </a:rPr>
              <a:t>sneelsen@worldbank.org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66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315F09-3F61-BE47-B510-E02A09AFC7D1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Out-of-Pocket Healthcare spending still accounts across the world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BA420FD7-42BC-8AB5-A7A9-C4DD29990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53BA0EC-AF9D-D153-0CEA-D7878FB53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10076"/>
              </p:ext>
            </p:extLst>
          </p:nvPr>
        </p:nvGraphicFramePr>
        <p:xfrm>
          <a:off x="205530" y="1220598"/>
          <a:ext cx="5469621" cy="541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E026E0-AEE6-08DF-EAE0-711101EFF3C5}"/>
              </a:ext>
            </a:extLst>
          </p:cNvPr>
          <p:cNvSpPr txBox="1"/>
          <p:nvPr/>
        </p:nvSpPr>
        <p:spPr>
          <a:xfrm>
            <a:off x="786933" y="1523785"/>
            <a:ext cx="4328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ptos Narrow" panose="020B0004020202020204" pitchFamily="34" charset="0"/>
              </a:rPr>
              <a:t>Out-of-pocket vs pre-paid healthcare spending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3C54109-C369-4567-3765-26A19A091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776193"/>
              </p:ext>
            </p:extLst>
          </p:nvPr>
        </p:nvGraphicFramePr>
        <p:xfrm>
          <a:off x="5972333" y="1513600"/>
          <a:ext cx="5942158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0041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315F09-3F61-BE47-B510-E02A09AFC7D1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Out-of-Pocket Health Spending diminishes Human Capital and Economic Growth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A7A3FE9-DA24-3A3A-74E7-E214AA62F65E}"/>
              </a:ext>
            </a:extLst>
          </p:cNvPr>
          <p:cNvGrpSpPr/>
          <p:nvPr/>
        </p:nvGrpSpPr>
        <p:grpSpPr>
          <a:xfrm>
            <a:off x="375432" y="1583257"/>
            <a:ext cx="11407089" cy="4573265"/>
            <a:chOff x="-45080" y="2005939"/>
            <a:chExt cx="11407089" cy="4573265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33AA8D20-E055-A976-3B57-5709035B63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01290394"/>
                </p:ext>
              </p:extLst>
            </p:nvPr>
          </p:nvGraphicFramePr>
          <p:xfrm>
            <a:off x="-45080" y="3057478"/>
            <a:ext cx="2811746" cy="18993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0D5D570-2D2E-32BD-5948-9C0B7F656FBD}"/>
                </a:ext>
              </a:extLst>
            </p:cNvPr>
            <p:cNvCxnSpPr>
              <a:cxnSpLocks/>
            </p:cNvCxnSpPr>
            <p:nvPr/>
          </p:nvCxnSpPr>
          <p:spPr>
            <a:xfrm>
              <a:off x="2807293" y="4004614"/>
              <a:ext cx="316195" cy="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06345D5-6234-84CF-E9EE-33E5E353B379}"/>
                </a:ext>
              </a:extLst>
            </p:cNvPr>
            <p:cNvSpPr/>
            <p:nvPr/>
          </p:nvSpPr>
          <p:spPr>
            <a:xfrm>
              <a:off x="3149495" y="3463708"/>
              <a:ext cx="885022" cy="108180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latin typeface="Aptos Narrow" panose="020B0004020202020204" pitchFamily="34" charset="0"/>
                </a:rPr>
                <a:t>Many households cannot fully self-insure health spending needs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645F2C5-6085-F445-DABC-F1E2CAC92F01}"/>
                </a:ext>
              </a:extLst>
            </p:cNvPr>
            <p:cNvSpPr/>
            <p:nvPr/>
          </p:nvSpPr>
          <p:spPr>
            <a:xfrm>
              <a:off x="5705329" y="2454112"/>
              <a:ext cx="1356864" cy="1292739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latin typeface="Aptos Narrow" panose="020B0004020202020204" pitchFamily="34" charset="0"/>
                </a:rPr>
                <a:t>Households exposed to financial hardship from OOP health spending – OOPs that form high share of household income or are impoverishing  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A05E4AB-DDEA-842D-F13A-7787808BBE8D}"/>
                </a:ext>
              </a:extLst>
            </p:cNvPr>
            <p:cNvSpPr/>
            <p:nvPr/>
          </p:nvSpPr>
          <p:spPr>
            <a:xfrm>
              <a:off x="7442479" y="2005939"/>
              <a:ext cx="1356864" cy="105075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latin typeface="Aptos Narrow" panose="020B0004020202020204" pitchFamily="34" charset="0"/>
                </a:rPr>
                <a:t>Households with less money to invest in productive purposes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4D66701-D887-6A29-2F4E-9E46A33A6D25}"/>
                </a:ext>
              </a:extLst>
            </p:cNvPr>
            <p:cNvSpPr/>
            <p:nvPr/>
          </p:nvSpPr>
          <p:spPr>
            <a:xfrm>
              <a:off x="7442479" y="3092806"/>
              <a:ext cx="1356864" cy="1048001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latin typeface="Aptos Narrow" panose="020B0004020202020204" pitchFamily="34" charset="0"/>
                </a:rPr>
                <a:t>Households forced to spend less on essential goods like food, education, shelter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0D7B793-1796-6564-E84E-CD3C927E800A}"/>
                </a:ext>
              </a:extLst>
            </p:cNvPr>
            <p:cNvSpPr/>
            <p:nvPr/>
          </p:nvSpPr>
          <p:spPr>
            <a:xfrm>
              <a:off x="5705329" y="3866395"/>
              <a:ext cx="1356864" cy="105075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latin typeface="Aptos Narrow" panose="020B0004020202020204" pitchFamily="34" charset="0"/>
                </a:rPr>
                <a:t>Households forgoing healthcare services they need because they are unaffordable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44B68F4-AA19-E84B-0125-76EE69EFD853}"/>
                </a:ext>
              </a:extLst>
            </p:cNvPr>
            <p:cNvSpPr/>
            <p:nvPr/>
          </p:nvSpPr>
          <p:spPr>
            <a:xfrm>
              <a:off x="7459407" y="4176922"/>
              <a:ext cx="1356864" cy="105766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latin typeface="Aptos Narrow" panose="020B0004020202020204" pitchFamily="34" charset="0"/>
                </a:rPr>
                <a:t>Poor health outcomes, especially among poor and vulnerable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B4084B2-89F2-04DE-2E49-7EEA151BD92B}"/>
                </a:ext>
              </a:extLst>
            </p:cNvPr>
            <p:cNvSpPr/>
            <p:nvPr/>
          </p:nvSpPr>
          <p:spPr>
            <a:xfrm>
              <a:off x="9216444" y="3477956"/>
              <a:ext cx="722122" cy="99347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ptos Narrow" panose="020B0004020202020204" pitchFamily="34" charset="0"/>
                </a:rPr>
                <a:t>Reduced human capital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F6C85E0-CEFC-6A78-BEF4-486982C35C76}"/>
                </a:ext>
              </a:extLst>
            </p:cNvPr>
            <p:cNvSpPr/>
            <p:nvPr/>
          </p:nvSpPr>
          <p:spPr>
            <a:xfrm>
              <a:off x="10497136" y="3314481"/>
              <a:ext cx="864873" cy="101914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ptos Narrow" panose="020B0004020202020204" pitchFamily="34" charset="0"/>
                </a:rPr>
                <a:t>Reduced economic growth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DC81F32-260B-BCC3-884D-B985400C7392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4824155" y="3100482"/>
              <a:ext cx="881174" cy="938834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1952B82-C20E-AD20-C49F-C532B9D93FE3}"/>
                </a:ext>
              </a:extLst>
            </p:cNvPr>
            <p:cNvCxnSpPr>
              <a:cxnSpLocks/>
              <a:endCxn id="52" idx="1"/>
            </p:cNvCxnSpPr>
            <p:nvPr/>
          </p:nvCxnSpPr>
          <p:spPr>
            <a:xfrm>
              <a:off x="4824155" y="4039316"/>
              <a:ext cx="881174" cy="352455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F223402-AECB-2C6A-A218-36CE7C96AD8D}"/>
                </a:ext>
              </a:extLst>
            </p:cNvPr>
            <p:cNvCxnSpPr>
              <a:cxnSpLocks/>
              <a:stCxn id="52" idx="3"/>
              <a:endCxn id="54" idx="1"/>
            </p:cNvCxnSpPr>
            <p:nvPr/>
          </p:nvCxnSpPr>
          <p:spPr>
            <a:xfrm>
              <a:off x="7062193" y="4391771"/>
              <a:ext cx="397214" cy="313984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2F8F175-191A-AA64-A9E1-15F4DD18A1CD}"/>
                </a:ext>
              </a:extLst>
            </p:cNvPr>
            <p:cNvCxnSpPr>
              <a:cxnSpLocks/>
              <a:stCxn id="46" idx="3"/>
              <a:endCxn id="50" idx="1"/>
            </p:cNvCxnSpPr>
            <p:nvPr/>
          </p:nvCxnSpPr>
          <p:spPr>
            <a:xfrm>
              <a:off x="7062193" y="3100482"/>
              <a:ext cx="380286" cy="516325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7BF8E00-030E-88E9-FE4C-7C4058B25617}"/>
                </a:ext>
              </a:extLst>
            </p:cNvPr>
            <p:cNvCxnSpPr>
              <a:cxnSpLocks/>
              <a:stCxn id="46" idx="3"/>
              <a:endCxn id="48" idx="1"/>
            </p:cNvCxnSpPr>
            <p:nvPr/>
          </p:nvCxnSpPr>
          <p:spPr>
            <a:xfrm flipV="1">
              <a:off x="7062193" y="2531315"/>
              <a:ext cx="380286" cy="569167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0C37897-EC9D-1ECF-80CE-8F99F6186902}"/>
                </a:ext>
              </a:extLst>
            </p:cNvPr>
            <p:cNvCxnSpPr>
              <a:cxnSpLocks/>
              <a:stCxn id="54" idx="3"/>
              <a:endCxn id="20" idx="1"/>
            </p:cNvCxnSpPr>
            <p:nvPr/>
          </p:nvCxnSpPr>
          <p:spPr>
            <a:xfrm flipV="1">
              <a:off x="8816271" y="3974695"/>
              <a:ext cx="400173" cy="731060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7BD6BA1-AA5A-9993-A3AD-9B31564FE070}"/>
                </a:ext>
              </a:extLst>
            </p:cNvPr>
            <p:cNvCxnSpPr>
              <a:cxnSpLocks/>
              <a:stCxn id="50" idx="3"/>
              <a:endCxn id="20" idx="1"/>
            </p:cNvCxnSpPr>
            <p:nvPr/>
          </p:nvCxnSpPr>
          <p:spPr>
            <a:xfrm>
              <a:off x="8799343" y="3616807"/>
              <a:ext cx="417101" cy="357888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1CBE93A-44F9-E661-FBA2-9FC1D716E99C}"/>
                </a:ext>
              </a:extLst>
            </p:cNvPr>
            <p:cNvCxnSpPr>
              <a:cxnSpLocks/>
              <a:stCxn id="48" idx="3"/>
              <a:endCxn id="37" idx="1"/>
            </p:cNvCxnSpPr>
            <p:nvPr/>
          </p:nvCxnSpPr>
          <p:spPr>
            <a:xfrm>
              <a:off x="8799343" y="2531315"/>
              <a:ext cx="1697793" cy="1292739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DE70521-7B07-252D-7347-E35B188BB4AA}"/>
                </a:ext>
              </a:extLst>
            </p:cNvPr>
            <p:cNvCxnSpPr>
              <a:cxnSpLocks/>
              <a:stCxn id="20" idx="3"/>
              <a:endCxn id="37" idx="1"/>
            </p:cNvCxnSpPr>
            <p:nvPr/>
          </p:nvCxnSpPr>
          <p:spPr>
            <a:xfrm flipV="1">
              <a:off x="9938566" y="3824054"/>
              <a:ext cx="558570" cy="150641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8905E130-8B98-9B57-56A1-EFE260745FF0}"/>
                </a:ext>
              </a:extLst>
            </p:cNvPr>
            <p:cNvSpPr/>
            <p:nvPr/>
          </p:nvSpPr>
          <p:spPr>
            <a:xfrm>
              <a:off x="4393810" y="3293078"/>
              <a:ext cx="885022" cy="105075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latin typeface="Aptos Narrow" panose="020B0004020202020204" pitchFamily="34" charset="0"/>
                </a:rPr>
                <a:t>If pre-paid coverage for healthcare is missing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B0A5DF6-FA25-8BD3-158C-B5BA412254DB}"/>
                </a:ext>
              </a:extLst>
            </p:cNvPr>
            <p:cNvCxnSpPr>
              <a:cxnSpLocks/>
            </p:cNvCxnSpPr>
            <p:nvPr/>
          </p:nvCxnSpPr>
          <p:spPr>
            <a:xfrm>
              <a:off x="4063525" y="4004614"/>
              <a:ext cx="316195" cy="0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0AF5B93-0167-EE7A-A6C3-91461EF4EC60}"/>
                </a:ext>
              </a:extLst>
            </p:cNvPr>
            <p:cNvSpPr/>
            <p:nvPr/>
          </p:nvSpPr>
          <p:spPr>
            <a:xfrm>
              <a:off x="4896740" y="4362627"/>
              <a:ext cx="5973510" cy="2216577"/>
            </a:xfrm>
            <a:custGeom>
              <a:avLst/>
              <a:gdLst>
                <a:gd name="connsiteX0" fmla="*/ 5973510 w 5973510"/>
                <a:gd name="connsiteY0" fmla="*/ 0 h 1786074"/>
                <a:gd name="connsiteX1" fmla="*/ 2952572 w 5973510"/>
                <a:gd name="connsiteY1" fmla="*/ 1786071 h 1786074"/>
                <a:gd name="connsiteX2" fmla="*/ 0 w 5973510"/>
                <a:gd name="connsiteY2" fmla="*/ 12819 h 178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73510" h="1786074">
                  <a:moveTo>
                    <a:pt x="5973510" y="0"/>
                  </a:moveTo>
                  <a:cubicBezTo>
                    <a:pt x="4960833" y="891967"/>
                    <a:pt x="3948157" y="1783934"/>
                    <a:pt x="2952572" y="1786071"/>
                  </a:cubicBezTo>
                  <a:cubicBezTo>
                    <a:pt x="1956987" y="1788208"/>
                    <a:pt x="978493" y="900513"/>
                    <a:pt x="0" y="12819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4BA2F0DF-4DC2-C846-7778-C74890DD5EC9}"/>
                </a:ext>
              </a:extLst>
            </p:cNvPr>
            <p:cNvSpPr/>
            <p:nvPr/>
          </p:nvSpPr>
          <p:spPr>
            <a:xfrm rot="19701966">
              <a:off x="4860255" y="4354436"/>
              <a:ext cx="111095" cy="9016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6" name="Picture 115" descr="A close-up of a logo&#10;&#10;Description automatically generated">
            <a:extLst>
              <a:ext uri="{FF2B5EF4-FFF2-40B4-BE49-F238E27FC236}">
                <a16:creationId xmlns:a16="http://schemas.microsoft.com/office/drawing/2014/main" id="{85679C8C-8240-3AAF-D375-EEE6614FB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315F09-3F61-BE47-B510-E02A09AFC7D1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High levels of OOP health spending lead to financial hardship and poor access to services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65564FBC-8F06-CA81-69FE-5BDA51221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41778-5466-5E2C-26A4-3F9AF44ACD9A}"/>
              </a:ext>
            </a:extLst>
          </p:cNvPr>
          <p:cNvGrpSpPr/>
          <p:nvPr/>
        </p:nvGrpSpPr>
        <p:grpSpPr>
          <a:xfrm>
            <a:off x="6182529" y="1170674"/>
            <a:ext cx="5228202" cy="5043644"/>
            <a:chOff x="523119" y="1418503"/>
            <a:chExt cx="5228202" cy="504364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05C309-E19D-88EB-0378-763D08AE22CB}"/>
                </a:ext>
              </a:extLst>
            </p:cNvPr>
            <p:cNvGrpSpPr/>
            <p:nvPr/>
          </p:nvGrpSpPr>
          <p:grpSpPr>
            <a:xfrm>
              <a:off x="523119" y="1418503"/>
              <a:ext cx="5228202" cy="5043644"/>
              <a:chOff x="523119" y="1418503"/>
              <a:chExt cx="5228202" cy="504364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251D978-D0BE-8FF9-7573-83FE200611F0}"/>
                  </a:ext>
                </a:extLst>
              </p:cNvPr>
              <p:cNvGrpSpPr/>
              <p:nvPr/>
            </p:nvGrpSpPr>
            <p:grpSpPr>
              <a:xfrm>
                <a:off x="523119" y="1418503"/>
                <a:ext cx="5228202" cy="5043644"/>
                <a:chOff x="523119" y="1418503"/>
                <a:chExt cx="5228202" cy="5043644"/>
              </a:xfrm>
            </p:grpSpPr>
            <p:graphicFrame>
              <p:nvGraphicFramePr>
                <p:cNvPr id="3" name="Chart 2">
                  <a:extLst>
                    <a:ext uri="{FF2B5EF4-FFF2-40B4-BE49-F238E27FC236}">
                      <a16:creationId xmlns:a16="http://schemas.microsoft.com/office/drawing/2014/main" id="{9FAC69EF-97AF-CA2C-B9CD-8E28E60C7167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85084903"/>
                    </p:ext>
                  </p:extLst>
                </p:nvPr>
              </p:nvGraphicFramePr>
              <p:xfrm>
                <a:off x="523119" y="1418503"/>
                <a:ext cx="5228202" cy="504364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8317C58-CDAC-46E5-023D-5AB73BA58756}"/>
                    </a:ext>
                  </a:extLst>
                </p:cNvPr>
                <p:cNvSpPr/>
                <p:nvPr/>
              </p:nvSpPr>
              <p:spPr>
                <a:xfrm>
                  <a:off x="952500" y="2035175"/>
                  <a:ext cx="4581526" cy="767846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  <a:alpha val="5098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66D01B-097F-FE13-98CF-54FA3B5187B1}"/>
                  </a:ext>
                </a:extLst>
              </p:cNvPr>
              <p:cNvSpPr txBox="1"/>
              <p:nvPr/>
            </p:nvSpPr>
            <p:spPr>
              <a:xfrm>
                <a:off x="2853272" y="2295987"/>
                <a:ext cx="1352550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ptos Narrow" panose="020B0004020202020204" pitchFamily="34" charset="0"/>
                  </a:rPr>
                  <a:t>High service coverage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D4992F1-E3FD-8009-D76C-EFC2721A9637}"/>
                </a:ext>
              </a:extLst>
            </p:cNvPr>
            <p:cNvCxnSpPr/>
            <p:nvPr/>
          </p:nvCxnSpPr>
          <p:spPr>
            <a:xfrm flipH="1">
              <a:off x="1875802" y="1952714"/>
              <a:ext cx="346105" cy="46638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4F92590-B84E-E120-DD8A-AF7DB9107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424" y="783883"/>
            <a:ext cx="1242672" cy="151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8F01D5-21E3-B56C-51FB-B2836F4AF6D1}"/>
              </a:ext>
            </a:extLst>
          </p:cNvPr>
          <p:cNvSpPr txBox="1"/>
          <p:nvPr/>
        </p:nvSpPr>
        <p:spPr>
          <a:xfrm>
            <a:off x="492998" y="6248540"/>
            <a:ext cx="57855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Source: </a:t>
            </a:r>
            <a:r>
              <a:rPr lang="en-US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6"/>
              </a:rPr>
              <a:t>Tracking Universal Health Coverage: 2023 Global Monitoring Report</a:t>
            </a:r>
            <a:endParaRPr lang="en-US" sz="1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Aptos Narrow" panose="020B00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ED69CD-5E8D-E889-690E-A7DDDA697E44}"/>
              </a:ext>
            </a:extLst>
          </p:cNvPr>
          <p:cNvSpPr txBox="1"/>
          <p:nvPr/>
        </p:nvSpPr>
        <p:spPr>
          <a:xfrm>
            <a:off x="6520633" y="6248540"/>
            <a:ext cx="551184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Source: </a:t>
            </a:r>
            <a:r>
              <a:rPr lang="en-US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6"/>
              </a:rPr>
              <a:t>Tracking Universal Health Coverage: 2023 Global Monitoring Report</a:t>
            </a:r>
            <a:r>
              <a:rPr lang="en-US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 and </a:t>
            </a:r>
            <a:r>
              <a:rPr lang="en-US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7"/>
              </a:rPr>
              <a:t>Global Health Expenditure Database</a:t>
            </a:r>
            <a:endParaRPr lang="en-US" sz="1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Aptos Narrow" panose="020B00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F83914-CE96-BE01-F135-617A92ABD0FE}"/>
              </a:ext>
            </a:extLst>
          </p:cNvPr>
          <p:cNvSpPr/>
          <p:nvPr/>
        </p:nvSpPr>
        <p:spPr>
          <a:xfrm>
            <a:off x="9528561" y="6524714"/>
            <a:ext cx="2260362" cy="26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E2EFE98-9CC6-2D97-D873-8260B77D6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407832"/>
              </p:ext>
            </p:extLst>
          </p:nvPr>
        </p:nvGraphicFramePr>
        <p:xfrm>
          <a:off x="134201" y="1210127"/>
          <a:ext cx="5654509" cy="496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BBAEFD-63CB-57C2-69B6-D938C1382ED9}"/>
              </a:ext>
            </a:extLst>
          </p:cNvPr>
          <p:cNvSpPr txBox="1"/>
          <p:nvPr/>
        </p:nvSpPr>
        <p:spPr>
          <a:xfrm>
            <a:off x="4384017" y="2370526"/>
            <a:ext cx="101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Global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A26AE-1450-8D33-6785-627A7FBC24C5}"/>
              </a:ext>
            </a:extLst>
          </p:cNvPr>
          <p:cNvSpPr txBox="1"/>
          <p:nvPr/>
        </p:nvSpPr>
        <p:spPr>
          <a:xfrm>
            <a:off x="4038835" y="3243279"/>
            <a:ext cx="192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Other Central Asian countries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EC9C6-E61D-19A7-2090-0D9720776385}"/>
              </a:ext>
            </a:extLst>
          </p:cNvPr>
          <p:cNvSpPr txBox="1"/>
          <p:nvPr/>
        </p:nvSpPr>
        <p:spPr>
          <a:xfrm>
            <a:off x="3739480" y="5130807"/>
            <a:ext cx="192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Kyrgyz Republic</a:t>
            </a:r>
          </a:p>
        </p:txBody>
      </p:sp>
    </p:spTree>
    <p:extLst>
      <p:ext uri="{BB962C8B-B14F-4D97-AF65-F5344CB8AC3E}">
        <p14:creationId xmlns:p14="http://schemas.microsoft.com/office/powerpoint/2010/main" val="317502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How can we reduce high OOP health spending?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41CC3E55-4C08-AE96-08C8-D3FC03861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47B686-7CFA-AD26-0418-426CD8EC215D}"/>
              </a:ext>
            </a:extLst>
          </p:cNvPr>
          <p:cNvGrpSpPr/>
          <p:nvPr/>
        </p:nvGrpSpPr>
        <p:grpSpPr>
          <a:xfrm>
            <a:off x="2275604" y="1109988"/>
            <a:ext cx="7975743" cy="5418667"/>
            <a:chOff x="848407" y="1151229"/>
            <a:chExt cx="5247593" cy="5418667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E9AA590E-C090-FA84-7FB4-1305B1D4E3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86587426"/>
                </p:ext>
              </p:extLst>
            </p:nvPr>
          </p:nvGraphicFramePr>
          <p:xfrm>
            <a:off x="848407" y="1151229"/>
            <a:ext cx="5247593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8EF6BD-9002-8870-3AA8-1D1968680989}"/>
                </a:ext>
              </a:extLst>
            </p:cNvPr>
            <p:cNvSpPr txBox="1"/>
            <p:nvPr/>
          </p:nvSpPr>
          <p:spPr>
            <a:xfrm>
              <a:off x="1027753" y="1910302"/>
              <a:ext cx="611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Expand healthcare coverage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AC6F21-3480-CA28-E0D2-8D8018743898}"/>
                </a:ext>
              </a:extLst>
            </p:cNvPr>
            <p:cNvSpPr txBox="1"/>
            <p:nvPr/>
          </p:nvSpPr>
          <p:spPr>
            <a:xfrm>
              <a:off x="1265161" y="3470241"/>
              <a:ext cx="7000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Reduce prices of medicines that require copayments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C1555C-6BA2-746A-B06E-C0983D735269}"/>
                </a:ext>
              </a:extLst>
            </p:cNvPr>
            <p:cNvSpPr txBox="1"/>
            <p:nvPr/>
          </p:nvSpPr>
          <p:spPr>
            <a:xfrm>
              <a:off x="989670" y="5255503"/>
              <a:ext cx="724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Rationalize care use</a:t>
              </a:r>
            </a:p>
          </p:txBody>
        </p:sp>
      </p:grpSp>
      <p:pic>
        <p:nvPicPr>
          <p:cNvPr id="4" name="Graphic 3" descr="Tools with solid fill">
            <a:extLst>
              <a:ext uri="{FF2B5EF4-FFF2-40B4-BE49-F238E27FC236}">
                <a16:creationId xmlns:a16="http://schemas.microsoft.com/office/drawing/2014/main" id="{6C7A07C8-469F-0234-1D9B-15C26AF120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27877" y="161415"/>
            <a:ext cx="1092680" cy="10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How can we reduce high OOP health spending?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41CC3E55-4C08-AE96-08C8-D3FC03861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47B686-7CFA-AD26-0418-426CD8EC215D}"/>
              </a:ext>
            </a:extLst>
          </p:cNvPr>
          <p:cNvGrpSpPr/>
          <p:nvPr/>
        </p:nvGrpSpPr>
        <p:grpSpPr>
          <a:xfrm>
            <a:off x="2275604" y="1109988"/>
            <a:ext cx="7975743" cy="5418667"/>
            <a:chOff x="848407" y="1151229"/>
            <a:chExt cx="5247593" cy="5418667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E9AA590E-C090-FA84-7FB4-1305B1D4E3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75237446"/>
                </p:ext>
              </p:extLst>
            </p:nvPr>
          </p:nvGraphicFramePr>
          <p:xfrm>
            <a:off x="848407" y="1151229"/>
            <a:ext cx="5247593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8EF6BD-9002-8870-3AA8-1D1968680989}"/>
                </a:ext>
              </a:extLst>
            </p:cNvPr>
            <p:cNvSpPr txBox="1"/>
            <p:nvPr/>
          </p:nvSpPr>
          <p:spPr>
            <a:xfrm>
              <a:off x="1027753" y="1910302"/>
              <a:ext cx="611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Expand healthcare coverage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AC6F21-3480-CA28-E0D2-8D8018743898}"/>
                </a:ext>
              </a:extLst>
            </p:cNvPr>
            <p:cNvSpPr txBox="1"/>
            <p:nvPr/>
          </p:nvSpPr>
          <p:spPr>
            <a:xfrm>
              <a:off x="1265161" y="3470241"/>
              <a:ext cx="7000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Reduce prices of medicines that require copayments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C1555C-6BA2-746A-B06E-C0983D735269}"/>
                </a:ext>
              </a:extLst>
            </p:cNvPr>
            <p:cNvSpPr txBox="1"/>
            <p:nvPr/>
          </p:nvSpPr>
          <p:spPr>
            <a:xfrm>
              <a:off x="989670" y="5255503"/>
              <a:ext cx="724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ptos Narrow" panose="020B0004020202020204" pitchFamily="34" charset="0"/>
                </a:rPr>
                <a:t>Rationalize care use</a:t>
              </a:r>
            </a:p>
          </p:txBody>
        </p:sp>
      </p:grpSp>
      <p:pic>
        <p:nvPicPr>
          <p:cNvPr id="4" name="Graphic 3" descr="Tools with solid fill">
            <a:extLst>
              <a:ext uri="{FF2B5EF4-FFF2-40B4-BE49-F238E27FC236}">
                <a16:creationId xmlns:a16="http://schemas.microsoft.com/office/drawing/2014/main" id="{6C7A07C8-469F-0234-1D9B-15C26AF120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27877" y="161415"/>
            <a:ext cx="1092680" cy="109268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8FEDD5E-2900-F0A5-0864-85618071E91B}"/>
              </a:ext>
            </a:extLst>
          </p:cNvPr>
          <p:cNvSpPr/>
          <p:nvPr/>
        </p:nvSpPr>
        <p:spPr>
          <a:xfrm>
            <a:off x="2335713" y="1514894"/>
            <a:ext cx="1354666" cy="1354666"/>
          </a:xfrm>
          <a:prstGeom prst="ellipse">
            <a:avLst/>
          </a:prstGeom>
          <a:noFill/>
          <a:ln w="76200">
            <a:solidFill>
              <a:srgbClr val="D86ECC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Graphic 7" descr="Treasure chest with solid fill">
            <a:extLst>
              <a:ext uri="{FF2B5EF4-FFF2-40B4-BE49-F238E27FC236}">
                <a16:creationId xmlns:a16="http://schemas.microsoft.com/office/drawing/2014/main" id="{F9057237-EAB4-450A-33BC-DD9E96203C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27134" y="1573982"/>
            <a:ext cx="1092679" cy="10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4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Coverage Expansions are best financed by Public Health Spending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00EED4-6116-D235-0C64-C49E37646C8D}"/>
              </a:ext>
            </a:extLst>
          </p:cNvPr>
          <p:cNvGrpSpPr/>
          <p:nvPr/>
        </p:nvGrpSpPr>
        <p:grpSpPr>
          <a:xfrm>
            <a:off x="2554447" y="1533081"/>
            <a:ext cx="7935986" cy="4623901"/>
            <a:chOff x="58873" y="2194561"/>
            <a:chExt cx="5511846" cy="46239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D7D997-995E-C562-5157-ABDE09236D7E}"/>
                </a:ext>
              </a:extLst>
            </p:cNvPr>
            <p:cNvGrpSpPr/>
            <p:nvPr/>
          </p:nvGrpSpPr>
          <p:grpSpPr>
            <a:xfrm>
              <a:off x="130387" y="2194561"/>
              <a:ext cx="4585303" cy="4445122"/>
              <a:chOff x="130387" y="1780904"/>
              <a:chExt cx="4332754" cy="4954580"/>
            </a:xfrm>
          </p:grpSpPr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DDAB9873-6672-9DFA-8F12-E961C414AE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14959537"/>
                  </p:ext>
                </p:extLst>
              </p:nvPr>
            </p:nvGraphicFramePr>
            <p:xfrm>
              <a:off x="130387" y="1780904"/>
              <a:ext cx="4332754" cy="49545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037EEA1-AA90-A4BA-3A84-471EF4178081}"/>
                  </a:ext>
                </a:extLst>
              </p:cNvPr>
              <p:cNvSpPr/>
              <p:nvPr/>
            </p:nvSpPr>
            <p:spPr>
              <a:xfrm>
                <a:off x="622663" y="5667712"/>
                <a:ext cx="3661999" cy="61347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ptos Narrow" panose="020B0004020202020204" pitchFamily="34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AAC248-4B12-5832-2CD9-3D560BB67E48}"/>
                  </a:ext>
                </a:extLst>
              </p:cNvPr>
              <p:cNvSpPr/>
              <p:nvPr/>
            </p:nvSpPr>
            <p:spPr>
              <a:xfrm>
                <a:off x="622663" y="5464991"/>
                <a:ext cx="3661999" cy="202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ptos Narrow" panose="020B000402020202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5FBED5-D84A-32BC-9318-7984EA69BDF8}"/>
                </a:ext>
              </a:extLst>
            </p:cNvPr>
            <p:cNvSpPr txBox="1"/>
            <p:nvPr/>
          </p:nvSpPr>
          <p:spPr>
            <a:xfrm>
              <a:off x="58873" y="6618406"/>
              <a:ext cx="551184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7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Aptos Narrow" panose="020B0004020202020204" pitchFamily="34" charset="0"/>
                </a:rPr>
                <a:t>Source: </a:t>
              </a:r>
              <a:r>
                <a:rPr lang="en-US" sz="7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Aptos Narrow" panose="020B0004020202020204" pitchFamily="34" charset="0"/>
                  <a:hlinkClick r:id="rId3"/>
                </a:rPr>
                <a:t>Global Health Expenditure Database</a:t>
              </a:r>
              <a:endParaRPr lang="en-US" sz="7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544A04-0980-5F4A-C92A-0791940C7A22}"/>
                </a:ext>
              </a:extLst>
            </p:cNvPr>
            <p:cNvSpPr/>
            <p:nvPr/>
          </p:nvSpPr>
          <p:spPr>
            <a:xfrm>
              <a:off x="3345019" y="2505666"/>
              <a:ext cx="1144248" cy="2934789"/>
            </a:xfrm>
            <a:custGeom>
              <a:avLst/>
              <a:gdLst>
                <a:gd name="connsiteX0" fmla="*/ 0 w 1144248"/>
                <a:gd name="connsiteY0" fmla="*/ 0 h 2934789"/>
                <a:gd name="connsiteX1" fmla="*/ 1105989 w 1144248"/>
                <a:gd name="connsiteY1" fmla="*/ 1998617 h 2934789"/>
                <a:gd name="connsiteX2" fmla="*/ 892629 w 1144248"/>
                <a:gd name="connsiteY2" fmla="*/ 2934789 h 29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248" h="2934789">
                  <a:moveTo>
                    <a:pt x="0" y="0"/>
                  </a:moveTo>
                  <a:cubicBezTo>
                    <a:pt x="478609" y="754743"/>
                    <a:pt x="957218" y="1509486"/>
                    <a:pt x="1105989" y="1998617"/>
                  </a:cubicBezTo>
                  <a:cubicBezTo>
                    <a:pt x="1254760" y="2487748"/>
                    <a:pt x="923835" y="2798355"/>
                    <a:pt x="892629" y="293478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D9DFA87-16B9-4B7F-4E38-885EA4B466E0}"/>
                </a:ext>
              </a:extLst>
            </p:cNvPr>
            <p:cNvSpPr/>
            <p:nvPr/>
          </p:nvSpPr>
          <p:spPr>
            <a:xfrm rot="12564067">
              <a:off x="4165228" y="5379401"/>
              <a:ext cx="126274" cy="15240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8648F6-7D09-9036-ED24-53D81FA79F30}"/>
                </a:ext>
              </a:extLst>
            </p:cNvPr>
            <p:cNvSpPr/>
            <p:nvPr/>
          </p:nvSpPr>
          <p:spPr>
            <a:xfrm>
              <a:off x="3292392" y="3323310"/>
              <a:ext cx="1398700" cy="14497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Countries with low OOP have public health spending of &gt; 5% of GDP</a:t>
              </a:r>
            </a:p>
          </p:txBody>
        </p:sp>
      </p:grp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41CC3E55-4C08-AE96-08C8-D3FC03861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How can we pay for Coverage Expansions?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7C24E0-50D7-7985-B700-DADC5214E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36248"/>
              </p:ext>
            </p:extLst>
          </p:nvPr>
        </p:nvGraphicFramePr>
        <p:xfrm>
          <a:off x="181104" y="1933662"/>
          <a:ext cx="11722873" cy="456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A91702-2AB4-DF91-E55B-2EC8ABF14B8C}"/>
              </a:ext>
            </a:extLst>
          </p:cNvPr>
          <p:cNvSpPr txBox="1"/>
          <p:nvPr/>
        </p:nvSpPr>
        <p:spPr>
          <a:xfrm>
            <a:off x="1103258" y="1143597"/>
            <a:ext cx="972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</a:p>
          <a:p>
            <a:pPr algn="ctr"/>
            <a:r>
              <a:rPr lang="en-US" sz="2000" dirty="0"/>
              <a:t>Savings – Increasing the efficiency of public health spending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D7827-F0FF-DC2F-5D9E-0A52F880D1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104" y="114806"/>
            <a:ext cx="1337303" cy="1294708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C825E75-1CEF-7CE8-42B8-430A0FC9EA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How can we pay for Coverage Expansions?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91702-2AB4-DF91-E55B-2EC8ABF14B8C}"/>
              </a:ext>
            </a:extLst>
          </p:cNvPr>
          <p:cNvSpPr txBox="1"/>
          <p:nvPr/>
        </p:nvSpPr>
        <p:spPr>
          <a:xfrm>
            <a:off x="1103258" y="1143597"/>
            <a:ext cx="972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</a:t>
            </a:r>
          </a:p>
          <a:p>
            <a:pPr algn="ctr"/>
            <a:r>
              <a:rPr lang="en-US" sz="2000" dirty="0"/>
              <a:t>Prioritize health – Increasing the share of total government spending used for health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D7827-F0FF-DC2F-5D9E-0A52F880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4" y="114806"/>
            <a:ext cx="1337303" cy="1294708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C825E75-1CEF-7CE8-42B8-430A0FC9E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183216E-0D4F-488F-F124-1F5673A7B3E0}"/>
              </a:ext>
            </a:extLst>
          </p:cNvPr>
          <p:cNvGrpSpPr/>
          <p:nvPr/>
        </p:nvGrpSpPr>
        <p:grpSpPr>
          <a:xfrm>
            <a:off x="3686962" y="2001518"/>
            <a:ext cx="5201173" cy="4853030"/>
            <a:chOff x="7619450" y="2542660"/>
            <a:chExt cx="3367975" cy="39318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4F22B9-16B4-3E36-9B32-C4023F0FD55B}"/>
                </a:ext>
              </a:extLst>
            </p:cNvPr>
            <p:cNvGrpSpPr/>
            <p:nvPr/>
          </p:nvGrpSpPr>
          <p:grpSpPr>
            <a:xfrm>
              <a:off x="7619450" y="2542660"/>
              <a:ext cx="3213978" cy="3554210"/>
              <a:chOff x="7619450" y="2542660"/>
              <a:chExt cx="3213978" cy="355421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A90BC8E-CAA3-4CDF-B996-A0FC56B37AD6}"/>
                  </a:ext>
                </a:extLst>
              </p:cNvPr>
              <p:cNvGrpSpPr/>
              <p:nvPr/>
            </p:nvGrpSpPr>
            <p:grpSpPr>
              <a:xfrm>
                <a:off x="7619450" y="2542660"/>
                <a:ext cx="3213978" cy="3554210"/>
                <a:chOff x="7868709" y="1672481"/>
                <a:chExt cx="4114800" cy="4579620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9F81CCD-6500-CAB3-70D3-D86186FB4E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68709" y="1672481"/>
                  <a:ext cx="4114800" cy="4579620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909762F-CB7C-98F5-6173-9FF1C30F65A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038805" y="2164068"/>
                  <a:ext cx="1084218" cy="307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ptos Narrow" panose="020B0004020202020204" pitchFamily="34" charset="0"/>
                    </a:rPr>
                    <a:t>Average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E0E38466-A3B2-B45C-78F1-4A88965E5E7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9814560" y="2486297"/>
                  <a:ext cx="361406" cy="235132"/>
                </a:xfrm>
                <a:prstGeom prst="straightConnector1">
                  <a:avLst/>
                </a:prstGeom>
                <a:ln w="9525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16" name="Picture 2">
                  <a:extLst>
                    <a:ext uri="{FF2B5EF4-FFF2-40B4-BE49-F238E27FC236}">
                      <a16:creationId xmlns:a16="http://schemas.microsoft.com/office/drawing/2014/main" id="{83057CAD-FB64-C0E8-FEB7-B4F30B02B9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35998" y="4995960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4">
                  <a:extLst>
                    <a:ext uri="{FF2B5EF4-FFF2-40B4-BE49-F238E27FC236}">
                      <a16:creationId xmlns:a16="http://schemas.microsoft.com/office/drawing/2014/main" id="{6E610318-DED3-2F57-6A8B-B888774EE2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40643" y="5415738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8">
                  <a:extLst>
                    <a:ext uri="{FF2B5EF4-FFF2-40B4-BE49-F238E27FC236}">
                      <a16:creationId xmlns:a16="http://schemas.microsoft.com/office/drawing/2014/main" id="{CC7B94F3-AA98-2ACB-E5AE-ABE1B72479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95263" y="5415738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12">
                  <a:extLst>
                    <a:ext uri="{FF2B5EF4-FFF2-40B4-BE49-F238E27FC236}">
                      <a16:creationId xmlns:a16="http://schemas.microsoft.com/office/drawing/2014/main" id="{743EA81D-8B46-D65C-4F97-16F13CE592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37509" y="5415738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14">
                  <a:extLst>
                    <a:ext uri="{FF2B5EF4-FFF2-40B4-BE49-F238E27FC236}">
                      <a16:creationId xmlns:a16="http://schemas.microsoft.com/office/drawing/2014/main" id="{6DFC6393-894A-A4B2-9861-80B15CC7F8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41334" y="4786071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16">
                  <a:extLst>
                    <a:ext uri="{FF2B5EF4-FFF2-40B4-BE49-F238E27FC236}">
                      <a16:creationId xmlns:a16="http://schemas.microsoft.com/office/drawing/2014/main" id="{14CCE73F-E978-93CA-FDF0-F8B43B2FDC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1646" y="5203954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18">
                  <a:extLst>
                    <a:ext uri="{FF2B5EF4-FFF2-40B4-BE49-F238E27FC236}">
                      <a16:creationId xmlns:a16="http://schemas.microsoft.com/office/drawing/2014/main" id="{ADAF48CD-ED9D-26A3-1A53-C3D8B0CBA7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35998" y="5205849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0" descr="State Flag of the Republic of Uzbekistan">
                  <a:extLst>
                    <a:ext uri="{FF2B5EF4-FFF2-40B4-BE49-F238E27FC236}">
                      <a16:creationId xmlns:a16="http://schemas.microsoft.com/office/drawing/2014/main" id="{7E14922D-5469-46E0-733E-B90A984A77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8494" y="5415738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A772C0C-2594-B4B2-4A0A-369BE10ACA73}"/>
                  </a:ext>
                </a:extLst>
              </p:cNvPr>
              <p:cNvCxnSpPr/>
              <p:nvPr/>
            </p:nvCxnSpPr>
            <p:spPr>
              <a:xfrm>
                <a:off x="8989153" y="5192954"/>
                <a:ext cx="300315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C5AD68-F8CA-1AE1-54A7-FBD868A0BC09}"/>
                </a:ext>
              </a:extLst>
            </p:cNvPr>
            <p:cNvSpPr txBox="1"/>
            <p:nvPr/>
          </p:nvSpPr>
          <p:spPr>
            <a:xfrm>
              <a:off x="7652747" y="6042071"/>
              <a:ext cx="3334678" cy="4324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7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Aptos Narrow" panose="020B0004020202020204" pitchFamily="34" charset="0"/>
                </a:rPr>
                <a:t>Note: Graph shows distribution of public healthcare spending share in general government spending across all countries worldwide as of 2019.</a:t>
              </a:r>
            </a:p>
            <a:p>
              <a:pPr algn="l"/>
              <a:r>
                <a:rPr lang="en-US" sz="7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Aptos Narrow" panose="020B0004020202020204" pitchFamily="34" charset="0"/>
                </a:rPr>
                <a:t>Source: </a:t>
              </a:r>
              <a:r>
                <a:rPr lang="en-US" sz="7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Aptos Narrow" panose="020B0004020202020204" pitchFamily="34" charset="0"/>
                  <a:hlinkClick r:id="rId14"/>
                </a:rPr>
                <a:t>Global Health Expenditure Database</a:t>
              </a:r>
              <a:endParaRPr lang="en-US" sz="7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26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TaxCatchAll xmlns="40a2eef1-ec33-4405-b703-eacbc5b271e1" xsi:nil="true"/>
  </documentManagement>
</p:properties>
</file>

<file path=customXml/itemProps1.xml><?xml version="1.0" encoding="utf-8"?>
<ds:datastoreItem xmlns:ds="http://schemas.openxmlformats.org/officeDocument/2006/customXml" ds:itemID="{377D79F1-3BBB-42C3-B462-075F79D5D8A8}"/>
</file>

<file path=customXml/itemProps2.xml><?xml version="1.0" encoding="utf-8"?>
<ds:datastoreItem xmlns:ds="http://schemas.openxmlformats.org/officeDocument/2006/customXml" ds:itemID="{3D681CA9-D78D-4BE3-A6C8-9F41980449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FE6BF8-0BA3-4DB8-B6D0-BFE765E24D45}">
  <ds:schemaRefs>
    <ds:schemaRef ds:uri="http://schemas.microsoft.com/office/2006/metadata/properties"/>
    <ds:schemaRef ds:uri="http://schemas.microsoft.com/office/infopath/2007/PartnerControls"/>
    <ds:schemaRef ds:uri="59a5a762-988f-4a08-b6f8-37ed601e5173"/>
    <ds:schemaRef ds:uri="3e02667f-0271-471b-bd6e-11a2e16def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1156</Words>
  <Application>Microsoft Office PowerPoint</Application>
  <PresentationFormat>Widescreen</PresentationFormat>
  <Paragraphs>189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Aptos Narrow</vt:lpstr>
      <vt:lpstr>Arial</vt:lpstr>
      <vt:lpstr>Office Theme</vt:lpstr>
      <vt:lpstr>Dr Sven Neelsen Economist (Health) World Bank Health, Nutrition, and Population sneelsen@worldbank.org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Sven Neelsen</dc:creator>
  <cp:lastModifiedBy>Sven Neelsen</cp:lastModifiedBy>
  <cp:revision>2</cp:revision>
  <dcterms:created xsi:type="dcterms:W3CDTF">2024-10-24T09:49:41Z</dcterms:created>
  <dcterms:modified xsi:type="dcterms:W3CDTF">2024-10-30T14:46:32Z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0x010100D8F66B405F29604D8806A89015DAB3D8</vt:lpwstr>
  </property>
  <property fmtid="{D5CDD505-2E9C-101B-9397-08002B2CF9AE}" pid="3" name="MediaServiceImageTags">
    <vt:lpwstr/>
  </property>
</Properties>
</file>