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17"/>
  </p:notesMasterIdLst>
  <p:sldIdLst>
    <p:sldId id="256" r:id="rId2"/>
    <p:sldId id="271" r:id="rId3"/>
    <p:sldId id="289" r:id="rId4"/>
    <p:sldId id="292" r:id="rId5"/>
    <p:sldId id="290" r:id="rId6"/>
    <p:sldId id="295" r:id="rId7"/>
    <p:sldId id="293" r:id="rId8"/>
    <p:sldId id="296" r:id="rId9"/>
    <p:sldId id="298" r:id="rId10"/>
    <p:sldId id="299" r:id="rId11"/>
    <p:sldId id="281" r:id="rId12"/>
    <p:sldId id="302" r:id="rId13"/>
    <p:sldId id="303" r:id="rId14"/>
    <p:sldId id="305" r:id="rId15"/>
    <p:sldId id="301" r:id="rId16"/>
  </p:sldIdLst>
  <p:sldSz cx="9144000" cy="5143500" type="screen16x9"/>
  <p:notesSz cx="6761163" cy="9942513"/>
  <p:embeddedFontLst>
    <p:embeddedFont>
      <p:font typeface="Arvo" panose="020B0604020202020204" charset="0"/>
      <p:regular r:id="rId18"/>
      <p:bold r:id="rId19"/>
      <p:italic r:id="rId20"/>
      <p:boldItalic r:id="rId21"/>
    </p:embeddedFont>
    <p:embeddedFont>
      <p:font typeface="Roboto Condensed" panose="02000000000000000000" pitchFamily="2" charset="0"/>
      <p:regular r:id="rId22"/>
      <p:bold r:id="rId23"/>
      <p:italic r:id="rId24"/>
      <p:boldItalic r:id="rId25"/>
    </p:embeddedFont>
    <p:embeddedFont>
      <p:font typeface="Roboto Condensed Light" panose="02000000000000000000" pitchFamily="2" charset="0"/>
      <p:regular r:id="rId26"/>
      <p:bold r:id="rId27"/>
      <p:italic r:id="rId28"/>
      <p:boldItalic r:id="rId2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27665BA-8202-44FC-AD62-C9F0E3EA811A}">
  <a:tblStyle styleId="{E27665BA-8202-44FC-AD62-C9F0E3EA811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15DE48A-E3B5-44D0-98CB-AE0B3FDC0379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60" autoAdjust="0"/>
  </p:normalViewPr>
  <p:slideViewPr>
    <p:cSldViewPr>
      <p:cViewPr varScale="1">
        <p:scale>
          <a:sx n="82" d="100"/>
          <a:sy n="82" d="100"/>
        </p:scale>
        <p:origin x="1056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-3012" y="-108"/>
      </p:cViewPr>
      <p:guideLst>
        <p:guide orient="horz" pos="3131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8.fntdata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29" Type="http://schemas.openxmlformats.org/officeDocument/2006/relationships/font" Target="fonts/font1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7.fntdata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6.fntdata"/><Relationship Id="rId28" Type="http://schemas.openxmlformats.org/officeDocument/2006/relationships/font" Target="fonts/font11.fntdata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Relationship Id="rId27" Type="http://schemas.openxmlformats.org/officeDocument/2006/relationships/font" Target="fonts/font10.fntdata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5B8341-E0AD-49B7-9536-06358C1D0E5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105701B1-C651-4361-B281-C249132530AC}">
      <dgm:prSet phldrT="[Текст]" custT="1"/>
      <dgm:spPr/>
      <dgm:t>
        <a:bodyPr/>
        <a:lstStyle/>
        <a:p>
          <a:pPr algn="just"/>
          <a:r>
            <a:rPr lang="ru-RU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Баа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түзүү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жаатында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бирдиктүү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мамлекеттик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саясатты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камсыз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кылуу</a:t>
          </a:r>
          <a:endParaRPr lang="de-DE" sz="1200" dirty="0"/>
        </a:p>
      </dgm:t>
    </dgm:pt>
    <dgm:pt modelId="{138C9481-9FD9-42A0-A560-0D47210DA7E6}" type="parTrans" cxnId="{987A6D63-F863-4778-98B6-89CAC027314D}">
      <dgm:prSet/>
      <dgm:spPr/>
      <dgm:t>
        <a:bodyPr/>
        <a:lstStyle/>
        <a:p>
          <a:endParaRPr lang="de-DE"/>
        </a:p>
      </dgm:t>
    </dgm:pt>
    <dgm:pt modelId="{C3389805-CC25-47AF-8F7A-520BD3DB454A}" type="sibTrans" cxnId="{987A6D63-F863-4778-98B6-89CAC027314D}">
      <dgm:prSet/>
      <dgm:spPr/>
      <dgm:t>
        <a:bodyPr/>
        <a:lstStyle/>
        <a:p>
          <a:endParaRPr lang="de-DE"/>
        </a:p>
      </dgm:t>
    </dgm:pt>
    <dgm:pt modelId="{DAA4E0CF-93BC-4BBA-B840-008DAEE24F10}">
      <dgm:prSet phldrT="[Текст]" custT="1"/>
      <dgm:spPr/>
      <dgm:t>
        <a:bodyPr/>
        <a:lstStyle/>
        <a:p>
          <a:pPr algn="just"/>
          <a:r>
            <a:rPr lang="ru-RU" sz="12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Бааны</a:t>
          </a:r>
          <a:r>
            <a:rPr lang="ru-RU" sz="12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жөнгө</a:t>
          </a:r>
          <a:r>
            <a:rPr lang="ru-RU" sz="12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салуу</a:t>
          </a:r>
          <a:r>
            <a:rPr lang="ru-RU" sz="12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методдорун</a:t>
          </a:r>
          <a:r>
            <a:rPr lang="ru-RU" sz="12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2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ошондой</a:t>
          </a:r>
          <a:r>
            <a:rPr lang="ru-RU" sz="12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эле </a:t>
          </a:r>
          <a:r>
            <a:rPr lang="ru-RU" sz="12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аны</a:t>
          </a:r>
          <a:r>
            <a:rPr lang="ru-RU" sz="12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киргизүүнүн</a:t>
          </a:r>
          <a:r>
            <a:rPr lang="ru-RU" sz="12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жана</a:t>
          </a:r>
          <a:r>
            <a:rPr lang="ru-RU" sz="12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колдонуунун</a:t>
          </a:r>
          <a:r>
            <a:rPr lang="ru-RU" sz="12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негиздерин</a:t>
          </a:r>
          <a:r>
            <a:rPr lang="ru-RU" sz="12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жана</a:t>
          </a:r>
          <a:r>
            <a:rPr lang="ru-RU" sz="12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жол-жоболорун</a:t>
          </a:r>
          <a:r>
            <a:rPr lang="ru-RU" sz="12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аныктайт</a:t>
          </a:r>
          <a:endParaRPr lang="de-DE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E95FF3-08D2-4B44-BD39-F08E4729FAFB}" type="parTrans" cxnId="{418E8825-F834-4CA7-8297-5CB55A5D70FB}">
      <dgm:prSet/>
      <dgm:spPr/>
      <dgm:t>
        <a:bodyPr/>
        <a:lstStyle/>
        <a:p>
          <a:endParaRPr lang="de-DE"/>
        </a:p>
      </dgm:t>
    </dgm:pt>
    <dgm:pt modelId="{D438C254-4D33-43F5-AC64-2830FFE04377}" type="sibTrans" cxnId="{418E8825-F834-4CA7-8297-5CB55A5D70FB}">
      <dgm:prSet/>
      <dgm:spPr/>
      <dgm:t>
        <a:bodyPr/>
        <a:lstStyle/>
        <a:p>
          <a:endParaRPr lang="de-DE"/>
        </a:p>
      </dgm:t>
    </dgm:pt>
    <dgm:pt modelId="{52D04196-90FB-41FA-96E8-D6E40785E323}">
      <dgm:prSet phldrT="[Текст]" custT="1"/>
      <dgm:spPr/>
      <dgm:t>
        <a:bodyPr/>
        <a:lstStyle/>
        <a:p>
          <a:pPr algn="just"/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Баа </a:t>
          </a:r>
          <a:r>
            <a:rPr lang="ru-RU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түзүүнүн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катышуучуларынын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укуктарын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милдеттерин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жана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жоопкерчиликтерин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эске </a:t>
          </a:r>
          <a:r>
            <a:rPr lang="ru-RU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алган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эркин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баа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системасын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колдонот</a:t>
          </a:r>
          <a:endParaRPr lang="de-DE" sz="1200" dirty="0"/>
        </a:p>
      </dgm:t>
    </dgm:pt>
    <dgm:pt modelId="{64F2EF48-CFA0-405A-8CE7-A121DA6AC59B}" type="parTrans" cxnId="{FF16E0C2-B761-434A-9AE3-E754594FF44B}">
      <dgm:prSet/>
      <dgm:spPr/>
      <dgm:t>
        <a:bodyPr/>
        <a:lstStyle/>
        <a:p>
          <a:endParaRPr lang="de-DE"/>
        </a:p>
      </dgm:t>
    </dgm:pt>
    <dgm:pt modelId="{2396D208-DB6B-48C9-B7B4-671904C2CE34}" type="sibTrans" cxnId="{FF16E0C2-B761-434A-9AE3-E754594FF44B}">
      <dgm:prSet/>
      <dgm:spPr/>
      <dgm:t>
        <a:bodyPr/>
        <a:lstStyle/>
        <a:p>
          <a:endParaRPr lang="de-DE"/>
        </a:p>
      </dgm:t>
    </dgm:pt>
    <dgm:pt modelId="{94395FD1-81BE-4CDC-BC40-AF03AAF0D437}" type="pres">
      <dgm:prSet presAssocID="{155B8341-E0AD-49B7-9536-06358C1D0E5B}" presName="linear" presStyleCnt="0">
        <dgm:presLayoutVars>
          <dgm:dir/>
          <dgm:animLvl val="lvl"/>
          <dgm:resizeHandles val="exact"/>
        </dgm:presLayoutVars>
      </dgm:prSet>
      <dgm:spPr/>
    </dgm:pt>
    <dgm:pt modelId="{664785BA-D1D1-415E-BAA7-E77438D38D3F}" type="pres">
      <dgm:prSet presAssocID="{105701B1-C651-4361-B281-C249132530AC}" presName="parentLin" presStyleCnt="0"/>
      <dgm:spPr/>
    </dgm:pt>
    <dgm:pt modelId="{68E56932-2A4F-49E5-9388-FC5189DDEE1D}" type="pres">
      <dgm:prSet presAssocID="{105701B1-C651-4361-B281-C249132530AC}" presName="parentLeftMargin" presStyleLbl="node1" presStyleIdx="0" presStyleCnt="3"/>
      <dgm:spPr/>
    </dgm:pt>
    <dgm:pt modelId="{9BE7CC1C-6E21-43E5-97E3-22C4D03A391C}" type="pres">
      <dgm:prSet presAssocID="{105701B1-C651-4361-B281-C249132530A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4DFBC1E-C0A1-4C72-9C36-0BCFD8DBC794}" type="pres">
      <dgm:prSet presAssocID="{105701B1-C651-4361-B281-C249132530AC}" presName="negativeSpace" presStyleCnt="0"/>
      <dgm:spPr/>
    </dgm:pt>
    <dgm:pt modelId="{A92A5776-C605-48F2-9348-45F125063842}" type="pres">
      <dgm:prSet presAssocID="{105701B1-C651-4361-B281-C249132530AC}" presName="childText" presStyleLbl="conFgAcc1" presStyleIdx="0" presStyleCnt="3">
        <dgm:presLayoutVars>
          <dgm:bulletEnabled val="1"/>
        </dgm:presLayoutVars>
      </dgm:prSet>
      <dgm:spPr/>
    </dgm:pt>
    <dgm:pt modelId="{F21F5445-CCBC-4130-B893-37729377A529}" type="pres">
      <dgm:prSet presAssocID="{C3389805-CC25-47AF-8F7A-520BD3DB454A}" presName="spaceBetweenRectangles" presStyleCnt="0"/>
      <dgm:spPr/>
    </dgm:pt>
    <dgm:pt modelId="{84A3794F-618F-4CB2-86A4-10084CAA326E}" type="pres">
      <dgm:prSet presAssocID="{DAA4E0CF-93BC-4BBA-B840-008DAEE24F10}" presName="parentLin" presStyleCnt="0"/>
      <dgm:spPr/>
    </dgm:pt>
    <dgm:pt modelId="{7D87D07A-20BC-451B-B952-8781D2FBE820}" type="pres">
      <dgm:prSet presAssocID="{DAA4E0CF-93BC-4BBA-B840-008DAEE24F10}" presName="parentLeftMargin" presStyleLbl="node1" presStyleIdx="0" presStyleCnt="3"/>
      <dgm:spPr/>
    </dgm:pt>
    <dgm:pt modelId="{875E8F8E-1982-4E3E-A345-12073E26976D}" type="pres">
      <dgm:prSet presAssocID="{DAA4E0CF-93BC-4BBA-B840-008DAEE24F1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4107353-3DB3-416C-A146-696C87D27E30}" type="pres">
      <dgm:prSet presAssocID="{DAA4E0CF-93BC-4BBA-B840-008DAEE24F10}" presName="negativeSpace" presStyleCnt="0"/>
      <dgm:spPr/>
    </dgm:pt>
    <dgm:pt modelId="{319F1A8A-8E2D-41B8-9586-5DE946C63D16}" type="pres">
      <dgm:prSet presAssocID="{DAA4E0CF-93BC-4BBA-B840-008DAEE24F10}" presName="childText" presStyleLbl="conFgAcc1" presStyleIdx="1" presStyleCnt="3">
        <dgm:presLayoutVars>
          <dgm:bulletEnabled val="1"/>
        </dgm:presLayoutVars>
      </dgm:prSet>
      <dgm:spPr/>
    </dgm:pt>
    <dgm:pt modelId="{E04335E4-C7D6-443F-A6BE-60233B4110B6}" type="pres">
      <dgm:prSet presAssocID="{D438C254-4D33-43F5-AC64-2830FFE04377}" presName="spaceBetweenRectangles" presStyleCnt="0"/>
      <dgm:spPr/>
    </dgm:pt>
    <dgm:pt modelId="{A5B0F554-DDDA-40B3-85D3-4A5B9DF210CE}" type="pres">
      <dgm:prSet presAssocID="{52D04196-90FB-41FA-96E8-D6E40785E323}" presName="parentLin" presStyleCnt="0"/>
      <dgm:spPr/>
    </dgm:pt>
    <dgm:pt modelId="{286C0BE2-125D-4952-BE09-956DEC71005C}" type="pres">
      <dgm:prSet presAssocID="{52D04196-90FB-41FA-96E8-D6E40785E323}" presName="parentLeftMargin" presStyleLbl="node1" presStyleIdx="1" presStyleCnt="3"/>
      <dgm:spPr/>
    </dgm:pt>
    <dgm:pt modelId="{5BAE6E55-F909-44CC-8905-FA429E4B8586}" type="pres">
      <dgm:prSet presAssocID="{52D04196-90FB-41FA-96E8-D6E40785E323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F2027001-7F54-4A63-B705-0C61470E6043}" type="pres">
      <dgm:prSet presAssocID="{52D04196-90FB-41FA-96E8-D6E40785E323}" presName="negativeSpace" presStyleCnt="0"/>
      <dgm:spPr/>
    </dgm:pt>
    <dgm:pt modelId="{C1D32F0A-FB35-4320-B940-59EEC6622BCC}" type="pres">
      <dgm:prSet presAssocID="{52D04196-90FB-41FA-96E8-D6E40785E32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18E8825-F834-4CA7-8297-5CB55A5D70FB}" srcId="{155B8341-E0AD-49B7-9536-06358C1D0E5B}" destId="{DAA4E0CF-93BC-4BBA-B840-008DAEE24F10}" srcOrd="1" destOrd="0" parTransId="{76E95FF3-08D2-4B44-BD39-F08E4729FAFB}" sibTransId="{D438C254-4D33-43F5-AC64-2830FFE04377}"/>
    <dgm:cxn modelId="{11464042-B09E-4EBB-B287-712EA1F84026}" type="presOf" srcId="{DAA4E0CF-93BC-4BBA-B840-008DAEE24F10}" destId="{875E8F8E-1982-4E3E-A345-12073E26976D}" srcOrd="1" destOrd="0" presId="urn:microsoft.com/office/officeart/2005/8/layout/list1"/>
    <dgm:cxn modelId="{987A6D63-F863-4778-98B6-89CAC027314D}" srcId="{155B8341-E0AD-49B7-9536-06358C1D0E5B}" destId="{105701B1-C651-4361-B281-C249132530AC}" srcOrd="0" destOrd="0" parTransId="{138C9481-9FD9-42A0-A560-0D47210DA7E6}" sibTransId="{C3389805-CC25-47AF-8F7A-520BD3DB454A}"/>
    <dgm:cxn modelId="{6C093574-4FEC-4997-9900-3A5E47CAA8FF}" type="presOf" srcId="{52D04196-90FB-41FA-96E8-D6E40785E323}" destId="{5BAE6E55-F909-44CC-8905-FA429E4B8586}" srcOrd="1" destOrd="0" presId="urn:microsoft.com/office/officeart/2005/8/layout/list1"/>
    <dgm:cxn modelId="{FB592784-831E-41B2-A3AF-908B633F5836}" type="presOf" srcId="{155B8341-E0AD-49B7-9536-06358C1D0E5B}" destId="{94395FD1-81BE-4CDC-BC40-AF03AAF0D437}" srcOrd="0" destOrd="0" presId="urn:microsoft.com/office/officeart/2005/8/layout/list1"/>
    <dgm:cxn modelId="{624449AD-3A87-4B9A-B9FB-AA8985B658B4}" type="presOf" srcId="{105701B1-C651-4361-B281-C249132530AC}" destId="{68E56932-2A4F-49E5-9388-FC5189DDEE1D}" srcOrd="0" destOrd="0" presId="urn:microsoft.com/office/officeart/2005/8/layout/list1"/>
    <dgm:cxn modelId="{BE9291B1-4DCB-4010-8C8E-7537FA79655D}" type="presOf" srcId="{105701B1-C651-4361-B281-C249132530AC}" destId="{9BE7CC1C-6E21-43E5-97E3-22C4D03A391C}" srcOrd="1" destOrd="0" presId="urn:microsoft.com/office/officeart/2005/8/layout/list1"/>
    <dgm:cxn modelId="{FF16E0C2-B761-434A-9AE3-E754594FF44B}" srcId="{155B8341-E0AD-49B7-9536-06358C1D0E5B}" destId="{52D04196-90FB-41FA-96E8-D6E40785E323}" srcOrd="2" destOrd="0" parTransId="{64F2EF48-CFA0-405A-8CE7-A121DA6AC59B}" sibTransId="{2396D208-DB6B-48C9-B7B4-671904C2CE34}"/>
    <dgm:cxn modelId="{0DED52DA-8998-49DC-B566-C50C14CEFBB9}" type="presOf" srcId="{DAA4E0CF-93BC-4BBA-B840-008DAEE24F10}" destId="{7D87D07A-20BC-451B-B952-8781D2FBE820}" srcOrd="0" destOrd="0" presId="urn:microsoft.com/office/officeart/2005/8/layout/list1"/>
    <dgm:cxn modelId="{834A5CDE-AEC6-461E-A028-4DB5827BCA28}" type="presOf" srcId="{52D04196-90FB-41FA-96E8-D6E40785E323}" destId="{286C0BE2-125D-4952-BE09-956DEC71005C}" srcOrd="0" destOrd="0" presId="urn:microsoft.com/office/officeart/2005/8/layout/list1"/>
    <dgm:cxn modelId="{1D6C8896-E495-411C-ABEF-3370906DF5C7}" type="presParOf" srcId="{94395FD1-81BE-4CDC-BC40-AF03AAF0D437}" destId="{664785BA-D1D1-415E-BAA7-E77438D38D3F}" srcOrd="0" destOrd="0" presId="urn:microsoft.com/office/officeart/2005/8/layout/list1"/>
    <dgm:cxn modelId="{E26CFA80-00B4-459B-B258-83FEB75209DE}" type="presParOf" srcId="{664785BA-D1D1-415E-BAA7-E77438D38D3F}" destId="{68E56932-2A4F-49E5-9388-FC5189DDEE1D}" srcOrd="0" destOrd="0" presId="urn:microsoft.com/office/officeart/2005/8/layout/list1"/>
    <dgm:cxn modelId="{DC7F3407-7057-4970-AF15-A76454E7DBF9}" type="presParOf" srcId="{664785BA-D1D1-415E-BAA7-E77438D38D3F}" destId="{9BE7CC1C-6E21-43E5-97E3-22C4D03A391C}" srcOrd="1" destOrd="0" presId="urn:microsoft.com/office/officeart/2005/8/layout/list1"/>
    <dgm:cxn modelId="{0D082720-34D0-4FC5-AB6F-ADA6900D841E}" type="presParOf" srcId="{94395FD1-81BE-4CDC-BC40-AF03AAF0D437}" destId="{24DFBC1E-C0A1-4C72-9C36-0BCFD8DBC794}" srcOrd="1" destOrd="0" presId="urn:microsoft.com/office/officeart/2005/8/layout/list1"/>
    <dgm:cxn modelId="{B72D008F-76A5-4EA9-ABF9-8958C8A1EB0D}" type="presParOf" srcId="{94395FD1-81BE-4CDC-BC40-AF03AAF0D437}" destId="{A92A5776-C605-48F2-9348-45F125063842}" srcOrd="2" destOrd="0" presId="urn:microsoft.com/office/officeart/2005/8/layout/list1"/>
    <dgm:cxn modelId="{4CD500CE-EADB-46A4-9355-0C131BD1588E}" type="presParOf" srcId="{94395FD1-81BE-4CDC-BC40-AF03AAF0D437}" destId="{F21F5445-CCBC-4130-B893-37729377A529}" srcOrd="3" destOrd="0" presId="urn:microsoft.com/office/officeart/2005/8/layout/list1"/>
    <dgm:cxn modelId="{38EE2651-009E-44C3-98BA-9A9BF0361AE9}" type="presParOf" srcId="{94395FD1-81BE-4CDC-BC40-AF03AAF0D437}" destId="{84A3794F-618F-4CB2-86A4-10084CAA326E}" srcOrd="4" destOrd="0" presId="urn:microsoft.com/office/officeart/2005/8/layout/list1"/>
    <dgm:cxn modelId="{D553BC92-4694-41B3-B965-D9080DE76E2F}" type="presParOf" srcId="{84A3794F-618F-4CB2-86A4-10084CAA326E}" destId="{7D87D07A-20BC-451B-B952-8781D2FBE820}" srcOrd="0" destOrd="0" presId="urn:microsoft.com/office/officeart/2005/8/layout/list1"/>
    <dgm:cxn modelId="{E0A5FC1A-1404-480D-BAFE-3012056A4A9D}" type="presParOf" srcId="{84A3794F-618F-4CB2-86A4-10084CAA326E}" destId="{875E8F8E-1982-4E3E-A345-12073E26976D}" srcOrd="1" destOrd="0" presId="urn:microsoft.com/office/officeart/2005/8/layout/list1"/>
    <dgm:cxn modelId="{6137D8B3-09ED-41D3-8558-B0F9806F2ED6}" type="presParOf" srcId="{94395FD1-81BE-4CDC-BC40-AF03AAF0D437}" destId="{54107353-3DB3-416C-A146-696C87D27E30}" srcOrd="5" destOrd="0" presId="urn:microsoft.com/office/officeart/2005/8/layout/list1"/>
    <dgm:cxn modelId="{12C0C866-4597-4AAE-8684-8A2449AF4104}" type="presParOf" srcId="{94395FD1-81BE-4CDC-BC40-AF03AAF0D437}" destId="{319F1A8A-8E2D-41B8-9586-5DE946C63D16}" srcOrd="6" destOrd="0" presId="urn:microsoft.com/office/officeart/2005/8/layout/list1"/>
    <dgm:cxn modelId="{358B01F9-2995-4A63-A1F9-229B18AE2A8F}" type="presParOf" srcId="{94395FD1-81BE-4CDC-BC40-AF03AAF0D437}" destId="{E04335E4-C7D6-443F-A6BE-60233B4110B6}" srcOrd="7" destOrd="0" presId="urn:microsoft.com/office/officeart/2005/8/layout/list1"/>
    <dgm:cxn modelId="{2FB1D71B-FDFD-448E-8CD2-6E71854EFAA9}" type="presParOf" srcId="{94395FD1-81BE-4CDC-BC40-AF03AAF0D437}" destId="{A5B0F554-DDDA-40B3-85D3-4A5B9DF210CE}" srcOrd="8" destOrd="0" presId="urn:microsoft.com/office/officeart/2005/8/layout/list1"/>
    <dgm:cxn modelId="{8CF216BD-D87E-4AD6-9C58-B4002D40F95B}" type="presParOf" srcId="{A5B0F554-DDDA-40B3-85D3-4A5B9DF210CE}" destId="{286C0BE2-125D-4952-BE09-956DEC71005C}" srcOrd="0" destOrd="0" presId="urn:microsoft.com/office/officeart/2005/8/layout/list1"/>
    <dgm:cxn modelId="{038F1B89-7D6A-41BD-918E-3B20126FE54B}" type="presParOf" srcId="{A5B0F554-DDDA-40B3-85D3-4A5B9DF210CE}" destId="{5BAE6E55-F909-44CC-8905-FA429E4B8586}" srcOrd="1" destOrd="0" presId="urn:microsoft.com/office/officeart/2005/8/layout/list1"/>
    <dgm:cxn modelId="{9FC8BEED-3418-4698-A760-263993B0C9DF}" type="presParOf" srcId="{94395FD1-81BE-4CDC-BC40-AF03AAF0D437}" destId="{F2027001-7F54-4A63-B705-0C61470E6043}" srcOrd="9" destOrd="0" presId="urn:microsoft.com/office/officeart/2005/8/layout/list1"/>
    <dgm:cxn modelId="{597F67DF-076C-41C1-BC4D-24CC316EFF40}" type="presParOf" srcId="{94395FD1-81BE-4CDC-BC40-AF03AAF0D437}" destId="{C1D32F0A-FB35-4320-B940-59EEC6622BC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3B36C7-6402-483D-BD94-B8D138C84569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A0173D66-E51E-4A60-8E00-9D98FF20EE08}">
      <dgm:prSet phldrT="[Текст]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Мыйзам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долбоорунун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түзүмү</a:t>
          </a:r>
          <a:endParaRPr lang="de-DE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5908DB-9A5E-4728-AF67-BC6033007424}" type="parTrans" cxnId="{BA91851A-C09B-4A28-AAC7-2A7F2CB5C52F}">
      <dgm:prSet/>
      <dgm:spPr/>
      <dgm:t>
        <a:bodyPr/>
        <a:lstStyle/>
        <a:p>
          <a:endParaRPr lang="de-DE"/>
        </a:p>
      </dgm:t>
    </dgm:pt>
    <dgm:pt modelId="{4A939A10-BE01-43BD-8478-76B3E0359062}" type="sibTrans" cxnId="{BA91851A-C09B-4A28-AAC7-2A7F2CB5C52F}">
      <dgm:prSet/>
      <dgm:spPr/>
      <dgm:t>
        <a:bodyPr/>
        <a:lstStyle/>
        <a:p>
          <a:endParaRPr lang="de-DE"/>
        </a:p>
      </dgm:t>
    </dgm:pt>
    <dgm:pt modelId="{1D8203D3-9F9E-4594-A4D4-530FC44DDA5C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 vert="horz"/>
        <a:lstStyle/>
        <a:p>
          <a:r>
            <a: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Баа </a:t>
          </a:r>
          <a:r>
            <a:rPr lang="ru-RU" sz="14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түзүү</a:t>
          </a:r>
          <a:r>
            <a: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жаатындагы</a:t>
          </a:r>
          <a:r>
            <a: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катышуучулардын</a:t>
          </a:r>
          <a:r>
            <a: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эрежелери</a:t>
          </a:r>
          <a:r>
            <a: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жана</a:t>
          </a:r>
          <a:r>
            <a: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милдеттери</a:t>
          </a:r>
          <a:r>
            <a: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r>
            <a: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(9-12-б-е)</a:t>
          </a:r>
          <a:endParaRPr lang="de-DE" sz="14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0D1291-3C15-4614-8044-29A9396514C3}" type="parTrans" cxnId="{CB3CD70D-896B-4E26-8BD4-6CBEBE54BEE1}">
      <dgm:prSet/>
      <dgm:spPr/>
      <dgm:t>
        <a:bodyPr/>
        <a:lstStyle/>
        <a:p>
          <a:endParaRPr lang="de-DE"/>
        </a:p>
      </dgm:t>
    </dgm:pt>
    <dgm:pt modelId="{15A32F66-5832-4F0D-AB05-6221882CF591}" type="sibTrans" cxnId="{CB3CD70D-896B-4E26-8BD4-6CBEBE54BEE1}">
      <dgm:prSet/>
      <dgm:spPr/>
      <dgm:t>
        <a:bodyPr/>
        <a:lstStyle/>
        <a:p>
          <a:endParaRPr lang="de-DE"/>
        </a:p>
      </dgm:t>
    </dgm:pt>
    <dgm:pt modelId="{5E858EF0-033C-4AEB-86DF-6338DF90E71A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 vert="horz"/>
        <a:lstStyle/>
        <a:p>
          <a:r>
            <a: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Баа </a:t>
          </a:r>
          <a:r>
            <a:rPr lang="ru-RU" sz="14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түзүү</a:t>
          </a:r>
          <a:r>
            <a: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жөнүндө</a:t>
          </a:r>
          <a:r>
            <a: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мыйзамдарды</a:t>
          </a:r>
          <a:r>
            <a: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бузгандыгы</a:t>
          </a:r>
          <a:r>
            <a: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үчүн</a:t>
          </a:r>
          <a:r>
            <a: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контролду</a:t>
          </a:r>
          <a:r>
            <a: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жана</a:t>
          </a:r>
          <a:r>
            <a: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жоопкерчилик-ти</a:t>
          </a:r>
          <a:r>
            <a: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уюштуруу</a:t>
          </a:r>
          <a:r>
            <a: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r>
            <a: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(13-14-б-е)</a:t>
          </a:r>
          <a:r>
            <a:rPr lang="ru-RU" sz="1400" dirty="0">
              <a:solidFill>
                <a:schemeClr val="bg1"/>
              </a:solidFill>
            </a:rPr>
            <a:t> </a:t>
          </a:r>
          <a:endParaRPr lang="de-DE" sz="1400" dirty="0">
            <a:solidFill>
              <a:schemeClr val="bg1"/>
            </a:solidFill>
          </a:endParaRPr>
        </a:p>
      </dgm:t>
    </dgm:pt>
    <dgm:pt modelId="{D9F30710-3BA7-47AE-9799-06786560285B}" type="parTrans" cxnId="{50035EA0-07CB-4F02-A445-0FE1A5C7B1A4}">
      <dgm:prSet/>
      <dgm:spPr/>
      <dgm:t>
        <a:bodyPr/>
        <a:lstStyle/>
        <a:p>
          <a:endParaRPr lang="de-DE"/>
        </a:p>
      </dgm:t>
    </dgm:pt>
    <dgm:pt modelId="{E428DFAE-4FB3-41D2-A839-AFF1965030F0}" type="sibTrans" cxnId="{50035EA0-07CB-4F02-A445-0FE1A5C7B1A4}">
      <dgm:prSet/>
      <dgm:spPr/>
      <dgm:t>
        <a:bodyPr/>
        <a:lstStyle/>
        <a:p>
          <a:endParaRPr lang="de-DE"/>
        </a:p>
      </dgm:t>
    </dgm:pt>
    <dgm:pt modelId="{C5FAE9E4-0DEB-4383-A703-C67FDAF46DC0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 vert="horz"/>
        <a:lstStyle/>
        <a:p>
          <a:r>
            <a:rPr lang="ru-RU" sz="14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Мыйзамдын</a:t>
          </a:r>
          <a:r>
            <a:rPr lang="ru-RU" sz="14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күчүнө</a:t>
          </a:r>
          <a:r>
            <a:rPr lang="ru-RU" sz="14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кирүү</a:t>
          </a:r>
          <a:r>
            <a:rPr lang="ru-RU" sz="14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тартиби</a:t>
          </a:r>
          <a:endParaRPr lang="ru-RU" sz="1400" b="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400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(15-б-е)</a:t>
          </a:r>
          <a:endParaRPr lang="de-DE" sz="1400" b="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AF70A9-7473-4C1E-BBDF-00CE4110EFCF}" type="parTrans" cxnId="{EA31A9C2-79D9-4D32-A97E-0BAC5425EC09}">
      <dgm:prSet/>
      <dgm:spPr/>
      <dgm:t>
        <a:bodyPr/>
        <a:lstStyle/>
        <a:p>
          <a:endParaRPr lang="de-DE"/>
        </a:p>
      </dgm:t>
    </dgm:pt>
    <dgm:pt modelId="{3BC5FA51-CBEA-4298-897A-26423F7596B1}" type="sibTrans" cxnId="{EA31A9C2-79D9-4D32-A97E-0BAC5425EC09}">
      <dgm:prSet/>
      <dgm:spPr/>
      <dgm:t>
        <a:bodyPr/>
        <a:lstStyle/>
        <a:p>
          <a:endParaRPr lang="de-DE"/>
        </a:p>
      </dgm:t>
    </dgm:pt>
    <dgm:pt modelId="{C492F31D-CCDA-462D-BEBE-16B1CDF8CCAE}">
      <dgm:prSet custT="1"/>
      <dgm:spPr>
        <a:solidFill>
          <a:schemeClr val="accent1">
            <a:lumMod val="60000"/>
            <a:lumOff val="40000"/>
          </a:schemeClr>
        </a:solidFill>
      </dgm:spPr>
      <dgm:t>
        <a:bodyPr vert="horz"/>
        <a:lstStyle/>
        <a:p>
          <a:r>
            <a:rPr lang="ru-RU" sz="14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Жалпы</a:t>
          </a:r>
          <a:r>
            <a: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жоболор</a:t>
          </a:r>
          <a:endParaRPr lang="ru-RU" sz="14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(1-4-б-е)</a:t>
          </a:r>
          <a:r>
            <a:rPr lang="ru-RU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de-DE" sz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BDE05D-4D68-4B3A-8689-EAB32BC3336D}" type="parTrans" cxnId="{8EF5BA55-FF48-4CDF-997D-EF4F2C1C720B}">
      <dgm:prSet/>
      <dgm:spPr/>
      <dgm:t>
        <a:bodyPr/>
        <a:lstStyle/>
        <a:p>
          <a:endParaRPr lang="de-DE"/>
        </a:p>
      </dgm:t>
    </dgm:pt>
    <dgm:pt modelId="{5A5039DD-A4F9-49DB-AF01-93839B893299}" type="sibTrans" cxnId="{8EF5BA55-FF48-4CDF-997D-EF4F2C1C720B}">
      <dgm:prSet/>
      <dgm:spPr/>
      <dgm:t>
        <a:bodyPr/>
        <a:lstStyle/>
        <a:p>
          <a:endParaRPr lang="de-DE"/>
        </a:p>
      </dgm:t>
    </dgm:pt>
    <dgm:pt modelId="{7E564BED-CB8A-4589-A42E-7D30E1AB37A9}">
      <dgm:prSet custT="1"/>
      <dgm:spPr>
        <a:solidFill>
          <a:schemeClr val="accent1">
            <a:lumMod val="60000"/>
            <a:lumOff val="40000"/>
          </a:schemeClr>
        </a:solidFill>
      </dgm:spPr>
      <dgm:t>
        <a:bodyPr vert="horz"/>
        <a:lstStyle/>
        <a:p>
          <a:r>
            <a: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Эркин </a:t>
          </a:r>
          <a:r>
            <a:rPr lang="ru-RU" sz="14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баа</a:t>
          </a:r>
          <a:r>
            <a: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түзүү</a:t>
          </a:r>
          <a:endParaRPr lang="ru-RU" sz="14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(5-б-е)</a:t>
          </a:r>
          <a:endParaRPr lang="de-DE" sz="14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C05A18-6E27-42C9-B2AD-B2B661AEA5FD}" type="parTrans" cxnId="{8EA2D235-7FDA-490E-97F2-DC53F45BDF21}">
      <dgm:prSet/>
      <dgm:spPr/>
      <dgm:t>
        <a:bodyPr/>
        <a:lstStyle/>
        <a:p>
          <a:endParaRPr lang="de-DE"/>
        </a:p>
      </dgm:t>
    </dgm:pt>
    <dgm:pt modelId="{50556D5A-C1C8-458E-87CB-53EB0EC69E90}" type="sibTrans" cxnId="{8EA2D235-7FDA-490E-97F2-DC53F45BDF21}">
      <dgm:prSet/>
      <dgm:spPr/>
      <dgm:t>
        <a:bodyPr/>
        <a:lstStyle/>
        <a:p>
          <a:endParaRPr lang="de-DE"/>
        </a:p>
      </dgm:t>
    </dgm:pt>
    <dgm:pt modelId="{E675DD98-F48E-4D8D-A63E-C40512371665}">
      <dgm:prSet custT="1"/>
      <dgm:spPr>
        <a:solidFill>
          <a:schemeClr val="accent1">
            <a:lumMod val="60000"/>
            <a:lumOff val="40000"/>
          </a:schemeClr>
        </a:solidFill>
      </dgm:spPr>
      <dgm:t>
        <a:bodyPr vert="horz"/>
        <a:lstStyle/>
        <a:p>
          <a:r>
            <a: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</a:t>
          </a:r>
          <a:r>
            <a:rPr lang="ky-KG" sz="14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өнгө</a:t>
          </a:r>
          <a:r>
            <a:rPr lang="ky-KG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салынуучу</a:t>
          </a:r>
          <a:r>
            <a: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баа</a:t>
          </a:r>
          <a:r>
            <a: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түзүү</a:t>
          </a:r>
          <a:endParaRPr lang="ru-RU" sz="14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(6-8-б-е) </a:t>
          </a:r>
          <a:endParaRPr lang="de-DE" sz="14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BFF158C-043A-4969-9CB7-D337359DBA76}" type="parTrans" cxnId="{1A831499-4A8A-4951-9E04-8CC7B49A063A}">
      <dgm:prSet/>
      <dgm:spPr/>
      <dgm:t>
        <a:bodyPr/>
        <a:lstStyle/>
        <a:p>
          <a:endParaRPr lang="de-DE"/>
        </a:p>
      </dgm:t>
    </dgm:pt>
    <dgm:pt modelId="{1CE6B585-1D6A-4A2E-90CB-04FE47748681}" type="sibTrans" cxnId="{1A831499-4A8A-4951-9E04-8CC7B49A063A}">
      <dgm:prSet/>
      <dgm:spPr/>
      <dgm:t>
        <a:bodyPr/>
        <a:lstStyle/>
        <a:p>
          <a:endParaRPr lang="de-DE"/>
        </a:p>
      </dgm:t>
    </dgm:pt>
    <dgm:pt modelId="{944DB20B-F740-41B4-B7BB-DCBD4572D5BB}" type="pres">
      <dgm:prSet presAssocID="{CD3B36C7-6402-483D-BD94-B8D138C84569}" presName="composite" presStyleCnt="0">
        <dgm:presLayoutVars>
          <dgm:chMax val="1"/>
          <dgm:dir/>
          <dgm:resizeHandles val="exact"/>
        </dgm:presLayoutVars>
      </dgm:prSet>
      <dgm:spPr/>
    </dgm:pt>
    <dgm:pt modelId="{BD87AF87-D126-4D22-8771-428FF4492FA7}" type="pres">
      <dgm:prSet presAssocID="{A0173D66-E51E-4A60-8E00-9D98FF20EE08}" presName="roof" presStyleLbl="dkBgShp" presStyleIdx="0" presStyleCnt="2"/>
      <dgm:spPr/>
    </dgm:pt>
    <dgm:pt modelId="{E3474A15-5818-46C0-B5D9-9659B2EA5EBA}" type="pres">
      <dgm:prSet presAssocID="{A0173D66-E51E-4A60-8E00-9D98FF20EE08}" presName="pillars" presStyleCnt="0"/>
      <dgm:spPr/>
    </dgm:pt>
    <dgm:pt modelId="{2EFA66B6-4E99-4009-9BD7-F26AC69DFBB0}" type="pres">
      <dgm:prSet presAssocID="{A0173D66-E51E-4A60-8E00-9D98FF20EE08}" presName="pillar1" presStyleLbl="node1" presStyleIdx="0" presStyleCnt="6" custLinFactNeighborX="-153" custLinFactNeighborY="102">
        <dgm:presLayoutVars>
          <dgm:bulletEnabled val="1"/>
        </dgm:presLayoutVars>
      </dgm:prSet>
      <dgm:spPr/>
    </dgm:pt>
    <dgm:pt modelId="{56C62311-A70B-4909-9BA8-68B81A6F4CD9}" type="pres">
      <dgm:prSet presAssocID="{7E564BED-CB8A-4589-A42E-7D30E1AB37A9}" presName="pillarX" presStyleLbl="node1" presStyleIdx="1" presStyleCnt="6">
        <dgm:presLayoutVars>
          <dgm:bulletEnabled val="1"/>
        </dgm:presLayoutVars>
      </dgm:prSet>
      <dgm:spPr/>
    </dgm:pt>
    <dgm:pt modelId="{DE77D856-2B8B-4925-813E-84FE11EB46CF}" type="pres">
      <dgm:prSet presAssocID="{E675DD98-F48E-4D8D-A63E-C40512371665}" presName="pillarX" presStyleLbl="node1" presStyleIdx="2" presStyleCnt="6">
        <dgm:presLayoutVars>
          <dgm:bulletEnabled val="1"/>
        </dgm:presLayoutVars>
      </dgm:prSet>
      <dgm:spPr/>
    </dgm:pt>
    <dgm:pt modelId="{06E81595-64C6-41D7-BD28-62DF34881E55}" type="pres">
      <dgm:prSet presAssocID="{1D8203D3-9F9E-4594-A4D4-530FC44DDA5C}" presName="pillarX" presStyleLbl="node1" presStyleIdx="3" presStyleCnt="6">
        <dgm:presLayoutVars>
          <dgm:bulletEnabled val="1"/>
        </dgm:presLayoutVars>
      </dgm:prSet>
      <dgm:spPr/>
    </dgm:pt>
    <dgm:pt modelId="{BB90CD15-74E8-41EB-AB96-68C354CD0D43}" type="pres">
      <dgm:prSet presAssocID="{5E858EF0-033C-4AEB-86DF-6338DF90E71A}" presName="pillarX" presStyleLbl="node1" presStyleIdx="4" presStyleCnt="6" custScaleX="86852" custScaleY="99796">
        <dgm:presLayoutVars>
          <dgm:bulletEnabled val="1"/>
        </dgm:presLayoutVars>
      </dgm:prSet>
      <dgm:spPr/>
    </dgm:pt>
    <dgm:pt modelId="{CD4F3639-405C-45A4-99DA-10F1F6487F19}" type="pres">
      <dgm:prSet presAssocID="{C5FAE9E4-0DEB-4383-A703-C67FDAF46DC0}" presName="pillarX" presStyleLbl="node1" presStyleIdx="5" presStyleCnt="6" custScaleX="93125" custScaleY="99796">
        <dgm:presLayoutVars>
          <dgm:bulletEnabled val="1"/>
        </dgm:presLayoutVars>
      </dgm:prSet>
      <dgm:spPr/>
    </dgm:pt>
    <dgm:pt modelId="{A9B671DE-FA71-44B5-8227-5C781E10D25B}" type="pres">
      <dgm:prSet presAssocID="{A0173D66-E51E-4A60-8E00-9D98FF20EE08}" presName="base" presStyleLbl="dkBgShp" presStyleIdx="1" presStyleCnt="2"/>
      <dgm:spPr>
        <a:solidFill>
          <a:schemeClr val="tx2">
            <a:lumMod val="50000"/>
          </a:schemeClr>
        </a:solidFill>
      </dgm:spPr>
    </dgm:pt>
  </dgm:ptLst>
  <dgm:cxnLst>
    <dgm:cxn modelId="{CB3CD70D-896B-4E26-8BD4-6CBEBE54BEE1}" srcId="{A0173D66-E51E-4A60-8E00-9D98FF20EE08}" destId="{1D8203D3-9F9E-4594-A4D4-530FC44DDA5C}" srcOrd="3" destOrd="0" parTransId="{D70D1291-3C15-4614-8044-29A9396514C3}" sibTransId="{15A32F66-5832-4F0D-AB05-6221882CF591}"/>
    <dgm:cxn modelId="{6B38D715-313C-4C61-8839-B555F11FD075}" type="presOf" srcId="{C5FAE9E4-0DEB-4383-A703-C67FDAF46DC0}" destId="{CD4F3639-405C-45A4-99DA-10F1F6487F19}" srcOrd="0" destOrd="0" presId="urn:microsoft.com/office/officeart/2005/8/layout/hList3"/>
    <dgm:cxn modelId="{BA91851A-C09B-4A28-AAC7-2A7F2CB5C52F}" srcId="{CD3B36C7-6402-483D-BD94-B8D138C84569}" destId="{A0173D66-E51E-4A60-8E00-9D98FF20EE08}" srcOrd="0" destOrd="0" parTransId="{EA5908DB-9A5E-4728-AF67-BC6033007424}" sibTransId="{4A939A10-BE01-43BD-8478-76B3E0359062}"/>
    <dgm:cxn modelId="{8EA2D235-7FDA-490E-97F2-DC53F45BDF21}" srcId="{A0173D66-E51E-4A60-8E00-9D98FF20EE08}" destId="{7E564BED-CB8A-4589-A42E-7D30E1AB37A9}" srcOrd="1" destOrd="0" parTransId="{B4C05A18-6E27-42C9-B2AD-B2B661AEA5FD}" sibTransId="{50556D5A-C1C8-458E-87CB-53EB0EC69E90}"/>
    <dgm:cxn modelId="{D7238448-F8DA-4E96-B021-CAC8D46A14B4}" type="presOf" srcId="{C492F31D-CCDA-462D-BEBE-16B1CDF8CCAE}" destId="{2EFA66B6-4E99-4009-9BD7-F26AC69DFBB0}" srcOrd="0" destOrd="0" presId="urn:microsoft.com/office/officeart/2005/8/layout/hList3"/>
    <dgm:cxn modelId="{ADC83770-8A15-4FFE-93CB-32AEEBAB1CB2}" type="presOf" srcId="{1D8203D3-9F9E-4594-A4D4-530FC44DDA5C}" destId="{06E81595-64C6-41D7-BD28-62DF34881E55}" srcOrd="0" destOrd="0" presId="urn:microsoft.com/office/officeart/2005/8/layout/hList3"/>
    <dgm:cxn modelId="{8EF5BA55-FF48-4CDF-997D-EF4F2C1C720B}" srcId="{A0173D66-E51E-4A60-8E00-9D98FF20EE08}" destId="{C492F31D-CCDA-462D-BEBE-16B1CDF8CCAE}" srcOrd="0" destOrd="0" parTransId="{A0BDE05D-4D68-4B3A-8689-EAB32BC3336D}" sibTransId="{5A5039DD-A4F9-49DB-AF01-93839B893299}"/>
    <dgm:cxn modelId="{23EB1E58-A23F-4B88-B2FC-847D96975CCB}" type="presOf" srcId="{7E564BED-CB8A-4589-A42E-7D30E1AB37A9}" destId="{56C62311-A70B-4909-9BA8-68B81A6F4CD9}" srcOrd="0" destOrd="0" presId="urn:microsoft.com/office/officeart/2005/8/layout/hList3"/>
    <dgm:cxn modelId="{EACE887C-9B3E-4E5A-B3DA-E10807D79B5F}" type="presOf" srcId="{5E858EF0-033C-4AEB-86DF-6338DF90E71A}" destId="{BB90CD15-74E8-41EB-AB96-68C354CD0D43}" srcOrd="0" destOrd="0" presId="urn:microsoft.com/office/officeart/2005/8/layout/hList3"/>
    <dgm:cxn modelId="{1A831499-4A8A-4951-9E04-8CC7B49A063A}" srcId="{A0173D66-E51E-4A60-8E00-9D98FF20EE08}" destId="{E675DD98-F48E-4D8D-A63E-C40512371665}" srcOrd="2" destOrd="0" parTransId="{5BFF158C-043A-4969-9CB7-D337359DBA76}" sibTransId="{1CE6B585-1D6A-4A2E-90CB-04FE47748681}"/>
    <dgm:cxn modelId="{50035EA0-07CB-4F02-A445-0FE1A5C7B1A4}" srcId="{A0173D66-E51E-4A60-8E00-9D98FF20EE08}" destId="{5E858EF0-033C-4AEB-86DF-6338DF90E71A}" srcOrd="4" destOrd="0" parTransId="{D9F30710-3BA7-47AE-9799-06786560285B}" sibTransId="{E428DFAE-4FB3-41D2-A839-AFF1965030F0}"/>
    <dgm:cxn modelId="{6C216AA2-CFAE-42E9-8C74-14B6F86C4267}" type="presOf" srcId="{A0173D66-E51E-4A60-8E00-9D98FF20EE08}" destId="{BD87AF87-D126-4D22-8771-428FF4492FA7}" srcOrd="0" destOrd="0" presId="urn:microsoft.com/office/officeart/2005/8/layout/hList3"/>
    <dgm:cxn modelId="{EA31A9C2-79D9-4D32-A97E-0BAC5425EC09}" srcId="{A0173D66-E51E-4A60-8E00-9D98FF20EE08}" destId="{C5FAE9E4-0DEB-4383-A703-C67FDAF46DC0}" srcOrd="5" destOrd="0" parTransId="{6CAF70A9-7473-4C1E-BBDF-00CE4110EFCF}" sibTransId="{3BC5FA51-CBEA-4298-897A-26423F7596B1}"/>
    <dgm:cxn modelId="{0E4938F4-971B-4011-8C4F-0B7D1E1BC6B7}" type="presOf" srcId="{CD3B36C7-6402-483D-BD94-B8D138C84569}" destId="{944DB20B-F740-41B4-B7BB-DCBD4572D5BB}" srcOrd="0" destOrd="0" presId="urn:microsoft.com/office/officeart/2005/8/layout/hList3"/>
    <dgm:cxn modelId="{B36259F5-56FF-42E8-AC8A-D8486AE54783}" type="presOf" srcId="{E675DD98-F48E-4D8D-A63E-C40512371665}" destId="{DE77D856-2B8B-4925-813E-84FE11EB46CF}" srcOrd="0" destOrd="0" presId="urn:microsoft.com/office/officeart/2005/8/layout/hList3"/>
    <dgm:cxn modelId="{CBD9156D-837E-4888-BCCA-8F32FAF114E3}" type="presParOf" srcId="{944DB20B-F740-41B4-B7BB-DCBD4572D5BB}" destId="{BD87AF87-D126-4D22-8771-428FF4492FA7}" srcOrd="0" destOrd="0" presId="urn:microsoft.com/office/officeart/2005/8/layout/hList3"/>
    <dgm:cxn modelId="{A23BF1E3-05D0-42AF-B3E0-55EEFDB8B8BD}" type="presParOf" srcId="{944DB20B-F740-41B4-B7BB-DCBD4572D5BB}" destId="{E3474A15-5818-46C0-B5D9-9659B2EA5EBA}" srcOrd="1" destOrd="0" presId="urn:microsoft.com/office/officeart/2005/8/layout/hList3"/>
    <dgm:cxn modelId="{4995E7ED-7663-48D2-AAEB-3451B781ADE0}" type="presParOf" srcId="{E3474A15-5818-46C0-B5D9-9659B2EA5EBA}" destId="{2EFA66B6-4E99-4009-9BD7-F26AC69DFBB0}" srcOrd="0" destOrd="0" presId="urn:microsoft.com/office/officeart/2005/8/layout/hList3"/>
    <dgm:cxn modelId="{58BCE369-BE39-4D78-A5E8-F1A01897BB30}" type="presParOf" srcId="{E3474A15-5818-46C0-B5D9-9659B2EA5EBA}" destId="{56C62311-A70B-4909-9BA8-68B81A6F4CD9}" srcOrd="1" destOrd="0" presId="urn:microsoft.com/office/officeart/2005/8/layout/hList3"/>
    <dgm:cxn modelId="{54A0C4FF-241C-4BF6-83E1-EC20DC8E47FB}" type="presParOf" srcId="{E3474A15-5818-46C0-B5D9-9659B2EA5EBA}" destId="{DE77D856-2B8B-4925-813E-84FE11EB46CF}" srcOrd="2" destOrd="0" presId="urn:microsoft.com/office/officeart/2005/8/layout/hList3"/>
    <dgm:cxn modelId="{82C93B39-ADE1-495C-800F-F1E00421A5C3}" type="presParOf" srcId="{E3474A15-5818-46C0-B5D9-9659B2EA5EBA}" destId="{06E81595-64C6-41D7-BD28-62DF34881E55}" srcOrd="3" destOrd="0" presId="urn:microsoft.com/office/officeart/2005/8/layout/hList3"/>
    <dgm:cxn modelId="{5B6030D9-F54A-4193-8058-6CC6C5B18849}" type="presParOf" srcId="{E3474A15-5818-46C0-B5D9-9659B2EA5EBA}" destId="{BB90CD15-74E8-41EB-AB96-68C354CD0D43}" srcOrd="4" destOrd="0" presId="urn:microsoft.com/office/officeart/2005/8/layout/hList3"/>
    <dgm:cxn modelId="{14E4F2A2-798E-470D-A92B-DF91BCDA0FC4}" type="presParOf" srcId="{E3474A15-5818-46C0-B5D9-9659B2EA5EBA}" destId="{CD4F3639-405C-45A4-99DA-10F1F6487F19}" srcOrd="5" destOrd="0" presId="urn:microsoft.com/office/officeart/2005/8/layout/hList3"/>
    <dgm:cxn modelId="{CAAD6480-0AFC-47A4-A58A-4A753CA03274}" type="presParOf" srcId="{944DB20B-F740-41B4-B7BB-DCBD4572D5BB}" destId="{A9B671DE-FA71-44B5-8227-5C781E10D25B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409BE13-B0E9-4428-80A3-2E38911D44F2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51EAF37D-6308-490A-A575-EAED37C5042E}">
      <dgm:prSet phldrT="[Текст]" custT="1"/>
      <dgm:spPr/>
      <dgm:t>
        <a:bodyPr/>
        <a:lstStyle/>
        <a:p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Беларусь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Респ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. -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СЖМТга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бааны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убактылуу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жөнгө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салууну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киргизүү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үчүн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критерийлер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белгиленген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эмес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.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Зарылчылык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пайда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болгон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учурда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гана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баалар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жөнгө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салынат</a:t>
          </a:r>
          <a:endParaRPr lang="de-DE" sz="1100" dirty="0">
            <a:solidFill>
              <a:schemeClr val="bg1"/>
            </a:solidFill>
          </a:endParaRPr>
        </a:p>
      </dgm:t>
    </dgm:pt>
    <dgm:pt modelId="{AE5ED2ED-C8BF-4B8D-8F3E-F43AB01F3E7C}" type="parTrans" cxnId="{F31CF6C3-23E9-4EC8-8584-8C904BEA7573}">
      <dgm:prSet/>
      <dgm:spPr/>
      <dgm:t>
        <a:bodyPr/>
        <a:lstStyle/>
        <a:p>
          <a:endParaRPr lang="de-DE"/>
        </a:p>
      </dgm:t>
    </dgm:pt>
    <dgm:pt modelId="{39C92F85-AF89-48AB-AEA8-8B39318FC86C}" type="sibTrans" cxnId="{F31CF6C3-23E9-4EC8-8584-8C904BEA7573}">
      <dgm:prSet/>
      <dgm:spPr/>
      <dgm:t>
        <a:bodyPr/>
        <a:lstStyle/>
        <a:p>
          <a:endParaRPr lang="de-DE"/>
        </a:p>
      </dgm:t>
    </dgm:pt>
    <dgm:pt modelId="{364DC6B5-C6CB-4C69-AEEA-3A60561D4259}">
      <dgm:prSet phldrT="[Текст]" custT="1"/>
      <dgm:spPr/>
      <dgm:t>
        <a:bodyPr/>
        <a:lstStyle/>
        <a:p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Россия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Фед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. -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сезондук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факторлорду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эске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алуу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менен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60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календардык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күн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катары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менен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орточо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чекене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баалар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10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пайызга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же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андан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ашык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жогорулаган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убакта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.</a:t>
          </a:r>
          <a:endParaRPr lang="de-DE" sz="1100" dirty="0">
            <a:solidFill>
              <a:schemeClr val="bg1"/>
            </a:solidFill>
          </a:endParaRPr>
        </a:p>
      </dgm:t>
    </dgm:pt>
    <dgm:pt modelId="{CB3915FD-F0D3-4FB3-AE9C-08C2BBC841C1}" type="parTrans" cxnId="{8078B949-66EB-4247-8333-88517E4155FC}">
      <dgm:prSet/>
      <dgm:spPr/>
      <dgm:t>
        <a:bodyPr/>
        <a:lstStyle/>
        <a:p>
          <a:endParaRPr lang="de-DE"/>
        </a:p>
      </dgm:t>
    </dgm:pt>
    <dgm:pt modelId="{65561210-D5E9-437A-8E25-0707AA192C6F}" type="sibTrans" cxnId="{8078B949-66EB-4247-8333-88517E4155FC}">
      <dgm:prSet/>
      <dgm:spPr/>
      <dgm:t>
        <a:bodyPr/>
        <a:lstStyle/>
        <a:p>
          <a:endParaRPr lang="de-DE"/>
        </a:p>
      </dgm:t>
    </dgm:pt>
    <dgm:pt modelId="{3AAEB6D6-4DFB-4553-B17B-C4E7EC879123}">
      <dgm:prSet phldrT="[Текст]" custT="1"/>
      <dgm:spPr/>
      <dgm:t>
        <a:bodyPr/>
        <a:lstStyle/>
        <a:p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Казак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респ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. -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бул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чара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катуу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аныкталган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учурларда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гана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жүргүзүлөт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(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өзгөчө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кырдаалдарда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,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табигый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кырсыктарда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,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улуттук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коопсуздукту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камсыз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кылууда</a:t>
          </a:r>
          <a:r>
            <a:rPr lang="ru-RU" sz="11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));</a:t>
          </a:r>
        </a:p>
      </dgm:t>
    </dgm:pt>
    <dgm:pt modelId="{0871A5EA-64ED-43E5-A38A-95F07F7BE5DE}" type="parTrans" cxnId="{3EC5983F-B0DB-438E-9388-BD9805B806A5}">
      <dgm:prSet/>
      <dgm:spPr/>
      <dgm:t>
        <a:bodyPr/>
        <a:lstStyle/>
        <a:p>
          <a:endParaRPr lang="de-DE"/>
        </a:p>
      </dgm:t>
    </dgm:pt>
    <dgm:pt modelId="{21781E1F-1B8F-4D79-A4B8-62CEB5F15684}" type="sibTrans" cxnId="{3EC5983F-B0DB-438E-9388-BD9805B806A5}">
      <dgm:prSet/>
      <dgm:spPr/>
      <dgm:t>
        <a:bodyPr/>
        <a:lstStyle/>
        <a:p>
          <a:endParaRPr lang="de-DE"/>
        </a:p>
      </dgm:t>
    </dgm:pt>
    <dgm:pt modelId="{753B1E56-233E-460B-A68E-C599FAA33574}" type="pres">
      <dgm:prSet presAssocID="{4409BE13-B0E9-4428-80A3-2E38911D44F2}" presName="cycle" presStyleCnt="0">
        <dgm:presLayoutVars>
          <dgm:dir/>
          <dgm:resizeHandles val="exact"/>
        </dgm:presLayoutVars>
      </dgm:prSet>
      <dgm:spPr/>
    </dgm:pt>
    <dgm:pt modelId="{A300A50A-F2B6-4213-903B-1E296DE80A86}" type="pres">
      <dgm:prSet presAssocID="{51EAF37D-6308-490A-A575-EAED37C5042E}" presName="node" presStyleLbl="node1" presStyleIdx="0" presStyleCnt="3" custScaleX="158452" custScaleY="100378">
        <dgm:presLayoutVars>
          <dgm:bulletEnabled val="1"/>
        </dgm:presLayoutVars>
      </dgm:prSet>
      <dgm:spPr/>
    </dgm:pt>
    <dgm:pt modelId="{4F06F1C2-581B-4C17-8DDC-4469F8D8336D}" type="pres">
      <dgm:prSet presAssocID="{51EAF37D-6308-490A-A575-EAED37C5042E}" presName="spNode" presStyleCnt="0"/>
      <dgm:spPr/>
    </dgm:pt>
    <dgm:pt modelId="{EB0D73D7-9769-4A1C-8B99-93564A6D5AF2}" type="pres">
      <dgm:prSet presAssocID="{39C92F85-AF89-48AB-AEA8-8B39318FC86C}" presName="sibTrans" presStyleLbl="sibTrans1D1" presStyleIdx="0" presStyleCnt="3"/>
      <dgm:spPr/>
    </dgm:pt>
    <dgm:pt modelId="{15296253-1704-4891-85EA-03F8B23B9E9E}" type="pres">
      <dgm:prSet presAssocID="{364DC6B5-C6CB-4C69-AEEA-3A60561D4259}" presName="node" presStyleLbl="node1" presStyleIdx="1" presStyleCnt="3" custScaleX="140069" custScaleY="110777" custRadScaleRad="105246" custRadScaleInc="-1894">
        <dgm:presLayoutVars>
          <dgm:bulletEnabled val="1"/>
        </dgm:presLayoutVars>
      </dgm:prSet>
      <dgm:spPr/>
    </dgm:pt>
    <dgm:pt modelId="{5450D66E-0E59-4B1B-B7A4-46EBB51B98EA}" type="pres">
      <dgm:prSet presAssocID="{364DC6B5-C6CB-4C69-AEEA-3A60561D4259}" presName="spNode" presStyleCnt="0"/>
      <dgm:spPr/>
    </dgm:pt>
    <dgm:pt modelId="{8779017D-5326-4440-829C-5684F215A8A2}" type="pres">
      <dgm:prSet presAssocID="{65561210-D5E9-437A-8E25-0707AA192C6F}" presName="sibTrans" presStyleLbl="sibTrans1D1" presStyleIdx="1" presStyleCnt="3"/>
      <dgm:spPr/>
    </dgm:pt>
    <dgm:pt modelId="{A69CA9FB-F60E-4478-B2A5-2E6AE9953017}" type="pres">
      <dgm:prSet presAssocID="{3AAEB6D6-4DFB-4553-B17B-C4E7EC879123}" presName="node" presStyleLbl="node1" presStyleIdx="2" presStyleCnt="3" custScaleX="149714" custScaleY="113553">
        <dgm:presLayoutVars>
          <dgm:bulletEnabled val="1"/>
        </dgm:presLayoutVars>
      </dgm:prSet>
      <dgm:spPr/>
    </dgm:pt>
    <dgm:pt modelId="{D5DBC552-194F-4AA9-BF41-2DDEB253389A}" type="pres">
      <dgm:prSet presAssocID="{3AAEB6D6-4DFB-4553-B17B-C4E7EC879123}" presName="spNode" presStyleCnt="0"/>
      <dgm:spPr/>
    </dgm:pt>
    <dgm:pt modelId="{C92158AA-F357-4C99-A61A-F7C520D1D930}" type="pres">
      <dgm:prSet presAssocID="{21781E1F-1B8F-4D79-A4B8-62CEB5F15684}" presName="sibTrans" presStyleLbl="sibTrans1D1" presStyleIdx="2" presStyleCnt="3"/>
      <dgm:spPr/>
    </dgm:pt>
  </dgm:ptLst>
  <dgm:cxnLst>
    <dgm:cxn modelId="{564B082E-F219-49E2-BFB0-54881506BFBE}" type="presOf" srcId="{4409BE13-B0E9-4428-80A3-2E38911D44F2}" destId="{753B1E56-233E-460B-A68E-C599FAA33574}" srcOrd="0" destOrd="0" presId="urn:microsoft.com/office/officeart/2005/8/layout/cycle6"/>
    <dgm:cxn modelId="{DE764B31-D381-490B-B843-2391ED2BAD23}" type="presOf" srcId="{51EAF37D-6308-490A-A575-EAED37C5042E}" destId="{A300A50A-F2B6-4213-903B-1E296DE80A86}" srcOrd="0" destOrd="0" presId="urn:microsoft.com/office/officeart/2005/8/layout/cycle6"/>
    <dgm:cxn modelId="{3EC5983F-B0DB-438E-9388-BD9805B806A5}" srcId="{4409BE13-B0E9-4428-80A3-2E38911D44F2}" destId="{3AAEB6D6-4DFB-4553-B17B-C4E7EC879123}" srcOrd="2" destOrd="0" parTransId="{0871A5EA-64ED-43E5-A38A-95F07F7BE5DE}" sibTransId="{21781E1F-1B8F-4D79-A4B8-62CEB5F15684}"/>
    <dgm:cxn modelId="{8078B949-66EB-4247-8333-88517E4155FC}" srcId="{4409BE13-B0E9-4428-80A3-2E38911D44F2}" destId="{364DC6B5-C6CB-4C69-AEEA-3A60561D4259}" srcOrd="1" destOrd="0" parTransId="{CB3915FD-F0D3-4FB3-AE9C-08C2BBC841C1}" sibTransId="{65561210-D5E9-437A-8E25-0707AA192C6F}"/>
    <dgm:cxn modelId="{3B842B78-0F2E-43C9-903C-3DF56D5E43F5}" type="presOf" srcId="{364DC6B5-C6CB-4C69-AEEA-3A60561D4259}" destId="{15296253-1704-4891-85EA-03F8B23B9E9E}" srcOrd="0" destOrd="0" presId="urn:microsoft.com/office/officeart/2005/8/layout/cycle6"/>
    <dgm:cxn modelId="{866853A6-0ED6-4AE6-9D82-D03C26F241A4}" type="presOf" srcId="{3AAEB6D6-4DFB-4553-B17B-C4E7EC879123}" destId="{A69CA9FB-F60E-4478-B2A5-2E6AE9953017}" srcOrd="0" destOrd="0" presId="urn:microsoft.com/office/officeart/2005/8/layout/cycle6"/>
    <dgm:cxn modelId="{8A7497BB-F09F-4972-8766-6729C123E9A2}" type="presOf" srcId="{21781E1F-1B8F-4D79-A4B8-62CEB5F15684}" destId="{C92158AA-F357-4C99-A61A-F7C520D1D930}" srcOrd="0" destOrd="0" presId="urn:microsoft.com/office/officeart/2005/8/layout/cycle6"/>
    <dgm:cxn modelId="{F31CF6C3-23E9-4EC8-8584-8C904BEA7573}" srcId="{4409BE13-B0E9-4428-80A3-2E38911D44F2}" destId="{51EAF37D-6308-490A-A575-EAED37C5042E}" srcOrd="0" destOrd="0" parTransId="{AE5ED2ED-C8BF-4B8D-8F3E-F43AB01F3E7C}" sibTransId="{39C92F85-AF89-48AB-AEA8-8B39318FC86C}"/>
    <dgm:cxn modelId="{06E4EEE2-9404-499C-98CE-28EA9121319E}" type="presOf" srcId="{65561210-D5E9-437A-8E25-0707AA192C6F}" destId="{8779017D-5326-4440-829C-5684F215A8A2}" srcOrd="0" destOrd="0" presId="urn:microsoft.com/office/officeart/2005/8/layout/cycle6"/>
    <dgm:cxn modelId="{984E78FD-535E-4CDE-A8BF-9455870626F1}" type="presOf" srcId="{39C92F85-AF89-48AB-AEA8-8B39318FC86C}" destId="{EB0D73D7-9769-4A1C-8B99-93564A6D5AF2}" srcOrd="0" destOrd="0" presId="urn:microsoft.com/office/officeart/2005/8/layout/cycle6"/>
    <dgm:cxn modelId="{40195EA0-A799-430B-BDD9-1DB16DA31E46}" type="presParOf" srcId="{753B1E56-233E-460B-A68E-C599FAA33574}" destId="{A300A50A-F2B6-4213-903B-1E296DE80A86}" srcOrd="0" destOrd="0" presId="urn:microsoft.com/office/officeart/2005/8/layout/cycle6"/>
    <dgm:cxn modelId="{05C6812B-67BD-4563-B5F1-EFD7EAA50CC9}" type="presParOf" srcId="{753B1E56-233E-460B-A68E-C599FAA33574}" destId="{4F06F1C2-581B-4C17-8DDC-4469F8D8336D}" srcOrd="1" destOrd="0" presId="urn:microsoft.com/office/officeart/2005/8/layout/cycle6"/>
    <dgm:cxn modelId="{D62A55A7-1812-4258-87B2-81ED74C4DB9D}" type="presParOf" srcId="{753B1E56-233E-460B-A68E-C599FAA33574}" destId="{EB0D73D7-9769-4A1C-8B99-93564A6D5AF2}" srcOrd="2" destOrd="0" presId="urn:microsoft.com/office/officeart/2005/8/layout/cycle6"/>
    <dgm:cxn modelId="{D49B68D0-C1C8-4ABE-8E5F-41E28A86736A}" type="presParOf" srcId="{753B1E56-233E-460B-A68E-C599FAA33574}" destId="{15296253-1704-4891-85EA-03F8B23B9E9E}" srcOrd="3" destOrd="0" presId="urn:microsoft.com/office/officeart/2005/8/layout/cycle6"/>
    <dgm:cxn modelId="{F6D1B87A-D86C-493B-A72F-3E9C3E852D09}" type="presParOf" srcId="{753B1E56-233E-460B-A68E-C599FAA33574}" destId="{5450D66E-0E59-4B1B-B7A4-46EBB51B98EA}" srcOrd="4" destOrd="0" presId="urn:microsoft.com/office/officeart/2005/8/layout/cycle6"/>
    <dgm:cxn modelId="{89DA2CE9-CC5E-4D87-8514-4C2565980D9F}" type="presParOf" srcId="{753B1E56-233E-460B-A68E-C599FAA33574}" destId="{8779017D-5326-4440-829C-5684F215A8A2}" srcOrd="5" destOrd="0" presId="urn:microsoft.com/office/officeart/2005/8/layout/cycle6"/>
    <dgm:cxn modelId="{19BE2E79-3245-4EAB-BA37-24B39D102F91}" type="presParOf" srcId="{753B1E56-233E-460B-A68E-C599FAA33574}" destId="{A69CA9FB-F60E-4478-B2A5-2E6AE9953017}" srcOrd="6" destOrd="0" presId="urn:microsoft.com/office/officeart/2005/8/layout/cycle6"/>
    <dgm:cxn modelId="{84775F1E-C7B9-4A12-B3A1-19653296A6FC}" type="presParOf" srcId="{753B1E56-233E-460B-A68E-C599FAA33574}" destId="{D5DBC552-194F-4AA9-BF41-2DDEB253389A}" srcOrd="7" destOrd="0" presId="urn:microsoft.com/office/officeart/2005/8/layout/cycle6"/>
    <dgm:cxn modelId="{60E3FE7E-3132-4297-BB3D-C97F60DCE6D6}" type="presParOf" srcId="{753B1E56-233E-460B-A68E-C599FAA33574}" destId="{C92158AA-F357-4C99-A61A-F7C520D1D930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55B8341-E0AD-49B7-9536-06358C1D0E5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105701B1-C651-4361-B281-C249132530AC}">
      <dgm:prSet phldrT="[Текст]" custT="1"/>
      <dgm:spPr/>
      <dgm:t>
        <a:bodyPr/>
        <a:lstStyle/>
        <a:p>
          <a:r>
            <a:rPr lang="ru-RU" sz="1200" b="0" i="0" dirty="0" err="1"/>
            <a:t>максималдуу</a:t>
          </a:r>
          <a:r>
            <a:rPr lang="ru-RU" sz="1200" b="0" i="0" dirty="0"/>
            <a:t> же </a:t>
          </a:r>
          <a:r>
            <a:rPr lang="ru-RU" sz="1200" b="0" i="0" dirty="0" err="1"/>
            <a:t>минималдуу</a:t>
          </a:r>
          <a:r>
            <a:rPr lang="ru-RU" sz="1200" b="0" i="0" dirty="0"/>
            <a:t> </a:t>
          </a:r>
          <a:r>
            <a:rPr lang="ru-RU" sz="1200" b="0" i="0" dirty="0" err="1"/>
            <a:t>бааларды</a:t>
          </a:r>
          <a:r>
            <a:rPr lang="ru-RU" sz="1200" b="0" i="0" dirty="0"/>
            <a:t> (</a:t>
          </a:r>
          <a:r>
            <a:rPr lang="ru-RU" sz="1200" b="0" i="0" dirty="0" err="1"/>
            <a:t>тарифтерди</a:t>
          </a:r>
          <a:r>
            <a:rPr lang="ru-RU" sz="1200" b="0" i="0" dirty="0"/>
            <a:t>) </a:t>
          </a:r>
          <a:r>
            <a:rPr lang="ru-RU" sz="1200" b="0" i="0" dirty="0" err="1"/>
            <a:t>белгилөө</a:t>
          </a:r>
          <a:endParaRPr lang="de-DE" sz="1200" dirty="0"/>
        </a:p>
      </dgm:t>
    </dgm:pt>
    <dgm:pt modelId="{138C9481-9FD9-42A0-A560-0D47210DA7E6}" type="parTrans" cxnId="{987A6D63-F863-4778-98B6-89CAC027314D}">
      <dgm:prSet/>
      <dgm:spPr/>
      <dgm:t>
        <a:bodyPr/>
        <a:lstStyle/>
        <a:p>
          <a:endParaRPr lang="de-DE"/>
        </a:p>
      </dgm:t>
    </dgm:pt>
    <dgm:pt modelId="{C3389805-CC25-47AF-8F7A-520BD3DB454A}" type="sibTrans" cxnId="{987A6D63-F863-4778-98B6-89CAC027314D}">
      <dgm:prSet/>
      <dgm:spPr/>
      <dgm:t>
        <a:bodyPr/>
        <a:lstStyle/>
        <a:p>
          <a:endParaRPr lang="de-DE"/>
        </a:p>
      </dgm:t>
    </dgm:pt>
    <dgm:pt modelId="{DAA4E0CF-93BC-4BBA-B840-008DAEE24F10}">
      <dgm:prSet phldrT="[Текст]" custT="1"/>
      <dgm:spPr/>
      <dgm:t>
        <a:bodyPr/>
        <a:lstStyle/>
        <a:p>
          <a:r>
            <a:rPr lang="ru-RU" sz="1200" b="0" i="0" dirty="0" err="1"/>
            <a:t>аныкталган</a:t>
          </a:r>
          <a:r>
            <a:rPr lang="ru-RU" sz="1200" b="0" i="0" dirty="0"/>
            <a:t> </a:t>
          </a:r>
          <a:r>
            <a:rPr lang="ru-RU" sz="1200" b="0" i="0" dirty="0" err="1"/>
            <a:t>бааларды</a:t>
          </a:r>
          <a:r>
            <a:rPr lang="ru-RU" sz="1200" b="0" i="0" dirty="0"/>
            <a:t> (</a:t>
          </a:r>
          <a:r>
            <a:rPr lang="ru-RU" sz="1200" b="0" i="0" dirty="0" err="1"/>
            <a:t>тарифтерди</a:t>
          </a:r>
          <a:r>
            <a:rPr lang="ru-RU" sz="1200" b="0" i="0" dirty="0"/>
            <a:t>) </a:t>
          </a:r>
          <a:r>
            <a:rPr lang="ru-RU" sz="1200" b="0" i="0" dirty="0" err="1"/>
            <a:t>белгилөө</a:t>
          </a:r>
          <a:endParaRPr lang="de-DE" sz="1200" dirty="0"/>
        </a:p>
      </dgm:t>
    </dgm:pt>
    <dgm:pt modelId="{76E95FF3-08D2-4B44-BD39-F08E4729FAFB}" type="parTrans" cxnId="{418E8825-F834-4CA7-8297-5CB55A5D70FB}">
      <dgm:prSet/>
      <dgm:spPr/>
      <dgm:t>
        <a:bodyPr/>
        <a:lstStyle/>
        <a:p>
          <a:endParaRPr lang="de-DE"/>
        </a:p>
      </dgm:t>
    </dgm:pt>
    <dgm:pt modelId="{D438C254-4D33-43F5-AC64-2830FFE04377}" type="sibTrans" cxnId="{418E8825-F834-4CA7-8297-5CB55A5D70FB}">
      <dgm:prSet/>
      <dgm:spPr/>
      <dgm:t>
        <a:bodyPr/>
        <a:lstStyle/>
        <a:p>
          <a:endParaRPr lang="de-DE"/>
        </a:p>
      </dgm:t>
    </dgm:pt>
    <dgm:pt modelId="{52D04196-90FB-41FA-96E8-D6E40785E323}">
      <dgm:prSet phldrT="[Текст]" custT="1"/>
      <dgm:spPr/>
      <dgm:t>
        <a:bodyPr/>
        <a:lstStyle/>
        <a:p>
          <a:r>
            <a:rPr lang="ru-RU" sz="1200" b="0" i="0" dirty="0" err="1"/>
            <a:t>бааларга</a:t>
          </a:r>
          <a:r>
            <a:rPr lang="ru-RU" sz="1200" b="0" i="0" dirty="0"/>
            <a:t> (</a:t>
          </a:r>
          <a:r>
            <a:rPr lang="ru-RU" sz="1200" b="0" i="0" dirty="0" err="1"/>
            <a:t>тарифтерге</a:t>
          </a:r>
          <a:r>
            <a:rPr lang="ru-RU" sz="1200" b="0" i="0" dirty="0"/>
            <a:t>) </a:t>
          </a:r>
          <a:r>
            <a:rPr lang="ru-RU" sz="1200" b="0" i="0" dirty="0" err="1"/>
            <a:t>максималдуу</a:t>
          </a:r>
          <a:r>
            <a:rPr lang="ru-RU" sz="1200" b="0" i="0" dirty="0"/>
            <a:t> же </a:t>
          </a:r>
          <a:r>
            <a:rPr lang="ru-RU" sz="1200" b="0" i="0" dirty="0" err="1"/>
            <a:t>минималдуу</a:t>
          </a:r>
          <a:r>
            <a:rPr lang="ru-RU" sz="1200" b="0" i="0" dirty="0"/>
            <a:t> </a:t>
          </a:r>
          <a:r>
            <a:rPr lang="ru-RU" sz="1200" b="0" i="0" dirty="0" err="1"/>
            <a:t>соода</a:t>
          </a:r>
          <a:r>
            <a:rPr lang="ru-RU" sz="1200" b="0" i="0" dirty="0"/>
            <a:t> </a:t>
          </a:r>
          <a:r>
            <a:rPr lang="ru-RU" sz="1200" b="0" i="0" dirty="0" err="1"/>
            <a:t>үстөктөрүн</a:t>
          </a:r>
          <a:r>
            <a:rPr lang="ru-RU" sz="1200" b="0" i="0" dirty="0"/>
            <a:t> </a:t>
          </a:r>
          <a:r>
            <a:rPr lang="ru-RU" sz="1200" b="0" i="0" dirty="0" err="1"/>
            <a:t>белгилөө</a:t>
          </a:r>
          <a:endParaRPr lang="de-DE" sz="1200" dirty="0"/>
        </a:p>
      </dgm:t>
    </dgm:pt>
    <dgm:pt modelId="{64F2EF48-CFA0-405A-8CE7-A121DA6AC59B}" type="parTrans" cxnId="{FF16E0C2-B761-434A-9AE3-E754594FF44B}">
      <dgm:prSet/>
      <dgm:spPr/>
      <dgm:t>
        <a:bodyPr/>
        <a:lstStyle/>
        <a:p>
          <a:endParaRPr lang="de-DE"/>
        </a:p>
      </dgm:t>
    </dgm:pt>
    <dgm:pt modelId="{2396D208-DB6B-48C9-B7B4-671904C2CE34}" type="sibTrans" cxnId="{FF16E0C2-B761-434A-9AE3-E754594FF44B}">
      <dgm:prSet/>
      <dgm:spPr/>
      <dgm:t>
        <a:bodyPr/>
        <a:lstStyle/>
        <a:p>
          <a:endParaRPr lang="de-DE"/>
        </a:p>
      </dgm:t>
    </dgm:pt>
    <dgm:pt modelId="{FB2925FF-1EC7-466F-8E68-AFA695CDE395}">
      <dgm:prSet phldrT="[Текст]" custT="1"/>
      <dgm:spPr/>
      <dgm:t>
        <a:bodyPr/>
        <a:lstStyle/>
        <a:p>
          <a:r>
            <a:rPr lang="ru-RU" sz="1200" b="0" i="0" dirty="0" err="1"/>
            <a:t>чарбакер</a:t>
          </a:r>
          <a:r>
            <a:rPr lang="ru-RU" sz="1200" b="0" i="0" dirty="0"/>
            <a:t> </a:t>
          </a:r>
          <a:r>
            <a:rPr lang="ru-RU" sz="1200" b="0" i="0" dirty="0" err="1"/>
            <a:t>субъекттер</a:t>
          </a:r>
          <a:r>
            <a:rPr lang="ru-RU" sz="1200" b="0" i="0" dirty="0"/>
            <a:t> </a:t>
          </a:r>
          <a:r>
            <a:rPr lang="ru-RU" sz="1200" b="0" i="0" dirty="0" err="1"/>
            <a:t>жана</a:t>
          </a:r>
          <a:r>
            <a:rPr lang="ru-RU" sz="1200" b="0" i="0" dirty="0"/>
            <a:t> (же) </a:t>
          </a:r>
          <a:r>
            <a:rPr lang="ru-RU" sz="1200" b="0" i="0" dirty="0" err="1"/>
            <a:t>мамлекеттик</a:t>
          </a:r>
          <a:r>
            <a:rPr lang="ru-RU" sz="1200" b="0" i="0" dirty="0"/>
            <a:t> </a:t>
          </a:r>
          <a:r>
            <a:rPr lang="ru-RU" sz="1200" b="0" i="0" dirty="0" err="1"/>
            <a:t>органдардын</a:t>
          </a:r>
          <a:r>
            <a:rPr lang="ru-RU" sz="1200" b="0" i="0" dirty="0"/>
            <a:t> </a:t>
          </a:r>
          <a:r>
            <a:rPr lang="ru-RU" sz="1200" b="0" i="0" dirty="0" err="1"/>
            <a:t>ортосунда</a:t>
          </a:r>
          <a:r>
            <a:rPr lang="ru-RU" sz="1200" b="0" i="0" dirty="0"/>
            <a:t> </a:t>
          </a:r>
          <a:r>
            <a:rPr lang="ru-RU" sz="1200" b="0" i="0" dirty="0" err="1"/>
            <a:t>макулдашуу</a:t>
          </a:r>
          <a:r>
            <a:rPr lang="ru-RU" sz="1200" b="0" i="0" dirty="0"/>
            <a:t> </a:t>
          </a:r>
          <a:r>
            <a:rPr lang="ru-RU" sz="1200" b="0" i="0" dirty="0" err="1"/>
            <a:t>түзүү</a:t>
          </a:r>
          <a:r>
            <a:rPr lang="ru-RU" sz="1200" b="0" i="0" dirty="0"/>
            <a:t> </a:t>
          </a:r>
          <a:r>
            <a:rPr lang="ru-RU" sz="1200" b="0" i="0" dirty="0" err="1"/>
            <a:t>жолу</a:t>
          </a:r>
          <a:r>
            <a:rPr lang="ru-RU" sz="1200" b="0" i="0" dirty="0"/>
            <a:t> </a:t>
          </a:r>
          <a:r>
            <a:rPr lang="ru-RU" sz="1200" b="0" i="0" dirty="0" err="1"/>
            <a:t>менен</a:t>
          </a:r>
          <a:r>
            <a:rPr lang="ru-RU" sz="1200" b="0" i="0" dirty="0"/>
            <a:t> </a:t>
          </a:r>
          <a:r>
            <a:rPr lang="ru-RU" sz="1200" b="0" i="0" dirty="0" err="1"/>
            <a:t>бааларды</a:t>
          </a:r>
          <a:r>
            <a:rPr lang="ru-RU" sz="1200" b="0" i="0" dirty="0"/>
            <a:t> (</a:t>
          </a:r>
          <a:r>
            <a:rPr lang="ru-RU" sz="1200" b="0" i="0" dirty="0" err="1"/>
            <a:t>тарифтерди</a:t>
          </a:r>
          <a:r>
            <a:rPr lang="ru-RU" sz="1200" b="0" i="0" dirty="0"/>
            <a:t>) </a:t>
          </a:r>
          <a:r>
            <a:rPr lang="ru-RU" sz="1200" b="0" i="0" dirty="0" err="1"/>
            <a:t>белгилөө</a:t>
          </a:r>
          <a:endParaRPr lang="de-DE" sz="1200" dirty="0"/>
        </a:p>
      </dgm:t>
    </dgm:pt>
    <dgm:pt modelId="{1BAEF1E9-07AF-4E2A-A485-69787D5B1C20}" type="parTrans" cxnId="{8D15233E-F25B-4295-A66E-28CCA6A2D8E7}">
      <dgm:prSet/>
      <dgm:spPr/>
      <dgm:t>
        <a:bodyPr/>
        <a:lstStyle/>
        <a:p>
          <a:endParaRPr lang="ru-RU"/>
        </a:p>
      </dgm:t>
    </dgm:pt>
    <dgm:pt modelId="{5C0C3C0B-23C6-4E56-9D15-1AD0DA75E3A4}" type="sibTrans" cxnId="{8D15233E-F25B-4295-A66E-28CCA6A2D8E7}">
      <dgm:prSet/>
      <dgm:spPr/>
      <dgm:t>
        <a:bodyPr/>
        <a:lstStyle/>
        <a:p>
          <a:endParaRPr lang="ru-RU"/>
        </a:p>
      </dgm:t>
    </dgm:pt>
    <dgm:pt modelId="{94395FD1-81BE-4CDC-BC40-AF03AAF0D437}" type="pres">
      <dgm:prSet presAssocID="{155B8341-E0AD-49B7-9536-06358C1D0E5B}" presName="linear" presStyleCnt="0">
        <dgm:presLayoutVars>
          <dgm:dir/>
          <dgm:animLvl val="lvl"/>
          <dgm:resizeHandles val="exact"/>
        </dgm:presLayoutVars>
      </dgm:prSet>
      <dgm:spPr/>
    </dgm:pt>
    <dgm:pt modelId="{664785BA-D1D1-415E-BAA7-E77438D38D3F}" type="pres">
      <dgm:prSet presAssocID="{105701B1-C651-4361-B281-C249132530AC}" presName="parentLin" presStyleCnt="0"/>
      <dgm:spPr/>
    </dgm:pt>
    <dgm:pt modelId="{68E56932-2A4F-49E5-9388-FC5189DDEE1D}" type="pres">
      <dgm:prSet presAssocID="{105701B1-C651-4361-B281-C249132530AC}" presName="parentLeftMargin" presStyleLbl="node1" presStyleIdx="0" presStyleCnt="4"/>
      <dgm:spPr/>
    </dgm:pt>
    <dgm:pt modelId="{9BE7CC1C-6E21-43E5-97E3-22C4D03A391C}" type="pres">
      <dgm:prSet presAssocID="{105701B1-C651-4361-B281-C249132530A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4DFBC1E-C0A1-4C72-9C36-0BCFD8DBC794}" type="pres">
      <dgm:prSet presAssocID="{105701B1-C651-4361-B281-C249132530AC}" presName="negativeSpace" presStyleCnt="0"/>
      <dgm:spPr/>
    </dgm:pt>
    <dgm:pt modelId="{A92A5776-C605-48F2-9348-45F125063842}" type="pres">
      <dgm:prSet presAssocID="{105701B1-C651-4361-B281-C249132530AC}" presName="childText" presStyleLbl="conFgAcc1" presStyleIdx="0" presStyleCnt="4">
        <dgm:presLayoutVars>
          <dgm:bulletEnabled val="1"/>
        </dgm:presLayoutVars>
      </dgm:prSet>
      <dgm:spPr/>
    </dgm:pt>
    <dgm:pt modelId="{F21F5445-CCBC-4130-B893-37729377A529}" type="pres">
      <dgm:prSet presAssocID="{C3389805-CC25-47AF-8F7A-520BD3DB454A}" presName="spaceBetweenRectangles" presStyleCnt="0"/>
      <dgm:spPr/>
    </dgm:pt>
    <dgm:pt modelId="{84A3794F-618F-4CB2-86A4-10084CAA326E}" type="pres">
      <dgm:prSet presAssocID="{DAA4E0CF-93BC-4BBA-B840-008DAEE24F10}" presName="parentLin" presStyleCnt="0"/>
      <dgm:spPr/>
    </dgm:pt>
    <dgm:pt modelId="{7D87D07A-20BC-451B-B952-8781D2FBE820}" type="pres">
      <dgm:prSet presAssocID="{DAA4E0CF-93BC-4BBA-B840-008DAEE24F10}" presName="parentLeftMargin" presStyleLbl="node1" presStyleIdx="0" presStyleCnt="4"/>
      <dgm:spPr/>
    </dgm:pt>
    <dgm:pt modelId="{875E8F8E-1982-4E3E-A345-12073E26976D}" type="pres">
      <dgm:prSet presAssocID="{DAA4E0CF-93BC-4BBA-B840-008DAEE24F1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4107353-3DB3-416C-A146-696C87D27E30}" type="pres">
      <dgm:prSet presAssocID="{DAA4E0CF-93BC-4BBA-B840-008DAEE24F10}" presName="negativeSpace" presStyleCnt="0"/>
      <dgm:spPr/>
    </dgm:pt>
    <dgm:pt modelId="{319F1A8A-8E2D-41B8-9586-5DE946C63D16}" type="pres">
      <dgm:prSet presAssocID="{DAA4E0CF-93BC-4BBA-B840-008DAEE24F10}" presName="childText" presStyleLbl="conFgAcc1" presStyleIdx="1" presStyleCnt="4">
        <dgm:presLayoutVars>
          <dgm:bulletEnabled val="1"/>
        </dgm:presLayoutVars>
      </dgm:prSet>
      <dgm:spPr/>
    </dgm:pt>
    <dgm:pt modelId="{E04335E4-C7D6-443F-A6BE-60233B4110B6}" type="pres">
      <dgm:prSet presAssocID="{D438C254-4D33-43F5-AC64-2830FFE04377}" presName="spaceBetweenRectangles" presStyleCnt="0"/>
      <dgm:spPr/>
    </dgm:pt>
    <dgm:pt modelId="{A5B0F554-DDDA-40B3-85D3-4A5B9DF210CE}" type="pres">
      <dgm:prSet presAssocID="{52D04196-90FB-41FA-96E8-D6E40785E323}" presName="parentLin" presStyleCnt="0"/>
      <dgm:spPr/>
    </dgm:pt>
    <dgm:pt modelId="{286C0BE2-125D-4952-BE09-956DEC71005C}" type="pres">
      <dgm:prSet presAssocID="{52D04196-90FB-41FA-96E8-D6E40785E323}" presName="parentLeftMargin" presStyleLbl="node1" presStyleIdx="1" presStyleCnt="4"/>
      <dgm:spPr/>
    </dgm:pt>
    <dgm:pt modelId="{5BAE6E55-F909-44CC-8905-FA429E4B8586}" type="pres">
      <dgm:prSet presAssocID="{52D04196-90FB-41FA-96E8-D6E40785E32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2027001-7F54-4A63-B705-0C61470E6043}" type="pres">
      <dgm:prSet presAssocID="{52D04196-90FB-41FA-96E8-D6E40785E323}" presName="negativeSpace" presStyleCnt="0"/>
      <dgm:spPr/>
    </dgm:pt>
    <dgm:pt modelId="{C1D32F0A-FB35-4320-B940-59EEC6622BCC}" type="pres">
      <dgm:prSet presAssocID="{52D04196-90FB-41FA-96E8-D6E40785E323}" presName="childText" presStyleLbl="conFgAcc1" presStyleIdx="2" presStyleCnt="4">
        <dgm:presLayoutVars>
          <dgm:bulletEnabled val="1"/>
        </dgm:presLayoutVars>
      </dgm:prSet>
      <dgm:spPr/>
    </dgm:pt>
    <dgm:pt modelId="{D3575B9D-E347-447A-A891-1C3B1BB88611}" type="pres">
      <dgm:prSet presAssocID="{2396D208-DB6B-48C9-B7B4-671904C2CE34}" presName="spaceBetweenRectangles" presStyleCnt="0"/>
      <dgm:spPr/>
    </dgm:pt>
    <dgm:pt modelId="{D6BD1350-972D-49AB-8C2E-CD98237B57FC}" type="pres">
      <dgm:prSet presAssocID="{FB2925FF-1EC7-466F-8E68-AFA695CDE395}" presName="parentLin" presStyleCnt="0"/>
      <dgm:spPr/>
    </dgm:pt>
    <dgm:pt modelId="{95EE9A5B-F87E-48AE-97A0-8F618AD1BFF3}" type="pres">
      <dgm:prSet presAssocID="{FB2925FF-1EC7-466F-8E68-AFA695CDE395}" presName="parentLeftMargin" presStyleLbl="node1" presStyleIdx="2" presStyleCnt="4"/>
      <dgm:spPr/>
    </dgm:pt>
    <dgm:pt modelId="{CF8FDC82-B0FA-48EF-8764-26C0A2D963C2}" type="pres">
      <dgm:prSet presAssocID="{FB2925FF-1EC7-466F-8E68-AFA695CDE395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781EE2B0-A332-4098-B921-89AEFD33C2DC}" type="pres">
      <dgm:prSet presAssocID="{FB2925FF-1EC7-466F-8E68-AFA695CDE395}" presName="negativeSpace" presStyleCnt="0"/>
      <dgm:spPr/>
    </dgm:pt>
    <dgm:pt modelId="{E83FE7B5-D5C3-4A1C-98B4-BF02778FB53C}" type="pres">
      <dgm:prSet presAssocID="{FB2925FF-1EC7-466F-8E68-AFA695CDE395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418E8825-F834-4CA7-8297-5CB55A5D70FB}" srcId="{155B8341-E0AD-49B7-9536-06358C1D0E5B}" destId="{DAA4E0CF-93BC-4BBA-B840-008DAEE24F10}" srcOrd="1" destOrd="0" parTransId="{76E95FF3-08D2-4B44-BD39-F08E4729FAFB}" sibTransId="{D438C254-4D33-43F5-AC64-2830FFE04377}"/>
    <dgm:cxn modelId="{BC13983C-CB79-4D6A-86F5-78B8C5D01855}" type="presOf" srcId="{FB2925FF-1EC7-466F-8E68-AFA695CDE395}" destId="{95EE9A5B-F87E-48AE-97A0-8F618AD1BFF3}" srcOrd="0" destOrd="0" presId="urn:microsoft.com/office/officeart/2005/8/layout/list1"/>
    <dgm:cxn modelId="{8D15233E-F25B-4295-A66E-28CCA6A2D8E7}" srcId="{155B8341-E0AD-49B7-9536-06358C1D0E5B}" destId="{FB2925FF-1EC7-466F-8E68-AFA695CDE395}" srcOrd="3" destOrd="0" parTransId="{1BAEF1E9-07AF-4E2A-A485-69787D5B1C20}" sibTransId="{5C0C3C0B-23C6-4E56-9D15-1AD0DA75E3A4}"/>
    <dgm:cxn modelId="{11464042-B09E-4EBB-B287-712EA1F84026}" type="presOf" srcId="{DAA4E0CF-93BC-4BBA-B840-008DAEE24F10}" destId="{875E8F8E-1982-4E3E-A345-12073E26976D}" srcOrd="1" destOrd="0" presId="urn:microsoft.com/office/officeart/2005/8/layout/list1"/>
    <dgm:cxn modelId="{987A6D63-F863-4778-98B6-89CAC027314D}" srcId="{155B8341-E0AD-49B7-9536-06358C1D0E5B}" destId="{105701B1-C651-4361-B281-C249132530AC}" srcOrd="0" destOrd="0" parTransId="{138C9481-9FD9-42A0-A560-0D47210DA7E6}" sibTransId="{C3389805-CC25-47AF-8F7A-520BD3DB454A}"/>
    <dgm:cxn modelId="{6C093574-4FEC-4997-9900-3A5E47CAA8FF}" type="presOf" srcId="{52D04196-90FB-41FA-96E8-D6E40785E323}" destId="{5BAE6E55-F909-44CC-8905-FA429E4B8586}" srcOrd="1" destOrd="0" presId="urn:microsoft.com/office/officeart/2005/8/layout/list1"/>
    <dgm:cxn modelId="{FB592784-831E-41B2-A3AF-908B633F5836}" type="presOf" srcId="{155B8341-E0AD-49B7-9536-06358C1D0E5B}" destId="{94395FD1-81BE-4CDC-BC40-AF03AAF0D437}" srcOrd="0" destOrd="0" presId="urn:microsoft.com/office/officeart/2005/8/layout/list1"/>
    <dgm:cxn modelId="{051288A5-95C6-4129-B9FD-27C16611EDA7}" type="presOf" srcId="{FB2925FF-1EC7-466F-8E68-AFA695CDE395}" destId="{CF8FDC82-B0FA-48EF-8764-26C0A2D963C2}" srcOrd="1" destOrd="0" presId="urn:microsoft.com/office/officeart/2005/8/layout/list1"/>
    <dgm:cxn modelId="{624449AD-3A87-4B9A-B9FB-AA8985B658B4}" type="presOf" srcId="{105701B1-C651-4361-B281-C249132530AC}" destId="{68E56932-2A4F-49E5-9388-FC5189DDEE1D}" srcOrd="0" destOrd="0" presId="urn:microsoft.com/office/officeart/2005/8/layout/list1"/>
    <dgm:cxn modelId="{BE9291B1-4DCB-4010-8C8E-7537FA79655D}" type="presOf" srcId="{105701B1-C651-4361-B281-C249132530AC}" destId="{9BE7CC1C-6E21-43E5-97E3-22C4D03A391C}" srcOrd="1" destOrd="0" presId="urn:microsoft.com/office/officeart/2005/8/layout/list1"/>
    <dgm:cxn modelId="{FF16E0C2-B761-434A-9AE3-E754594FF44B}" srcId="{155B8341-E0AD-49B7-9536-06358C1D0E5B}" destId="{52D04196-90FB-41FA-96E8-D6E40785E323}" srcOrd="2" destOrd="0" parTransId="{64F2EF48-CFA0-405A-8CE7-A121DA6AC59B}" sibTransId="{2396D208-DB6B-48C9-B7B4-671904C2CE34}"/>
    <dgm:cxn modelId="{0DED52DA-8998-49DC-B566-C50C14CEFBB9}" type="presOf" srcId="{DAA4E0CF-93BC-4BBA-B840-008DAEE24F10}" destId="{7D87D07A-20BC-451B-B952-8781D2FBE820}" srcOrd="0" destOrd="0" presId="urn:microsoft.com/office/officeart/2005/8/layout/list1"/>
    <dgm:cxn modelId="{834A5CDE-AEC6-461E-A028-4DB5827BCA28}" type="presOf" srcId="{52D04196-90FB-41FA-96E8-D6E40785E323}" destId="{286C0BE2-125D-4952-BE09-956DEC71005C}" srcOrd="0" destOrd="0" presId="urn:microsoft.com/office/officeart/2005/8/layout/list1"/>
    <dgm:cxn modelId="{1D6C8896-E495-411C-ABEF-3370906DF5C7}" type="presParOf" srcId="{94395FD1-81BE-4CDC-BC40-AF03AAF0D437}" destId="{664785BA-D1D1-415E-BAA7-E77438D38D3F}" srcOrd="0" destOrd="0" presId="urn:microsoft.com/office/officeart/2005/8/layout/list1"/>
    <dgm:cxn modelId="{E26CFA80-00B4-459B-B258-83FEB75209DE}" type="presParOf" srcId="{664785BA-D1D1-415E-BAA7-E77438D38D3F}" destId="{68E56932-2A4F-49E5-9388-FC5189DDEE1D}" srcOrd="0" destOrd="0" presId="urn:microsoft.com/office/officeart/2005/8/layout/list1"/>
    <dgm:cxn modelId="{DC7F3407-7057-4970-AF15-A76454E7DBF9}" type="presParOf" srcId="{664785BA-D1D1-415E-BAA7-E77438D38D3F}" destId="{9BE7CC1C-6E21-43E5-97E3-22C4D03A391C}" srcOrd="1" destOrd="0" presId="urn:microsoft.com/office/officeart/2005/8/layout/list1"/>
    <dgm:cxn modelId="{0D082720-34D0-4FC5-AB6F-ADA6900D841E}" type="presParOf" srcId="{94395FD1-81BE-4CDC-BC40-AF03AAF0D437}" destId="{24DFBC1E-C0A1-4C72-9C36-0BCFD8DBC794}" srcOrd="1" destOrd="0" presId="urn:microsoft.com/office/officeart/2005/8/layout/list1"/>
    <dgm:cxn modelId="{B72D008F-76A5-4EA9-ABF9-8958C8A1EB0D}" type="presParOf" srcId="{94395FD1-81BE-4CDC-BC40-AF03AAF0D437}" destId="{A92A5776-C605-48F2-9348-45F125063842}" srcOrd="2" destOrd="0" presId="urn:microsoft.com/office/officeart/2005/8/layout/list1"/>
    <dgm:cxn modelId="{4CD500CE-EADB-46A4-9355-0C131BD1588E}" type="presParOf" srcId="{94395FD1-81BE-4CDC-BC40-AF03AAF0D437}" destId="{F21F5445-CCBC-4130-B893-37729377A529}" srcOrd="3" destOrd="0" presId="urn:microsoft.com/office/officeart/2005/8/layout/list1"/>
    <dgm:cxn modelId="{38EE2651-009E-44C3-98BA-9A9BF0361AE9}" type="presParOf" srcId="{94395FD1-81BE-4CDC-BC40-AF03AAF0D437}" destId="{84A3794F-618F-4CB2-86A4-10084CAA326E}" srcOrd="4" destOrd="0" presId="urn:microsoft.com/office/officeart/2005/8/layout/list1"/>
    <dgm:cxn modelId="{D553BC92-4694-41B3-B965-D9080DE76E2F}" type="presParOf" srcId="{84A3794F-618F-4CB2-86A4-10084CAA326E}" destId="{7D87D07A-20BC-451B-B952-8781D2FBE820}" srcOrd="0" destOrd="0" presId="urn:microsoft.com/office/officeart/2005/8/layout/list1"/>
    <dgm:cxn modelId="{E0A5FC1A-1404-480D-BAFE-3012056A4A9D}" type="presParOf" srcId="{84A3794F-618F-4CB2-86A4-10084CAA326E}" destId="{875E8F8E-1982-4E3E-A345-12073E26976D}" srcOrd="1" destOrd="0" presId="urn:microsoft.com/office/officeart/2005/8/layout/list1"/>
    <dgm:cxn modelId="{6137D8B3-09ED-41D3-8558-B0F9806F2ED6}" type="presParOf" srcId="{94395FD1-81BE-4CDC-BC40-AF03AAF0D437}" destId="{54107353-3DB3-416C-A146-696C87D27E30}" srcOrd="5" destOrd="0" presId="urn:microsoft.com/office/officeart/2005/8/layout/list1"/>
    <dgm:cxn modelId="{12C0C866-4597-4AAE-8684-8A2449AF4104}" type="presParOf" srcId="{94395FD1-81BE-4CDC-BC40-AF03AAF0D437}" destId="{319F1A8A-8E2D-41B8-9586-5DE946C63D16}" srcOrd="6" destOrd="0" presId="urn:microsoft.com/office/officeart/2005/8/layout/list1"/>
    <dgm:cxn modelId="{358B01F9-2995-4A63-A1F9-229B18AE2A8F}" type="presParOf" srcId="{94395FD1-81BE-4CDC-BC40-AF03AAF0D437}" destId="{E04335E4-C7D6-443F-A6BE-60233B4110B6}" srcOrd="7" destOrd="0" presId="urn:microsoft.com/office/officeart/2005/8/layout/list1"/>
    <dgm:cxn modelId="{2FB1D71B-FDFD-448E-8CD2-6E71854EFAA9}" type="presParOf" srcId="{94395FD1-81BE-4CDC-BC40-AF03AAF0D437}" destId="{A5B0F554-DDDA-40B3-85D3-4A5B9DF210CE}" srcOrd="8" destOrd="0" presId="urn:microsoft.com/office/officeart/2005/8/layout/list1"/>
    <dgm:cxn modelId="{8CF216BD-D87E-4AD6-9C58-B4002D40F95B}" type="presParOf" srcId="{A5B0F554-DDDA-40B3-85D3-4A5B9DF210CE}" destId="{286C0BE2-125D-4952-BE09-956DEC71005C}" srcOrd="0" destOrd="0" presId="urn:microsoft.com/office/officeart/2005/8/layout/list1"/>
    <dgm:cxn modelId="{038F1B89-7D6A-41BD-918E-3B20126FE54B}" type="presParOf" srcId="{A5B0F554-DDDA-40B3-85D3-4A5B9DF210CE}" destId="{5BAE6E55-F909-44CC-8905-FA429E4B8586}" srcOrd="1" destOrd="0" presId="urn:microsoft.com/office/officeart/2005/8/layout/list1"/>
    <dgm:cxn modelId="{9FC8BEED-3418-4698-A760-263993B0C9DF}" type="presParOf" srcId="{94395FD1-81BE-4CDC-BC40-AF03AAF0D437}" destId="{F2027001-7F54-4A63-B705-0C61470E6043}" srcOrd="9" destOrd="0" presId="urn:microsoft.com/office/officeart/2005/8/layout/list1"/>
    <dgm:cxn modelId="{597F67DF-076C-41C1-BC4D-24CC316EFF40}" type="presParOf" srcId="{94395FD1-81BE-4CDC-BC40-AF03AAF0D437}" destId="{C1D32F0A-FB35-4320-B940-59EEC6622BCC}" srcOrd="10" destOrd="0" presId="urn:microsoft.com/office/officeart/2005/8/layout/list1"/>
    <dgm:cxn modelId="{D1111BFD-3182-48AB-9B40-320986E4A95E}" type="presParOf" srcId="{94395FD1-81BE-4CDC-BC40-AF03AAF0D437}" destId="{D3575B9D-E347-447A-A891-1C3B1BB88611}" srcOrd="11" destOrd="0" presId="urn:microsoft.com/office/officeart/2005/8/layout/list1"/>
    <dgm:cxn modelId="{059136F3-A941-4D81-9825-73A127EB3EB5}" type="presParOf" srcId="{94395FD1-81BE-4CDC-BC40-AF03AAF0D437}" destId="{D6BD1350-972D-49AB-8C2E-CD98237B57FC}" srcOrd="12" destOrd="0" presId="urn:microsoft.com/office/officeart/2005/8/layout/list1"/>
    <dgm:cxn modelId="{F4E27D7B-0FE6-4077-8379-6CE0292C4624}" type="presParOf" srcId="{D6BD1350-972D-49AB-8C2E-CD98237B57FC}" destId="{95EE9A5B-F87E-48AE-97A0-8F618AD1BFF3}" srcOrd="0" destOrd="0" presId="urn:microsoft.com/office/officeart/2005/8/layout/list1"/>
    <dgm:cxn modelId="{EEF72759-8864-4A45-B34C-C0EFE934E957}" type="presParOf" srcId="{D6BD1350-972D-49AB-8C2E-CD98237B57FC}" destId="{CF8FDC82-B0FA-48EF-8764-26C0A2D963C2}" srcOrd="1" destOrd="0" presId="urn:microsoft.com/office/officeart/2005/8/layout/list1"/>
    <dgm:cxn modelId="{5733B7AE-A0A9-4F1E-B9B3-C4515ADCE235}" type="presParOf" srcId="{94395FD1-81BE-4CDC-BC40-AF03AAF0D437}" destId="{781EE2B0-A332-4098-B921-89AEFD33C2DC}" srcOrd="13" destOrd="0" presId="urn:microsoft.com/office/officeart/2005/8/layout/list1"/>
    <dgm:cxn modelId="{05636D70-3CD8-4D21-A0E0-1FBD97B01D32}" type="presParOf" srcId="{94395FD1-81BE-4CDC-BC40-AF03AAF0D437}" destId="{E83FE7B5-D5C3-4A1C-98B4-BF02778FB53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2A5776-C605-48F2-9348-45F125063842}">
      <dsp:nvSpPr>
        <dsp:cNvPr id="0" name=""/>
        <dsp:cNvSpPr/>
      </dsp:nvSpPr>
      <dsp:spPr>
        <a:xfrm>
          <a:off x="0" y="378144"/>
          <a:ext cx="7440488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E7CC1C-6E21-43E5-97E3-22C4D03A391C}">
      <dsp:nvSpPr>
        <dsp:cNvPr id="0" name=""/>
        <dsp:cNvSpPr/>
      </dsp:nvSpPr>
      <dsp:spPr>
        <a:xfrm>
          <a:off x="372024" y="23904"/>
          <a:ext cx="5208341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63" tIns="0" rIns="196863" bIns="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Баа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түзүү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жаатында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бирдиктүү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мамлекеттик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саясатты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камсыз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кылуу</a:t>
          </a:r>
          <a:endParaRPr lang="de-DE" sz="1200" kern="1200" dirty="0"/>
        </a:p>
      </dsp:txBody>
      <dsp:txXfrm>
        <a:off x="406609" y="58489"/>
        <a:ext cx="5139171" cy="639310"/>
      </dsp:txXfrm>
    </dsp:sp>
    <dsp:sp modelId="{319F1A8A-8E2D-41B8-9586-5DE946C63D16}">
      <dsp:nvSpPr>
        <dsp:cNvPr id="0" name=""/>
        <dsp:cNvSpPr/>
      </dsp:nvSpPr>
      <dsp:spPr>
        <a:xfrm>
          <a:off x="0" y="1466784"/>
          <a:ext cx="7440488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5E8F8E-1982-4E3E-A345-12073E26976D}">
      <dsp:nvSpPr>
        <dsp:cNvPr id="0" name=""/>
        <dsp:cNvSpPr/>
      </dsp:nvSpPr>
      <dsp:spPr>
        <a:xfrm>
          <a:off x="372024" y="1112544"/>
          <a:ext cx="5208341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63" tIns="0" rIns="196863" bIns="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Бааны</a:t>
          </a:r>
          <a:r>
            <a:rPr lang="ru-RU" sz="12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жөнгө</a:t>
          </a:r>
          <a:r>
            <a:rPr lang="ru-RU" sz="12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салуу</a:t>
          </a:r>
          <a:r>
            <a:rPr lang="ru-RU" sz="12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методдорун</a:t>
          </a:r>
          <a:r>
            <a:rPr lang="ru-RU" sz="12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2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ошондой</a:t>
          </a:r>
          <a:r>
            <a:rPr lang="ru-RU" sz="12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эле </a:t>
          </a:r>
          <a:r>
            <a:rPr lang="ru-RU" sz="12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аны</a:t>
          </a:r>
          <a:r>
            <a:rPr lang="ru-RU" sz="12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киргизүүнүн</a:t>
          </a:r>
          <a:r>
            <a:rPr lang="ru-RU" sz="12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жана</a:t>
          </a:r>
          <a:r>
            <a:rPr lang="ru-RU" sz="12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колдонуунун</a:t>
          </a:r>
          <a:r>
            <a:rPr lang="ru-RU" sz="12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негиздерин</a:t>
          </a:r>
          <a:r>
            <a:rPr lang="ru-RU" sz="12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жана</a:t>
          </a:r>
          <a:r>
            <a:rPr lang="ru-RU" sz="12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жол-жоболорун</a:t>
          </a:r>
          <a:r>
            <a:rPr lang="ru-RU" sz="12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аныктайт</a:t>
          </a:r>
          <a:endParaRPr lang="de-DE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6609" y="1147129"/>
        <a:ext cx="5139171" cy="639310"/>
      </dsp:txXfrm>
    </dsp:sp>
    <dsp:sp modelId="{C1D32F0A-FB35-4320-B940-59EEC6622BCC}">
      <dsp:nvSpPr>
        <dsp:cNvPr id="0" name=""/>
        <dsp:cNvSpPr/>
      </dsp:nvSpPr>
      <dsp:spPr>
        <a:xfrm>
          <a:off x="0" y="2555423"/>
          <a:ext cx="7440488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AE6E55-F909-44CC-8905-FA429E4B8586}">
      <dsp:nvSpPr>
        <dsp:cNvPr id="0" name=""/>
        <dsp:cNvSpPr/>
      </dsp:nvSpPr>
      <dsp:spPr>
        <a:xfrm>
          <a:off x="372024" y="2201183"/>
          <a:ext cx="5208341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63" tIns="0" rIns="196863" bIns="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Баа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түзүүнүн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катышуучуларынын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укуктарын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милдеттерин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жана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жоопкерчиликтерин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эске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алган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эркин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баа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системасын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колдонот</a:t>
          </a:r>
          <a:endParaRPr lang="de-DE" sz="1200" kern="1200" dirty="0"/>
        </a:p>
      </dsp:txBody>
      <dsp:txXfrm>
        <a:off x="406609" y="2235768"/>
        <a:ext cx="5139171" cy="6393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87AF87-D126-4D22-8771-428FF4492FA7}">
      <dsp:nvSpPr>
        <dsp:cNvPr id="0" name=""/>
        <dsp:cNvSpPr/>
      </dsp:nvSpPr>
      <dsp:spPr>
        <a:xfrm>
          <a:off x="0" y="0"/>
          <a:ext cx="9036496" cy="1149660"/>
        </a:xfrm>
        <a:prstGeom prst="rect">
          <a:avLst/>
        </a:prstGeom>
        <a:solidFill>
          <a:schemeClr val="tx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3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Мыйзам</a:t>
          </a:r>
          <a:r>
            <a:rPr lang="ru-RU" sz="5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53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долбоорунун</a:t>
          </a:r>
          <a:r>
            <a:rPr lang="ru-RU" sz="5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53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түзүмү</a:t>
          </a:r>
          <a:endParaRPr lang="de-DE" sz="5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0"/>
        <a:ext cx="9036496" cy="1149660"/>
      </dsp:txXfrm>
    </dsp:sp>
    <dsp:sp modelId="{2EFA66B6-4E99-4009-9BD7-F26AC69DFBB0}">
      <dsp:nvSpPr>
        <dsp:cNvPr id="0" name=""/>
        <dsp:cNvSpPr/>
      </dsp:nvSpPr>
      <dsp:spPr>
        <a:xfrm>
          <a:off x="0" y="1152122"/>
          <a:ext cx="1557560" cy="2414286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Жалпы</a:t>
          </a:r>
          <a:r>
            <a:rPr lang="ru-RU" sz="14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жоболор</a:t>
          </a:r>
          <a:endParaRPr lang="ru-RU" sz="14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(1-4-б-е)</a:t>
          </a:r>
          <a:r>
            <a:rPr lang="ru-RU" sz="12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de-DE" sz="12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152122"/>
        <a:ext cx="1557560" cy="2414286"/>
      </dsp:txXfrm>
    </dsp:sp>
    <dsp:sp modelId="{56C62311-A70B-4909-9BA8-68B81A6F4CD9}">
      <dsp:nvSpPr>
        <dsp:cNvPr id="0" name=""/>
        <dsp:cNvSpPr/>
      </dsp:nvSpPr>
      <dsp:spPr>
        <a:xfrm>
          <a:off x="1559062" y="1149660"/>
          <a:ext cx="1557560" cy="2414286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Эркин </a:t>
          </a:r>
          <a:r>
            <a:rPr lang="ru-RU" sz="1400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баа</a:t>
          </a:r>
          <a:r>
            <a:rPr lang="ru-RU" sz="14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түзүү</a:t>
          </a:r>
          <a:endParaRPr lang="ru-RU" sz="14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(5-б-е)</a:t>
          </a:r>
          <a:endParaRPr lang="de-DE" sz="14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59062" y="1149660"/>
        <a:ext cx="1557560" cy="2414286"/>
      </dsp:txXfrm>
    </dsp:sp>
    <dsp:sp modelId="{DE77D856-2B8B-4925-813E-84FE11EB46CF}">
      <dsp:nvSpPr>
        <dsp:cNvPr id="0" name=""/>
        <dsp:cNvSpPr/>
      </dsp:nvSpPr>
      <dsp:spPr>
        <a:xfrm>
          <a:off x="3116623" y="1149660"/>
          <a:ext cx="1557560" cy="2414286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</a:t>
          </a:r>
          <a:r>
            <a:rPr lang="ky-KG" sz="1400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өнгө</a:t>
          </a:r>
          <a:r>
            <a:rPr lang="ky-KG" sz="14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салынуучу</a:t>
          </a:r>
          <a:r>
            <a:rPr lang="ru-RU" sz="14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баа</a:t>
          </a:r>
          <a:r>
            <a:rPr lang="ru-RU" sz="14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түзүү</a:t>
          </a:r>
          <a:endParaRPr lang="ru-RU" sz="14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(6-8-б-е) </a:t>
          </a:r>
          <a:endParaRPr lang="de-DE" sz="14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16623" y="1149660"/>
        <a:ext cx="1557560" cy="2414286"/>
      </dsp:txXfrm>
    </dsp:sp>
    <dsp:sp modelId="{06E81595-64C6-41D7-BD28-62DF34881E55}">
      <dsp:nvSpPr>
        <dsp:cNvPr id="0" name=""/>
        <dsp:cNvSpPr/>
      </dsp:nvSpPr>
      <dsp:spPr>
        <a:xfrm>
          <a:off x="4674183" y="1149660"/>
          <a:ext cx="1557560" cy="2414286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Баа </a:t>
          </a:r>
          <a:r>
            <a:rPr lang="ru-RU" sz="1400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түзүү</a:t>
          </a:r>
          <a:r>
            <a:rPr lang="ru-RU" sz="14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жаатындагы</a:t>
          </a:r>
          <a:r>
            <a:rPr lang="ru-RU" sz="14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катышуучулардын</a:t>
          </a:r>
          <a:r>
            <a:rPr lang="ru-RU" sz="14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эрежелери</a:t>
          </a:r>
          <a:r>
            <a:rPr lang="ru-RU" sz="14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жана</a:t>
          </a:r>
          <a:r>
            <a:rPr lang="ru-RU" sz="14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милдеттери</a:t>
          </a:r>
          <a:r>
            <a:rPr lang="ru-RU" sz="14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(9-12-б-е)</a:t>
          </a:r>
          <a:endParaRPr lang="de-DE" sz="14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74183" y="1149660"/>
        <a:ext cx="1557560" cy="2414286"/>
      </dsp:txXfrm>
    </dsp:sp>
    <dsp:sp modelId="{BB90CD15-74E8-41EB-AB96-68C354CD0D43}">
      <dsp:nvSpPr>
        <dsp:cNvPr id="0" name=""/>
        <dsp:cNvSpPr/>
      </dsp:nvSpPr>
      <dsp:spPr>
        <a:xfrm>
          <a:off x="6231743" y="1152122"/>
          <a:ext cx="1352772" cy="2409360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Баа </a:t>
          </a:r>
          <a:r>
            <a:rPr lang="ru-RU" sz="1400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түзүү</a:t>
          </a:r>
          <a:r>
            <a:rPr lang="ru-RU" sz="14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жөнүндө</a:t>
          </a:r>
          <a:r>
            <a:rPr lang="ru-RU" sz="14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мыйзамдарды</a:t>
          </a:r>
          <a:r>
            <a:rPr lang="ru-RU" sz="14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бузгандыгы</a:t>
          </a:r>
          <a:r>
            <a:rPr lang="ru-RU" sz="14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үчүн</a:t>
          </a:r>
          <a:r>
            <a:rPr lang="ru-RU" sz="14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контролду</a:t>
          </a:r>
          <a:r>
            <a:rPr lang="ru-RU" sz="14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жана</a:t>
          </a:r>
          <a:r>
            <a:rPr lang="ru-RU" sz="14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жоопкерчилик-ти</a:t>
          </a:r>
          <a:r>
            <a:rPr lang="ru-RU" sz="14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уюштуруу</a:t>
          </a:r>
          <a:r>
            <a:rPr lang="ru-RU" sz="14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(13-14-б-е)</a:t>
          </a:r>
          <a:r>
            <a:rPr lang="ru-RU" sz="1400" kern="1200" dirty="0">
              <a:solidFill>
                <a:schemeClr val="bg1"/>
              </a:solidFill>
            </a:rPr>
            <a:t> </a:t>
          </a:r>
          <a:endParaRPr lang="de-DE" sz="1400" kern="1200" dirty="0">
            <a:solidFill>
              <a:schemeClr val="bg1"/>
            </a:solidFill>
          </a:endParaRPr>
        </a:p>
      </dsp:txBody>
      <dsp:txXfrm>
        <a:off x="6231743" y="1152122"/>
        <a:ext cx="1352772" cy="2409360"/>
      </dsp:txXfrm>
    </dsp:sp>
    <dsp:sp modelId="{CD4F3639-405C-45A4-99DA-10F1F6487F19}">
      <dsp:nvSpPr>
        <dsp:cNvPr id="0" name=""/>
        <dsp:cNvSpPr/>
      </dsp:nvSpPr>
      <dsp:spPr>
        <a:xfrm>
          <a:off x="7584515" y="1152122"/>
          <a:ext cx="1450477" cy="2409360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Мыйзамдын</a:t>
          </a:r>
          <a:r>
            <a:rPr lang="ru-RU" sz="14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күчүнө</a:t>
          </a:r>
          <a:r>
            <a:rPr lang="ru-RU" sz="14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кирүү</a:t>
          </a:r>
          <a:r>
            <a:rPr lang="ru-RU" sz="14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тартиби</a:t>
          </a:r>
          <a:endParaRPr lang="ru-RU" sz="1400" b="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(15-б-е)</a:t>
          </a:r>
          <a:endParaRPr lang="de-DE" sz="1400" b="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84515" y="1152122"/>
        <a:ext cx="1450477" cy="2409360"/>
      </dsp:txXfrm>
    </dsp:sp>
    <dsp:sp modelId="{A9B671DE-FA71-44B5-8227-5C781E10D25B}">
      <dsp:nvSpPr>
        <dsp:cNvPr id="0" name=""/>
        <dsp:cNvSpPr/>
      </dsp:nvSpPr>
      <dsp:spPr>
        <a:xfrm>
          <a:off x="0" y="3563946"/>
          <a:ext cx="9036496" cy="268254"/>
        </a:xfrm>
        <a:prstGeom prst="rect">
          <a:avLst/>
        </a:prstGeom>
        <a:solidFill>
          <a:schemeClr val="tx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00A50A-F2B6-4213-903B-1E296DE80A86}">
      <dsp:nvSpPr>
        <dsp:cNvPr id="0" name=""/>
        <dsp:cNvSpPr/>
      </dsp:nvSpPr>
      <dsp:spPr>
        <a:xfrm>
          <a:off x="1258174" y="420"/>
          <a:ext cx="2270218" cy="9348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Беларусь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Респ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. -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СЖМТга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бааны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убактылуу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жөнгө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салууну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киргизүү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үчүн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критерийлер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белгиленген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эмес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.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Зарылчылык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пайда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болгон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учурда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гана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баалар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жөнгө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салынат</a:t>
          </a:r>
          <a:endParaRPr lang="de-DE" sz="1100" kern="1200" dirty="0">
            <a:solidFill>
              <a:schemeClr val="bg1"/>
            </a:solidFill>
          </a:endParaRPr>
        </a:p>
      </dsp:txBody>
      <dsp:txXfrm>
        <a:off x="1303807" y="46053"/>
        <a:ext cx="2178952" cy="843540"/>
      </dsp:txXfrm>
    </dsp:sp>
    <dsp:sp modelId="{EB0D73D7-9769-4A1C-8B99-93564A6D5AF2}">
      <dsp:nvSpPr>
        <dsp:cNvPr id="0" name=""/>
        <dsp:cNvSpPr/>
      </dsp:nvSpPr>
      <dsp:spPr>
        <a:xfrm>
          <a:off x="745120" y="725585"/>
          <a:ext cx="2482680" cy="2482680"/>
        </a:xfrm>
        <a:custGeom>
          <a:avLst/>
          <a:gdLst/>
          <a:ahLst/>
          <a:cxnLst/>
          <a:rect l="0" t="0" r="0" b="0"/>
          <a:pathLst>
            <a:path>
              <a:moveTo>
                <a:pt x="1940335" y="215508"/>
              </a:moveTo>
              <a:arcTo wR="1241340" hR="1241340" stAng="18256215" swAng="293910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296253-1704-4891-85EA-03F8B23B9E9E}">
      <dsp:nvSpPr>
        <dsp:cNvPr id="0" name=""/>
        <dsp:cNvSpPr/>
      </dsp:nvSpPr>
      <dsp:spPr>
        <a:xfrm>
          <a:off x="2529832" y="1831552"/>
          <a:ext cx="2006836" cy="10316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Россия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Фед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. -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сезондук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факторлорду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эске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алуу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менен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60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календардык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күн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катары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менен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орточо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чекене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баалар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10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пайызга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же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андан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ашык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жогорулаган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убакта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.</a:t>
          </a:r>
          <a:endParaRPr lang="de-DE" sz="1100" kern="1200" dirty="0">
            <a:solidFill>
              <a:schemeClr val="bg1"/>
            </a:solidFill>
          </a:endParaRPr>
        </a:p>
      </dsp:txBody>
      <dsp:txXfrm>
        <a:off x="2580193" y="1881913"/>
        <a:ext cx="1906114" cy="930929"/>
      </dsp:txXfrm>
    </dsp:sp>
    <dsp:sp modelId="{8779017D-5326-4440-829C-5684F215A8A2}">
      <dsp:nvSpPr>
        <dsp:cNvPr id="0" name=""/>
        <dsp:cNvSpPr/>
      </dsp:nvSpPr>
      <dsp:spPr>
        <a:xfrm>
          <a:off x="1228525" y="502120"/>
          <a:ext cx="2482680" cy="2482680"/>
        </a:xfrm>
        <a:custGeom>
          <a:avLst/>
          <a:gdLst/>
          <a:ahLst/>
          <a:cxnLst/>
          <a:rect l="0" t="0" r="0" b="0"/>
          <a:pathLst>
            <a:path>
              <a:moveTo>
                <a:pt x="1767386" y="2365707"/>
              </a:moveTo>
              <a:arcTo wR="1241340" hR="1241340" stAng="3895621" swAng="303811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9CA9FB-F60E-4478-B2A5-2E6AE9953017}">
      <dsp:nvSpPr>
        <dsp:cNvPr id="0" name=""/>
        <dsp:cNvSpPr/>
      </dsp:nvSpPr>
      <dsp:spPr>
        <a:xfrm>
          <a:off x="245738" y="1801083"/>
          <a:ext cx="2145024" cy="1057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Казак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респ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. -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бул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чара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катуу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аныкталган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учурларда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гана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жүргүзүлөт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(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өзгөчө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кырдаалдарда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,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табигый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кырсыктарда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,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улуттук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коопсуздукту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камсыз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r>
            <a:rPr lang="ru-RU" sz="1100" kern="1200" dirty="0" err="1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кылууда</a:t>
          </a:r>
          <a:r>
            <a:rPr lang="ru-RU" sz="1100" kern="120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));</a:t>
          </a:r>
        </a:p>
      </dsp:txBody>
      <dsp:txXfrm>
        <a:off x="297361" y="1852706"/>
        <a:ext cx="2041778" cy="954257"/>
      </dsp:txXfrm>
    </dsp:sp>
    <dsp:sp modelId="{C92158AA-F357-4C99-A61A-F7C520D1D930}">
      <dsp:nvSpPr>
        <dsp:cNvPr id="0" name=""/>
        <dsp:cNvSpPr/>
      </dsp:nvSpPr>
      <dsp:spPr>
        <a:xfrm>
          <a:off x="1616142" y="694931"/>
          <a:ext cx="2482680" cy="2482680"/>
        </a:xfrm>
        <a:custGeom>
          <a:avLst/>
          <a:gdLst/>
          <a:ahLst/>
          <a:cxnLst/>
          <a:rect l="0" t="0" r="0" b="0"/>
          <a:pathLst>
            <a:path>
              <a:moveTo>
                <a:pt x="8512" y="1096218"/>
              </a:moveTo>
              <a:arcTo wR="1241340" hR="1241340" stAng="11202821" swAng="279435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2A5776-C605-48F2-9348-45F125063842}">
      <dsp:nvSpPr>
        <dsp:cNvPr id="0" name=""/>
        <dsp:cNvSpPr/>
      </dsp:nvSpPr>
      <dsp:spPr>
        <a:xfrm>
          <a:off x="0" y="273383"/>
          <a:ext cx="7440488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E7CC1C-6E21-43E5-97E3-22C4D03A391C}">
      <dsp:nvSpPr>
        <dsp:cNvPr id="0" name=""/>
        <dsp:cNvSpPr/>
      </dsp:nvSpPr>
      <dsp:spPr>
        <a:xfrm>
          <a:off x="372024" y="7703"/>
          <a:ext cx="5208341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63" tIns="0" rIns="196863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0" i="0" kern="1200" dirty="0" err="1"/>
            <a:t>максималдуу</a:t>
          </a:r>
          <a:r>
            <a:rPr lang="ru-RU" sz="1200" b="0" i="0" kern="1200" dirty="0"/>
            <a:t> же </a:t>
          </a:r>
          <a:r>
            <a:rPr lang="ru-RU" sz="1200" b="0" i="0" kern="1200" dirty="0" err="1"/>
            <a:t>минималдуу</a:t>
          </a:r>
          <a:r>
            <a:rPr lang="ru-RU" sz="1200" b="0" i="0" kern="1200" dirty="0"/>
            <a:t> </a:t>
          </a:r>
          <a:r>
            <a:rPr lang="ru-RU" sz="1200" b="0" i="0" kern="1200" dirty="0" err="1"/>
            <a:t>бааларды</a:t>
          </a:r>
          <a:r>
            <a:rPr lang="ru-RU" sz="1200" b="0" i="0" kern="1200" dirty="0"/>
            <a:t> (</a:t>
          </a:r>
          <a:r>
            <a:rPr lang="ru-RU" sz="1200" b="0" i="0" kern="1200" dirty="0" err="1"/>
            <a:t>тарифтерди</a:t>
          </a:r>
          <a:r>
            <a:rPr lang="ru-RU" sz="1200" b="0" i="0" kern="1200" dirty="0"/>
            <a:t>) </a:t>
          </a:r>
          <a:r>
            <a:rPr lang="ru-RU" sz="1200" b="0" i="0" kern="1200" dirty="0" err="1"/>
            <a:t>белгилөө</a:t>
          </a:r>
          <a:endParaRPr lang="de-DE" sz="1200" kern="1200" dirty="0"/>
        </a:p>
      </dsp:txBody>
      <dsp:txXfrm>
        <a:off x="397963" y="33642"/>
        <a:ext cx="5156463" cy="479482"/>
      </dsp:txXfrm>
    </dsp:sp>
    <dsp:sp modelId="{319F1A8A-8E2D-41B8-9586-5DE946C63D16}">
      <dsp:nvSpPr>
        <dsp:cNvPr id="0" name=""/>
        <dsp:cNvSpPr/>
      </dsp:nvSpPr>
      <dsp:spPr>
        <a:xfrm>
          <a:off x="0" y="1089863"/>
          <a:ext cx="7440488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5E8F8E-1982-4E3E-A345-12073E26976D}">
      <dsp:nvSpPr>
        <dsp:cNvPr id="0" name=""/>
        <dsp:cNvSpPr/>
      </dsp:nvSpPr>
      <dsp:spPr>
        <a:xfrm>
          <a:off x="372024" y="824183"/>
          <a:ext cx="5208341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63" tIns="0" rIns="196863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0" i="0" kern="1200" dirty="0" err="1"/>
            <a:t>аныкталган</a:t>
          </a:r>
          <a:r>
            <a:rPr lang="ru-RU" sz="1200" b="0" i="0" kern="1200" dirty="0"/>
            <a:t> </a:t>
          </a:r>
          <a:r>
            <a:rPr lang="ru-RU" sz="1200" b="0" i="0" kern="1200" dirty="0" err="1"/>
            <a:t>бааларды</a:t>
          </a:r>
          <a:r>
            <a:rPr lang="ru-RU" sz="1200" b="0" i="0" kern="1200" dirty="0"/>
            <a:t> (</a:t>
          </a:r>
          <a:r>
            <a:rPr lang="ru-RU" sz="1200" b="0" i="0" kern="1200" dirty="0" err="1"/>
            <a:t>тарифтерди</a:t>
          </a:r>
          <a:r>
            <a:rPr lang="ru-RU" sz="1200" b="0" i="0" kern="1200" dirty="0"/>
            <a:t>) </a:t>
          </a:r>
          <a:r>
            <a:rPr lang="ru-RU" sz="1200" b="0" i="0" kern="1200" dirty="0" err="1"/>
            <a:t>белгилөө</a:t>
          </a:r>
          <a:endParaRPr lang="de-DE" sz="1200" kern="1200" dirty="0"/>
        </a:p>
      </dsp:txBody>
      <dsp:txXfrm>
        <a:off x="397963" y="850122"/>
        <a:ext cx="5156463" cy="479482"/>
      </dsp:txXfrm>
    </dsp:sp>
    <dsp:sp modelId="{C1D32F0A-FB35-4320-B940-59EEC6622BCC}">
      <dsp:nvSpPr>
        <dsp:cNvPr id="0" name=""/>
        <dsp:cNvSpPr/>
      </dsp:nvSpPr>
      <dsp:spPr>
        <a:xfrm>
          <a:off x="0" y="1906343"/>
          <a:ext cx="7440488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AE6E55-F909-44CC-8905-FA429E4B8586}">
      <dsp:nvSpPr>
        <dsp:cNvPr id="0" name=""/>
        <dsp:cNvSpPr/>
      </dsp:nvSpPr>
      <dsp:spPr>
        <a:xfrm>
          <a:off x="372024" y="1640664"/>
          <a:ext cx="5208341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63" tIns="0" rIns="196863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0" i="0" kern="1200" dirty="0" err="1"/>
            <a:t>бааларга</a:t>
          </a:r>
          <a:r>
            <a:rPr lang="ru-RU" sz="1200" b="0" i="0" kern="1200" dirty="0"/>
            <a:t> (</a:t>
          </a:r>
          <a:r>
            <a:rPr lang="ru-RU" sz="1200" b="0" i="0" kern="1200" dirty="0" err="1"/>
            <a:t>тарифтерге</a:t>
          </a:r>
          <a:r>
            <a:rPr lang="ru-RU" sz="1200" b="0" i="0" kern="1200" dirty="0"/>
            <a:t>) </a:t>
          </a:r>
          <a:r>
            <a:rPr lang="ru-RU" sz="1200" b="0" i="0" kern="1200" dirty="0" err="1"/>
            <a:t>максималдуу</a:t>
          </a:r>
          <a:r>
            <a:rPr lang="ru-RU" sz="1200" b="0" i="0" kern="1200" dirty="0"/>
            <a:t> же </a:t>
          </a:r>
          <a:r>
            <a:rPr lang="ru-RU" sz="1200" b="0" i="0" kern="1200" dirty="0" err="1"/>
            <a:t>минималдуу</a:t>
          </a:r>
          <a:r>
            <a:rPr lang="ru-RU" sz="1200" b="0" i="0" kern="1200" dirty="0"/>
            <a:t> </a:t>
          </a:r>
          <a:r>
            <a:rPr lang="ru-RU" sz="1200" b="0" i="0" kern="1200" dirty="0" err="1"/>
            <a:t>соода</a:t>
          </a:r>
          <a:r>
            <a:rPr lang="ru-RU" sz="1200" b="0" i="0" kern="1200" dirty="0"/>
            <a:t> </a:t>
          </a:r>
          <a:r>
            <a:rPr lang="ru-RU" sz="1200" b="0" i="0" kern="1200" dirty="0" err="1"/>
            <a:t>үстөктөрүн</a:t>
          </a:r>
          <a:r>
            <a:rPr lang="ru-RU" sz="1200" b="0" i="0" kern="1200" dirty="0"/>
            <a:t> </a:t>
          </a:r>
          <a:r>
            <a:rPr lang="ru-RU" sz="1200" b="0" i="0" kern="1200" dirty="0" err="1"/>
            <a:t>белгилөө</a:t>
          </a:r>
          <a:endParaRPr lang="de-DE" sz="1200" kern="1200" dirty="0"/>
        </a:p>
      </dsp:txBody>
      <dsp:txXfrm>
        <a:off x="397963" y="1666603"/>
        <a:ext cx="5156463" cy="479482"/>
      </dsp:txXfrm>
    </dsp:sp>
    <dsp:sp modelId="{E83FE7B5-D5C3-4A1C-98B4-BF02778FB53C}">
      <dsp:nvSpPr>
        <dsp:cNvPr id="0" name=""/>
        <dsp:cNvSpPr/>
      </dsp:nvSpPr>
      <dsp:spPr>
        <a:xfrm>
          <a:off x="0" y="2722824"/>
          <a:ext cx="7440488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8FDC82-B0FA-48EF-8764-26C0A2D963C2}">
      <dsp:nvSpPr>
        <dsp:cNvPr id="0" name=""/>
        <dsp:cNvSpPr/>
      </dsp:nvSpPr>
      <dsp:spPr>
        <a:xfrm>
          <a:off x="372024" y="2457143"/>
          <a:ext cx="5208341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63" tIns="0" rIns="196863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0" i="0" kern="1200" dirty="0" err="1"/>
            <a:t>чарбакер</a:t>
          </a:r>
          <a:r>
            <a:rPr lang="ru-RU" sz="1200" b="0" i="0" kern="1200" dirty="0"/>
            <a:t> </a:t>
          </a:r>
          <a:r>
            <a:rPr lang="ru-RU" sz="1200" b="0" i="0" kern="1200" dirty="0" err="1"/>
            <a:t>субъекттер</a:t>
          </a:r>
          <a:r>
            <a:rPr lang="ru-RU" sz="1200" b="0" i="0" kern="1200" dirty="0"/>
            <a:t> </a:t>
          </a:r>
          <a:r>
            <a:rPr lang="ru-RU" sz="1200" b="0" i="0" kern="1200" dirty="0" err="1"/>
            <a:t>жана</a:t>
          </a:r>
          <a:r>
            <a:rPr lang="ru-RU" sz="1200" b="0" i="0" kern="1200" dirty="0"/>
            <a:t> (же) </a:t>
          </a:r>
          <a:r>
            <a:rPr lang="ru-RU" sz="1200" b="0" i="0" kern="1200" dirty="0" err="1"/>
            <a:t>мамлекеттик</a:t>
          </a:r>
          <a:r>
            <a:rPr lang="ru-RU" sz="1200" b="0" i="0" kern="1200" dirty="0"/>
            <a:t> </a:t>
          </a:r>
          <a:r>
            <a:rPr lang="ru-RU" sz="1200" b="0" i="0" kern="1200" dirty="0" err="1"/>
            <a:t>органдардын</a:t>
          </a:r>
          <a:r>
            <a:rPr lang="ru-RU" sz="1200" b="0" i="0" kern="1200" dirty="0"/>
            <a:t> </a:t>
          </a:r>
          <a:r>
            <a:rPr lang="ru-RU" sz="1200" b="0" i="0" kern="1200" dirty="0" err="1"/>
            <a:t>ортосунда</a:t>
          </a:r>
          <a:r>
            <a:rPr lang="ru-RU" sz="1200" b="0" i="0" kern="1200" dirty="0"/>
            <a:t> </a:t>
          </a:r>
          <a:r>
            <a:rPr lang="ru-RU" sz="1200" b="0" i="0" kern="1200" dirty="0" err="1"/>
            <a:t>макулдашуу</a:t>
          </a:r>
          <a:r>
            <a:rPr lang="ru-RU" sz="1200" b="0" i="0" kern="1200" dirty="0"/>
            <a:t> </a:t>
          </a:r>
          <a:r>
            <a:rPr lang="ru-RU" sz="1200" b="0" i="0" kern="1200" dirty="0" err="1"/>
            <a:t>түзүү</a:t>
          </a:r>
          <a:r>
            <a:rPr lang="ru-RU" sz="1200" b="0" i="0" kern="1200" dirty="0"/>
            <a:t> </a:t>
          </a:r>
          <a:r>
            <a:rPr lang="ru-RU" sz="1200" b="0" i="0" kern="1200" dirty="0" err="1"/>
            <a:t>жолу</a:t>
          </a:r>
          <a:r>
            <a:rPr lang="ru-RU" sz="1200" b="0" i="0" kern="1200" dirty="0"/>
            <a:t> </a:t>
          </a:r>
          <a:r>
            <a:rPr lang="ru-RU" sz="1200" b="0" i="0" kern="1200" dirty="0" err="1"/>
            <a:t>менен</a:t>
          </a:r>
          <a:r>
            <a:rPr lang="ru-RU" sz="1200" b="0" i="0" kern="1200" dirty="0"/>
            <a:t> </a:t>
          </a:r>
          <a:r>
            <a:rPr lang="ru-RU" sz="1200" b="0" i="0" kern="1200" dirty="0" err="1"/>
            <a:t>бааларды</a:t>
          </a:r>
          <a:r>
            <a:rPr lang="ru-RU" sz="1200" b="0" i="0" kern="1200" dirty="0"/>
            <a:t> (</a:t>
          </a:r>
          <a:r>
            <a:rPr lang="ru-RU" sz="1200" b="0" i="0" kern="1200" dirty="0" err="1"/>
            <a:t>тарифтерди</a:t>
          </a:r>
          <a:r>
            <a:rPr lang="ru-RU" sz="1200" b="0" i="0" kern="1200" dirty="0"/>
            <a:t>) </a:t>
          </a:r>
          <a:r>
            <a:rPr lang="ru-RU" sz="1200" b="0" i="0" kern="1200" dirty="0" err="1"/>
            <a:t>белгилөө</a:t>
          </a:r>
          <a:endParaRPr lang="de-DE" sz="1200" kern="1200" dirty="0"/>
        </a:p>
      </dsp:txBody>
      <dsp:txXfrm>
        <a:off x="397963" y="2483082"/>
        <a:ext cx="5156463" cy="479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68263" y="746125"/>
            <a:ext cx="6626225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0836827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263" y="746125"/>
            <a:ext cx="6624637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35f391192_00:notes"/>
          <p:cNvSpPr txBox="1">
            <a:spLocks noGrp="1"/>
          </p:cNvSpPr>
          <p:nvPr>
            <p:ph type="body" idx="1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3544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544483" y="657775"/>
            <a:ext cx="1299300" cy="432900"/>
          </a:xfrm>
          <a:prstGeom prst="triangle">
            <a:avLst>
              <a:gd name="adj" fmla="val 32425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12" name="Google Shape;12;p2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4" name="Google Shape;14;p2"/>
          <p:cNvGrpSpPr/>
          <p:nvPr/>
        </p:nvGrpSpPr>
        <p:grpSpPr>
          <a:xfrm rot="10800000" flipH="1">
            <a:off x="1" y="1090763"/>
            <a:ext cx="8847502" cy="2961975"/>
            <a:chOff x="-8178042" y="-4493254"/>
            <a:chExt cx="19483598" cy="6522736"/>
          </a:xfrm>
        </p:grpSpPr>
        <p:sp>
          <p:nvSpPr>
            <p:cNvPr id="15" name="Google Shape;15;p2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7" name="Google Shape;17;p2"/>
          <p:cNvGrpSpPr/>
          <p:nvPr/>
        </p:nvGrpSpPr>
        <p:grpSpPr>
          <a:xfrm>
            <a:off x="3677236" y="4278349"/>
            <a:ext cx="5480829" cy="432996"/>
            <a:chOff x="5582265" y="4646738"/>
            <a:chExt cx="5480829" cy="432996"/>
          </a:xfrm>
        </p:grpSpPr>
        <p:sp>
          <p:nvSpPr>
            <p:cNvPr id="18" name="Google Shape;18;p2"/>
            <p:cNvSpPr/>
            <p:nvPr/>
          </p:nvSpPr>
          <p:spPr>
            <a:xfrm rot="10800000">
              <a:off x="5582265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" name="Google Shape;19;p2"/>
            <p:cNvGrpSpPr/>
            <p:nvPr/>
          </p:nvGrpSpPr>
          <p:grpSpPr>
            <a:xfrm flipH="1">
              <a:off x="5585232" y="4646738"/>
              <a:ext cx="5477861" cy="304551"/>
              <a:chOff x="-24158748" y="330075"/>
              <a:chExt cx="30568423" cy="1699506"/>
            </a:xfrm>
          </p:grpSpPr>
          <p:sp>
            <p:nvSpPr>
              <p:cNvPr id="20" name="Google Shape;20;p2"/>
              <p:cNvSpPr/>
              <p:nvPr/>
            </p:nvSpPr>
            <p:spPr>
              <a:xfrm>
                <a:off x="-24158748" y="330081"/>
                <a:ext cx="289080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4710175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685800" y="1090750"/>
            <a:ext cx="5367900" cy="296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63" name="Google Shape;63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4" name="Google Shape;64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71" name="Google Shape;71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72" name="Google Shape;72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" name="Google Shape;163;p10"/>
          <p:cNvGrpSpPr/>
          <p:nvPr/>
        </p:nvGrpSpPr>
        <p:grpSpPr>
          <a:xfrm rot="10800000">
            <a:off x="-8" y="-2"/>
            <a:ext cx="2202830" cy="670795"/>
            <a:chOff x="5575242" y="4472723"/>
            <a:chExt cx="2202830" cy="670795"/>
          </a:xfrm>
        </p:grpSpPr>
        <p:sp>
          <p:nvSpPr>
            <p:cNvPr id="164" name="Google Shape;164;p10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5" name="Google Shape;165;p10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66" name="Google Shape;166;p10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7;p10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8" name="Google Shape;168;p10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69" name="Google Shape;169;p10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" name="Google Shape;170;p10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71" name="Google Shape;171;p10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172" name="Google Shape;172;p10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3" name="Google Shape;173;p10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74" name="Google Shape;174;p10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175;p10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6" name="Google Shape;176;p10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77" name="Google Shape;177;p10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178;p10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79" name="Google Shape;179;p10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▰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6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1"/>
          <p:cNvSpPr txBox="1">
            <a:spLocks noGrp="1"/>
          </p:cNvSpPr>
          <p:nvPr>
            <p:ph type="ctrTitle"/>
          </p:nvPr>
        </p:nvSpPr>
        <p:spPr>
          <a:xfrm>
            <a:off x="183708" y="1131590"/>
            <a:ext cx="8564756" cy="310591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ky-KG" sz="2500" i="0" dirty="0">
                <a:solidFill>
                  <a:schemeClr val="tx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2023-жылдын 11-апрелиндеги № 87</a:t>
            </a:r>
            <a:br>
              <a:rPr lang="ky-KG" sz="2500" i="0" dirty="0">
                <a:solidFill>
                  <a:schemeClr val="tx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y-KG" sz="35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Кыргыз Республикасынын</a:t>
            </a:r>
            <a:br>
              <a:rPr lang="ky-KG" sz="35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y-KG" sz="35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«Баа түзүү жөнүндө» Мыйзамы</a:t>
            </a:r>
            <a:br>
              <a:rPr lang="ky-KG" sz="35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y-KG" sz="22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(15-беренеге ылайык ушул мыйзам </a:t>
            </a:r>
            <a:r>
              <a:rPr lang="ky-KG" sz="2200" i="0" dirty="0">
                <a:solidFill>
                  <a:schemeClr val="tx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расмий жарыяланган күндөн тартып үч ай өткөндөн кийин күчүнө кирген</a:t>
            </a:r>
            <a:r>
              <a:rPr lang="ky-KG" sz="22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10</a:t>
            </a:fld>
            <a:endParaRPr lang="en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8698E7D-24C6-4982-9388-A328DACC3902}"/>
              </a:ext>
            </a:extLst>
          </p:cNvPr>
          <p:cNvSpPr/>
          <p:nvPr/>
        </p:nvSpPr>
        <p:spPr>
          <a:xfrm>
            <a:off x="307421" y="555526"/>
            <a:ext cx="8513051" cy="72008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8575" cap="flat" cmpd="sng" algn="ctr">
            <a:solidFill>
              <a:srgbClr val="6076B4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lvl="0" algn="ctr">
              <a:buClrTx/>
              <a:defRPr/>
            </a:pPr>
            <a:r>
              <a:rPr lang="ru-RU" sz="28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Бааларды</a:t>
            </a:r>
            <a:r>
              <a:rPr lang="ru-RU" sz="28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8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мамлекеттик</a:t>
            </a:r>
            <a:r>
              <a:rPr lang="ru-RU" sz="28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8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жөнгө</a:t>
            </a:r>
            <a:r>
              <a:rPr lang="ru-RU" sz="28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8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салуунун</a:t>
            </a:r>
            <a:r>
              <a:rPr lang="ru-RU" sz="28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8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жаңы</a:t>
            </a:r>
            <a:r>
              <a:rPr lang="ru-RU" sz="28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8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багыттары</a:t>
            </a:r>
            <a:endParaRPr kumimoji="0" lang="x-none" sz="2800" b="1" i="0" u="none" strike="noStrike" kern="1200" cap="none" spc="0" normalizeH="0" baseline="0" noProof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419622"/>
            <a:ext cx="2304256" cy="3384376"/>
          </a:xfrm>
          <a:prstGeom prst="rect">
            <a:avLst/>
          </a:prstGeom>
          <a:solidFill>
            <a:srgbClr val="6076B4">
              <a:lumMod val="20000"/>
              <a:lumOff val="80000"/>
            </a:srgbClr>
          </a:solidFill>
          <a:ln w="28575" cap="flat" cmpd="sng" algn="ctr">
            <a:noFill/>
            <a:prstDash val="solid"/>
          </a:ln>
          <a:effectLst>
            <a:outerShdw blurRad="444500" dir="4260000" sx="108000" sy="108000" algn="ctr" rotWithShape="0">
              <a:sysClr val="window" lastClr="FFFFFF">
                <a:lumMod val="50000"/>
                <a:alpha val="54000"/>
              </a:sysClr>
            </a:outerShdw>
          </a:effectLst>
        </p:spPr>
        <p:txBody>
          <a:bodyPr rtlCol="0" anchor="ctr"/>
          <a:lstStyle/>
          <a:p>
            <a:pPr lvl="0" algn="ctr">
              <a:buClrTx/>
              <a:defRPr/>
            </a:pPr>
            <a:r>
              <a:rPr lang="ru-RU" sz="1200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Мурдагы</a:t>
            </a:r>
            <a:r>
              <a:rPr lang="ru-RU" sz="1200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механизмдери</a:t>
            </a:r>
            <a:r>
              <a:rPr lang="ru-RU" sz="1200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  <a:p>
            <a:pPr lvl="0" algn="just">
              <a:buClrTx/>
              <a:defRPr/>
            </a:pPr>
            <a:endParaRPr lang="ru-RU" sz="1200" kern="1200" baseline="0" dirty="0">
              <a:solidFill>
                <a:srgbClr val="003366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just">
              <a:buClrTx/>
              <a:defRPr/>
            </a:pPr>
            <a:r>
              <a:rPr lang="en-US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КРнын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азык-түлүк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базарларында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социалдык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мааниге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ээ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азык-түлүк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товарларын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сатуу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боюнча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соода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орундары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менен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камсыз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кылуу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боюнча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кызматтардын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бааларын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мамлекеттик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жөнгө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салуу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каралган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эмес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lang="ru-RU" sz="1200" u="sng" kern="1200" dirty="0">
              <a:solidFill>
                <a:srgbClr val="003366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71799" y="1419622"/>
            <a:ext cx="6048673" cy="3358565"/>
          </a:xfrm>
          <a:prstGeom prst="rect">
            <a:avLst/>
          </a:prstGeom>
          <a:solidFill>
            <a:srgbClr val="6076B4">
              <a:lumMod val="20000"/>
              <a:lumOff val="80000"/>
            </a:srgbClr>
          </a:solidFill>
          <a:ln w="28575" cap="flat" cmpd="sng" algn="ctr">
            <a:noFill/>
            <a:prstDash val="solid"/>
          </a:ln>
          <a:effectLst>
            <a:outerShdw blurRad="444500" dir="4260000" sx="108000" sy="108000" algn="ctr" rotWithShape="0">
              <a:sysClr val="window" lastClr="FFFFFF">
                <a:lumMod val="50000"/>
                <a:alpha val="54000"/>
              </a:sys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Аталган</a:t>
            </a:r>
            <a:r>
              <a:rPr lang="ru-RU" sz="1200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Мыйзамдын</a:t>
            </a:r>
            <a:r>
              <a:rPr lang="ru-RU" sz="1200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механизмдери</a:t>
            </a:r>
            <a:r>
              <a:rPr lang="ru-RU" sz="1200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just">
              <a:buClrTx/>
              <a:defRPr/>
            </a:pPr>
            <a:r>
              <a:rPr lang="en-US" sz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</a:t>
            </a:r>
            <a:r>
              <a:rPr lang="ru-RU" sz="1200" noProof="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Кыргыз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Республикасынын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азык-түлүк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рынокторунда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социалдык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маанидеги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азык-түлүк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товарларын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сатууда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соода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орундарын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берүү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боюнча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кызмат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көрсөтүүлөргө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тарифтерди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белгилөө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мыйзам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деңгээлинде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бекитилген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ClrTx/>
              <a:defRPr/>
            </a:pP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defRPr/>
            </a:pPr>
            <a:r>
              <a:rPr lang="ru-RU" sz="1200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Негиз</a:t>
            </a:r>
            <a:r>
              <a:rPr lang="ru-RU" sz="1200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  <a:p>
            <a:pPr algn="just">
              <a:buClrTx/>
              <a:defRPr/>
            </a:pP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Өлкөдө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соода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орундарынын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баасы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50-1000 сом/м.2ге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чейин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жетет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жана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объекттин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түрүнө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күркө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павильон,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бастырма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кампа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контейнер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ж.б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.)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жараша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болот.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Ошол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эле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учурда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соода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жайынын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наркына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коммуналдык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кызматтар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техникалык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тейлөө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ж.б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кирбейт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Мындан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тышкары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бардык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соода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жайлары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тиешелүү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жабдууларсыз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ижарага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берилет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жана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ижарачы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тарабынан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кошумча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чыгымдар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талап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кылынат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Ошондой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эле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чыгымдарга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уруксат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алуу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кызматкерлерди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жалдоо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ден-соолук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китептери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салыктарды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төлөө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ж.б.кирет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</a:p>
          <a:p>
            <a:pPr algn="just">
              <a:buClrTx/>
              <a:defRPr/>
            </a:pP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Соода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жеринин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наркы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келишимде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белгиленген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тиешелүү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соода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объектисинин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базардын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директорунун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буйругу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менен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кээде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оозеки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макулдашуу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менен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белгиленет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Ошол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эле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учурда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анын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өлчөмү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жана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наркына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киргизилген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чыгымдар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үчүн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эч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кандай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негиз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жок</a:t>
            </a: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ky-KG" sz="1200" b="0" i="0" u="sng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751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11</a:t>
            </a:fld>
            <a:endParaRPr lang="en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8698E7D-24C6-4982-9388-A328DACC3902}"/>
              </a:ext>
            </a:extLst>
          </p:cNvPr>
          <p:cNvSpPr/>
          <p:nvPr/>
        </p:nvSpPr>
        <p:spPr>
          <a:xfrm>
            <a:off x="2206903" y="123478"/>
            <a:ext cx="6672567" cy="740619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8575" cap="flat" cmpd="sng" algn="ctr">
            <a:solidFill>
              <a:srgbClr val="6076B4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lvl="0" algn="ctr">
              <a:buClrTx/>
            </a:pPr>
            <a:r>
              <a:rPr lang="ru-RU" sz="20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Чарбалык</a:t>
            </a:r>
            <a:r>
              <a:rPr lang="ru-RU" sz="20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0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субъектилер</a:t>
            </a:r>
            <a:r>
              <a:rPr lang="ru-RU" sz="20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0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менен</a:t>
            </a:r>
            <a:r>
              <a:rPr lang="ru-RU" sz="20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0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мамлекеттик</a:t>
            </a:r>
            <a:r>
              <a:rPr lang="ru-RU" sz="20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0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органдардын</a:t>
            </a:r>
            <a:r>
              <a:rPr lang="ru-RU" sz="20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0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ортосундагы</a:t>
            </a:r>
            <a:r>
              <a:rPr lang="ru-RU" sz="20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0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баа</a:t>
            </a:r>
            <a:r>
              <a:rPr lang="ru-RU" sz="20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0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келишимдери</a:t>
            </a:r>
            <a:endParaRPr lang="ru-RU" sz="2000" b="1" kern="12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864097"/>
            <a:ext cx="869995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мамлекеттин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кызыкчылыктарын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анын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ичинде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азык-түлүк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коопсуздугун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камсыз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кылууда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бааларды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тарифтерди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турукташтырууда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калкты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социалдык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жактан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коргоодо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баалардын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өсүшүнүн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алгылыктуу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деңгээлине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карата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тараптардын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милдеттенмелерин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жоопкерчиликтерин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аныктоодо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чарбакер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субъекттер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/же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мамлекеттик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органдар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келишимдерин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түзүшөт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келишими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жарандык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укуктун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ченемдерине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ылайык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түзүлөт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Келишим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ыктыярдуу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анын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катышуучулары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жайгашкан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жерине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уюштуруу-укуктук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рыноктук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абалына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карабастан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бирдей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укуктарга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милдеттерге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ээ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акыркы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продукцияны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негизги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өндүрүүчүлөрдүн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чийки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затты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материалдарды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ресурстарды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кызмат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көрсөтүүлөрдү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берүүчүлөрдүн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ортосунда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келишимин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даярдоонун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түзүүнүн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максаттары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продукциянын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атаандаштыкка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жөндөмдүүлүгүн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жогорулатуу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продукцияны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сатууну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көбөйтүү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сатуунун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көлөмүн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жогорулатуу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жолу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менен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ишканалардын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келишимдин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катышуучуларынын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ишин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турукташтыруу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болуп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саналат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ара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эсептешүүлөр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келишимдин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катышуучуларынын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продукциясына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кызмат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көрсөтүүлөрүнө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бааларды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турукташтыруу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жарандардын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экономикалык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кызыкчылыктарын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коргоону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камсыз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кылуу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атаандаштыкты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өнүктүрүү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чарба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жүргүзүүчү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субъекттердин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монополияга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каршы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мыйзамдардын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ченемдерин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бузган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келишимдерине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тыюу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салынат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Монополияга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каршы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мыйзамдарды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бузуу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менен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келишимдерин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түзгөндүгү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үчүн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чарба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жүргүзүүчү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субъекттер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Кыргыз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Республикасынын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Атаандаштык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жөнүндө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Мыйзамына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ылайык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жоопкерчилик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тартышат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0998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12</a:t>
            </a:fld>
            <a:endParaRPr lang="en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8698E7D-24C6-4982-9388-A328DACC3902}"/>
              </a:ext>
            </a:extLst>
          </p:cNvPr>
          <p:cNvSpPr/>
          <p:nvPr/>
        </p:nvSpPr>
        <p:spPr>
          <a:xfrm>
            <a:off x="2206903" y="123478"/>
            <a:ext cx="6672567" cy="740619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8575" cap="flat" cmpd="sng" algn="ctr">
            <a:solidFill>
              <a:srgbClr val="6076B4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buClrTx/>
            </a:pPr>
            <a:r>
              <a:rPr lang="ru-RU" sz="20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Кыргыз</a:t>
            </a:r>
            <a:r>
              <a:rPr lang="ru-RU" sz="20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0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Республикасынын</a:t>
            </a:r>
            <a:r>
              <a:rPr lang="ru-RU" sz="20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«</a:t>
            </a:r>
            <a:r>
              <a:rPr lang="ru-RU" sz="20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Баа</a:t>
            </a:r>
            <a:r>
              <a:rPr lang="ru-RU" sz="20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0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түзүү</a:t>
            </a:r>
            <a:r>
              <a:rPr lang="ru-RU" sz="20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0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жөнүндө</a:t>
            </a:r>
            <a:r>
              <a:rPr lang="ru-RU" sz="20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 </a:t>
            </a:r>
            <a:r>
              <a:rPr lang="ru-RU" sz="20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Мыйзамынын</a:t>
            </a:r>
            <a:r>
              <a:rPr lang="ru-RU" sz="20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0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долбоору</a:t>
            </a:r>
            <a:endParaRPr lang="ru-RU" sz="2000" b="1" kern="12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823115"/>
              </p:ext>
            </p:extLst>
          </p:nvPr>
        </p:nvGraphicFramePr>
        <p:xfrm>
          <a:off x="251520" y="915566"/>
          <a:ext cx="8640960" cy="4026687"/>
        </p:xfrm>
        <a:graphic>
          <a:graphicData uri="http://schemas.openxmlformats.org/drawingml/2006/table">
            <a:tbl>
              <a:tblPr/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30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err="1">
                          <a:latin typeface="Times New Roman"/>
                          <a:ea typeface="Calibri"/>
                          <a:cs typeface="Times New Roman"/>
                        </a:rPr>
                        <a:t>Үстөмдүк</a:t>
                      </a:r>
                      <a:r>
                        <a:rPr lang="ru-RU" sz="1300" b="1" baseline="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b="1" baseline="0" dirty="0" err="1">
                          <a:latin typeface="Times New Roman"/>
                          <a:ea typeface="Calibri"/>
                          <a:cs typeface="Times New Roman"/>
                        </a:rPr>
                        <a:t>абалды</a:t>
                      </a:r>
                      <a:r>
                        <a:rPr lang="ru-RU" sz="1300" b="1" baseline="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b="1" baseline="0" dirty="0" err="1">
                          <a:latin typeface="Times New Roman"/>
                          <a:ea typeface="Calibri"/>
                          <a:cs typeface="Times New Roman"/>
                        </a:rPr>
                        <a:t>ээлеген</a:t>
                      </a: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b="1" dirty="0" err="1">
                          <a:latin typeface="Times New Roman"/>
                          <a:ea typeface="Calibri"/>
                          <a:cs typeface="Times New Roman"/>
                        </a:rPr>
                        <a:t>субъекттер</a:t>
                      </a: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b="1" dirty="0" err="1">
                          <a:latin typeface="Times New Roman"/>
                          <a:ea typeface="Calibri"/>
                          <a:cs typeface="Times New Roman"/>
                        </a:rPr>
                        <a:t>катышкан</a:t>
                      </a: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b="1" dirty="0" err="1">
                          <a:latin typeface="Times New Roman"/>
                          <a:ea typeface="Calibri"/>
                          <a:cs typeface="Times New Roman"/>
                        </a:rPr>
                        <a:t>социалдык</a:t>
                      </a: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b="1" dirty="0" err="1">
                          <a:latin typeface="Times New Roman"/>
                          <a:ea typeface="Calibri"/>
                          <a:cs typeface="Times New Roman"/>
                        </a:rPr>
                        <a:t>жактан</a:t>
                      </a: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b="1" dirty="0" err="1">
                          <a:latin typeface="Times New Roman"/>
                          <a:ea typeface="Calibri"/>
                          <a:cs typeface="Times New Roman"/>
                        </a:rPr>
                        <a:t>манил</a:t>
                      </a:r>
                      <a:r>
                        <a:rPr lang="ru-RU" sz="1300" b="1" i="0" u="none" strike="noStrike" cap="none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үү</a:t>
                      </a: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b="1" dirty="0" err="1">
                          <a:latin typeface="Times New Roman"/>
                          <a:ea typeface="Calibri"/>
                          <a:cs typeface="Times New Roman"/>
                        </a:rPr>
                        <a:t>товарлардын</a:t>
                      </a: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b="1" dirty="0" err="1">
                          <a:latin typeface="Times New Roman"/>
                          <a:ea typeface="Calibri"/>
                          <a:cs typeface="Times New Roman"/>
                        </a:rPr>
                        <a:t>рыногу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00" marR="421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err="1">
                          <a:latin typeface="Times New Roman"/>
                          <a:ea typeface="Calibri"/>
                          <a:cs typeface="Times New Roman"/>
                        </a:rPr>
                        <a:t>Мурдагы</a:t>
                      </a: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b="1" dirty="0" err="1">
                          <a:latin typeface="Times New Roman"/>
                          <a:ea typeface="Calibri"/>
                          <a:cs typeface="Times New Roman"/>
                        </a:rPr>
                        <a:t>мыйзам</a:t>
                      </a: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b="1" dirty="0" err="1">
                          <a:latin typeface="Times New Roman"/>
                          <a:ea typeface="Calibri"/>
                          <a:cs typeface="Times New Roman"/>
                        </a:rPr>
                        <a:t>ченемдери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00" marR="421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Кыргыз </a:t>
                      </a:r>
                      <a:r>
                        <a:rPr lang="ru-RU" sz="1300" b="1" dirty="0" err="1">
                          <a:latin typeface="Times New Roman"/>
                          <a:ea typeface="Calibri"/>
                          <a:cs typeface="Times New Roman"/>
                        </a:rPr>
                        <a:t>Республикасынын</a:t>
                      </a: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 «Баа </a:t>
                      </a:r>
                      <a:r>
                        <a:rPr lang="ru-RU" sz="1300" b="1" dirty="0" err="1">
                          <a:latin typeface="Times New Roman"/>
                          <a:ea typeface="Calibri"/>
                          <a:cs typeface="Times New Roman"/>
                        </a:rPr>
                        <a:t>түзүү</a:t>
                      </a: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b="1" dirty="0" err="1">
                          <a:latin typeface="Times New Roman"/>
                          <a:ea typeface="Calibri"/>
                          <a:cs typeface="Times New Roman"/>
                        </a:rPr>
                        <a:t>жөнүндө</a:t>
                      </a: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» </a:t>
                      </a:r>
                      <a:r>
                        <a:rPr lang="ru-RU" sz="1300" b="1" dirty="0" err="1">
                          <a:latin typeface="Times New Roman"/>
                          <a:ea typeface="Calibri"/>
                          <a:cs typeface="Times New Roman"/>
                        </a:rPr>
                        <a:t>Мыйзамы</a:t>
                      </a: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b="1" dirty="0" err="1">
                          <a:latin typeface="Times New Roman"/>
                          <a:ea typeface="Calibri"/>
                          <a:cs typeface="Times New Roman"/>
                        </a:rPr>
                        <a:t>боюнча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00" marR="421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4285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Кант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рыногу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КММ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рыногу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Көмүр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рыногу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Катуу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калдыктарды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чыгаруу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Сүт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сатып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алуу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рыногу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ж.б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00" marR="421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1.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Мамреестрге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киргизилген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үстөмдүк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абалды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ээлеген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субъекттер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00" marR="421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3937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Бааларды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тарифтерди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)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түзүүдө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ачыктыкты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жана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айкындуулукту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камсыз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кылуу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00" marR="421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3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2.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Бааларды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мамлекеттик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жөнгө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салуу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ишке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ашырылбайт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00" marR="421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9370" indent="317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i="0" u="none" strike="noStrike" cap="none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2. </a:t>
                      </a:r>
                      <a:r>
                        <a:rPr lang="ru-RU" sz="1300" b="0" i="0" u="none" strike="noStrike" cap="none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Учурдагы</a:t>
                      </a:r>
                      <a:r>
                        <a:rPr lang="ru-RU" sz="1300" b="0" i="0" u="none" strike="noStrike" cap="none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 </a:t>
                      </a:r>
                      <a:r>
                        <a:rPr lang="ru-RU" sz="1300" b="0" i="0" u="none" strike="noStrike" cap="none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баалар</a:t>
                      </a:r>
                      <a:r>
                        <a:rPr lang="ru-RU" sz="1300" b="0" i="0" u="none" strike="noStrike" cap="none" baseline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 </a:t>
                      </a:r>
                      <a:r>
                        <a:rPr lang="ru-RU" sz="1300" b="0" i="0" u="none" strike="noStrike" cap="none" baseline="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боюнча</a:t>
                      </a:r>
                      <a:r>
                        <a:rPr lang="ru-RU" sz="1300" b="0" i="0" u="none" strike="noStrike" cap="none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 </a:t>
                      </a:r>
                      <a:r>
                        <a:rPr lang="ru-RU" sz="1300" b="0" i="0" u="none" strike="noStrike" cap="none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ачык</a:t>
                      </a:r>
                      <a:r>
                        <a:rPr lang="ru-RU" sz="1300" b="0" i="0" u="none" strike="noStrike" cap="none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 </a:t>
                      </a:r>
                      <a:r>
                        <a:rPr lang="ru-RU" sz="1300" b="0" i="0" u="none" strike="noStrike" cap="none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билдирүү</a:t>
                      </a:r>
                      <a:r>
                        <a:rPr lang="ru-RU" sz="1300" b="0" i="0" u="none" strike="noStrike" cap="none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.</a:t>
                      </a:r>
                    </a:p>
                  </a:txBody>
                  <a:tcPr marL="42100" marR="421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91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3.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Ишке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мамлекеттик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контроль (инспекция)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жүргүзүлбөйт</a:t>
                      </a: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00" marR="421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39370" indent="317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i="0" u="none" strike="noStrike" cap="none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3. </a:t>
                      </a:r>
                      <a:r>
                        <a:rPr lang="ru-RU" sz="1300" b="0" i="0" u="none" strike="noStrike" cap="none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Баанын</a:t>
                      </a:r>
                      <a:r>
                        <a:rPr lang="ru-RU" sz="1300" b="0" i="0" u="none" strike="noStrike" cap="none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 (</a:t>
                      </a:r>
                      <a:r>
                        <a:rPr lang="ru-RU" sz="1300" b="0" i="0" u="none" strike="noStrike" cap="none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тарифтин</a:t>
                      </a:r>
                      <a:r>
                        <a:rPr lang="ru-RU" sz="1300" b="0" i="0" u="none" strike="noStrike" cap="none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) </a:t>
                      </a:r>
                      <a:r>
                        <a:rPr lang="ru-RU" sz="1300" b="0" i="0" u="none" strike="noStrike" cap="none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өсүү</a:t>
                      </a:r>
                      <a:r>
                        <a:rPr lang="ru-RU" sz="1300" b="0" i="0" u="none" strike="noStrike" cap="none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 </a:t>
                      </a:r>
                      <a:r>
                        <a:rPr lang="ru-RU" sz="1300" b="0" i="0" u="none" strike="noStrike" cap="none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жана</a:t>
                      </a:r>
                      <a:r>
                        <a:rPr lang="ru-RU" sz="1300" b="0" i="0" u="none" strike="noStrike" cap="none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/же </a:t>
                      </a:r>
                      <a:r>
                        <a:rPr lang="ru-RU" sz="1300" b="0" i="0" u="none" strike="noStrike" cap="none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төмөндөө</a:t>
                      </a:r>
                      <a:r>
                        <a:rPr lang="ru-RU" sz="1300" b="0" i="0" u="none" strike="noStrike" cap="none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 </a:t>
                      </a:r>
                      <a:r>
                        <a:rPr lang="ru-RU" sz="1300" b="0" i="0" u="none" strike="noStrike" cap="none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багытында</a:t>
                      </a:r>
                      <a:r>
                        <a:rPr lang="ru-RU" sz="1300" b="0" i="0" u="none" strike="noStrike" cap="none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 </a:t>
                      </a:r>
                      <a:r>
                        <a:rPr lang="ru-RU" sz="1300" b="0" i="0" u="none" strike="noStrike" cap="none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өзгөрүшүн</a:t>
                      </a:r>
                      <a:r>
                        <a:rPr lang="ru-RU" sz="1300" b="0" i="0" u="none" strike="noStrike" cap="none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 </a:t>
                      </a:r>
                      <a:r>
                        <a:rPr lang="ru-RU" sz="1300" b="0" i="0" u="none" strike="noStrike" cap="none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түшүндүрүү</a:t>
                      </a:r>
                      <a:r>
                        <a:rPr lang="ru-RU" sz="1300" b="0" i="0" u="none" strike="noStrike" cap="none" baseline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 (</a:t>
                      </a:r>
                      <a:r>
                        <a:rPr lang="ru-RU" sz="1300" b="0" i="0" u="none" strike="noStrike" cap="none" baseline="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негиздөө</a:t>
                      </a:r>
                      <a:r>
                        <a:rPr lang="ru-RU" sz="1300" b="0" i="0" u="none" strike="noStrike" cap="none" baseline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)</a:t>
                      </a:r>
                      <a:r>
                        <a:rPr lang="ru-RU" sz="1300" b="0" i="0" u="none" strike="noStrike" cap="none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.</a:t>
                      </a:r>
                    </a:p>
                  </a:txBody>
                  <a:tcPr marL="42100" marR="421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75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4"/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Экономикалык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статистикалык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байкоо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гана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жүргүзүлөт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00" marR="421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9370" indent="317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0" i="0" u="none" strike="noStrike" cap="none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4. </a:t>
                      </a:r>
                      <a:r>
                        <a:rPr lang="ru-RU" sz="1300" b="0" i="0" u="none" strike="noStrike" cap="none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Субъекттердин</a:t>
                      </a:r>
                      <a:r>
                        <a:rPr lang="ru-RU" sz="1300" b="0" i="0" u="none" strike="noStrike" cap="none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 </a:t>
                      </a:r>
                      <a:r>
                        <a:rPr lang="ru-RU" sz="1300" b="0" i="0" u="none" strike="noStrike" cap="none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жана</a:t>
                      </a:r>
                      <a:r>
                        <a:rPr lang="ru-RU" sz="1300" b="0" i="0" u="none" strike="noStrike" cap="none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 </a:t>
                      </a:r>
                      <a:r>
                        <a:rPr lang="ru-RU" sz="1300" b="0" i="0" u="none" strike="noStrike" cap="none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мамлекеттик</a:t>
                      </a:r>
                      <a:r>
                        <a:rPr lang="ru-RU" sz="1300" b="0" i="0" u="none" strike="noStrike" cap="none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 </a:t>
                      </a:r>
                      <a:r>
                        <a:rPr lang="ru-RU" sz="1300" b="0" i="0" u="none" strike="noStrike" cap="none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органдардын</a:t>
                      </a:r>
                      <a:r>
                        <a:rPr lang="ru-RU" sz="1300" b="0" i="0" u="none" strike="noStrike" cap="none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 </a:t>
                      </a:r>
                      <a:r>
                        <a:rPr lang="ru-RU" sz="1300" b="0" i="0" u="none" strike="noStrike" cap="none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ортосундагы</a:t>
                      </a:r>
                      <a:r>
                        <a:rPr lang="ru-RU" sz="1300" b="0" i="0" u="none" strike="noStrike" cap="none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 </a:t>
                      </a:r>
                      <a:r>
                        <a:rPr lang="ru-RU" sz="1300" b="0" i="0" u="none" strike="noStrike" cap="none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баа</a:t>
                      </a:r>
                      <a:r>
                        <a:rPr lang="ru-RU" sz="1300" b="0" i="0" u="none" strike="noStrike" cap="none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 </a:t>
                      </a:r>
                      <a:r>
                        <a:rPr lang="ru-RU" sz="1300" b="0" i="0" u="none" strike="noStrike" cap="none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келишимдери</a:t>
                      </a:r>
                      <a:r>
                        <a:rPr lang="ru-RU" sz="1300" b="0" i="0" u="none" strike="noStrike" cap="none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 </a:t>
                      </a:r>
                      <a:r>
                        <a:rPr lang="ru-RU" sz="1300" b="0" i="0" u="none" strike="noStrike" cap="none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ишкердиктин</a:t>
                      </a:r>
                      <a:r>
                        <a:rPr lang="ru-RU" sz="1300" b="0" i="0" u="none" strike="noStrike" cap="none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 </a:t>
                      </a:r>
                      <a:r>
                        <a:rPr lang="ru-RU" sz="1300" b="0" i="0" u="none" strike="noStrike" cap="none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ишмердүүлүгүнө</a:t>
                      </a:r>
                      <a:r>
                        <a:rPr lang="ru-RU" sz="1300" b="0" i="0" u="none" strike="noStrike" cap="none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 </a:t>
                      </a:r>
                      <a:r>
                        <a:rPr lang="ru-RU" sz="1300" b="0" i="0" u="none" strike="noStrike" cap="none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кийлигишпестен</a:t>
                      </a:r>
                      <a:r>
                        <a:rPr lang="ru-RU" sz="1300" b="0" i="0" u="none" strike="noStrike" cap="none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 </a:t>
                      </a:r>
                      <a:r>
                        <a:rPr lang="ru-RU" sz="1300" b="0" i="0" u="none" strike="noStrike" cap="none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көптөгөн</a:t>
                      </a:r>
                      <a:r>
                        <a:rPr lang="ru-RU" sz="1300" b="0" i="0" u="none" strike="noStrike" cap="none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 </a:t>
                      </a:r>
                      <a:r>
                        <a:rPr lang="ru-RU" sz="1300" b="0" i="0" u="none" strike="noStrike" cap="none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маселелерди</a:t>
                      </a:r>
                      <a:r>
                        <a:rPr lang="ru-RU" sz="1300" b="0" i="0" u="none" strike="noStrike" cap="none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 </a:t>
                      </a:r>
                      <a:r>
                        <a:rPr lang="ru-RU" sz="1300" b="0" i="0" u="none" strike="noStrike" cap="none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чечүүгө</a:t>
                      </a:r>
                      <a:r>
                        <a:rPr lang="ru-RU" sz="1300" b="0" i="0" u="none" strike="noStrike" cap="none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 </a:t>
                      </a:r>
                      <a:r>
                        <a:rPr lang="ru-RU" sz="1300" b="0" i="0" u="none" strike="noStrike" cap="none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мүмкүндүк</a:t>
                      </a:r>
                      <a:r>
                        <a:rPr lang="ru-RU" sz="1300" b="0" i="0" u="none" strike="noStrike" cap="none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 берет.</a:t>
                      </a:r>
                    </a:p>
                  </a:txBody>
                  <a:tcPr marL="42100" marR="421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6099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13</a:t>
            </a:fld>
            <a:endParaRPr lang="en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8698E7D-24C6-4982-9388-A328DACC3902}"/>
              </a:ext>
            </a:extLst>
          </p:cNvPr>
          <p:cNvSpPr/>
          <p:nvPr/>
        </p:nvSpPr>
        <p:spPr>
          <a:xfrm>
            <a:off x="2206903" y="123478"/>
            <a:ext cx="6672567" cy="740619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8575" cap="flat" cmpd="sng" algn="ctr">
            <a:solidFill>
              <a:srgbClr val="6076B4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buClrTx/>
            </a:pPr>
            <a:r>
              <a:rPr lang="ru-RU" sz="20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Кыргыз</a:t>
            </a:r>
            <a:r>
              <a:rPr lang="ru-RU" sz="20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0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Республикасынын</a:t>
            </a:r>
            <a:r>
              <a:rPr lang="ru-RU" sz="20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«</a:t>
            </a:r>
            <a:r>
              <a:rPr lang="ru-RU" sz="20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Баа</a:t>
            </a:r>
            <a:r>
              <a:rPr lang="ru-RU" sz="20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0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түзүү</a:t>
            </a:r>
            <a:r>
              <a:rPr lang="ru-RU" sz="20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0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жөнүндө</a:t>
            </a:r>
            <a:r>
              <a:rPr lang="ru-RU" sz="20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 </a:t>
            </a:r>
            <a:r>
              <a:rPr lang="ru-RU" sz="20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мыйзамынын</a:t>
            </a:r>
            <a:r>
              <a:rPr lang="ru-RU" sz="20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0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долбоору</a:t>
            </a:r>
            <a:endParaRPr lang="ru-RU" sz="2000" b="1" kern="12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651589"/>
              </p:ext>
            </p:extLst>
          </p:nvPr>
        </p:nvGraphicFramePr>
        <p:xfrm>
          <a:off x="251520" y="915567"/>
          <a:ext cx="8640960" cy="4060311"/>
        </p:xfrm>
        <a:graphic>
          <a:graphicData uri="http://schemas.openxmlformats.org/drawingml/2006/table">
            <a:tbl>
              <a:tblPr/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56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err="1">
                          <a:latin typeface="Times New Roman"/>
                          <a:ea typeface="Calibri"/>
                          <a:cs typeface="Times New Roman"/>
                        </a:rPr>
                        <a:t>Үстөмдүк</a:t>
                      </a:r>
                      <a:r>
                        <a:rPr lang="ru-RU" sz="1300" b="1" baseline="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b="1" baseline="0" dirty="0" err="1">
                          <a:latin typeface="Times New Roman"/>
                          <a:ea typeface="Calibri"/>
                          <a:cs typeface="Times New Roman"/>
                        </a:rPr>
                        <a:t>абалды</a:t>
                      </a:r>
                      <a:r>
                        <a:rPr lang="ru-RU" sz="1300" b="1" baseline="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b="1" baseline="0" dirty="0" err="1">
                          <a:latin typeface="Times New Roman"/>
                          <a:ea typeface="Calibri"/>
                          <a:cs typeface="Times New Roman"/>
                        </a:rPr>
                        <a:t>ээлеген</a:t>
                      </a: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b="1" dirty="0" err="1">
                          <a:latin typeface="Times New Roman"/>
                          <a:ea typeface="Calibri"/>
                          <a:cs typeface="Times New Roman"/>
                        </a:rPr>
                        <a:t>субъекттер</a:t>
                      </a: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b="1" dirty="0" err="1">
                          <a:latin typeface="Times New Roman"/>
                          <a:ea typeface="Calibri"/>
                          <a:cs typeface="Times New Roman"/>
                        </a:rPr>
                        <a:t>катышкан</a:t>
                      </a: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b="1" dirty="0" err="1">
                          <a:latin typeface="Times New Roman"/>
                          <a:ea typeface="Calibri"/>
                          <a:cs typeface="Times New Roman"/>
                        </a:rPr>
                        <a:t>социалдык</a:t>
                      </a: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b="1" dirty="0" err="1">
                          <a:latin typeface="Times New Roman"/>
                          <a:ea typeface="Calibri"/>
                          <a:cs typeface="Times New Roman"/>
                        </a:rPr>
                        <a:t>жактан</a:t>
                      </a: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b="1" dirty="0" err="1">
                          <a:latin typeface="Times New Roman"/>
                          <a:ea typeface="Calibri"/>
                          <a:cs typeface="Times New Roman"/>
                        </a:rPr>
                        <a:t>манил</a:t>
                      </a:r>
                      <a:r>
                        <a:rPr lang="ru-RU" sz="1300" b="1" i="0" u="none" strike="noStrike" cap="none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  <a:sym typeface="Arial"/>
                        </a:rPr>
                        <a:t>үү</a:t>
                      </a: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b="1" dirty="0" err="1">
                          <a:latin typeface="Times New Roman"/>
                          <a:ea typeface="Calibri"/>
                          <a:cs typeface="Times New Roman"/>
                        </a:rPr>
                        <a:t>товарлардын</a:t>
                      </a: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b="1" dirty="0" err="1">
                          <a:latin typeface="Times New Roman"/>
                          <a:ea typeface="Calibri"/>
                          <a:cs typeface="Times New Roman"/>
                        </a:rPr>
                        <a:t>рыногу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00" marR="421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err="1">
                          <a:latin typeface="Times New Roman"/>
                          <a:ea typeface="Calibri"/>
                          <a:cs typeface="Times New Roman"/>
                        </a:rPr>
                        <a:t>Мурдагы</a:t>
                      </a: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b="1" dirty="0" err="1">
                          <a:latin typeface="Times New Roman"/>
                          <a:ea typeface="Calibri"/>
                          <a:cs typeface="Times New Roman"/>
                        </a:rPr>
                        <a:t>мыйзам</a:t>
                      </a: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b="1" dirty="0" err="1">
                          <a:latin typeface="Times New Roman"/>
                          <a:ea typeface="Calibri"/>
                          <a:cs typeface="Times New Roman"/>
                        </a:rPr>
                        <a:t>ченемдери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00" marR="421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Кыргыз </a:t>
                      </a:r>
                      <a:r>
                        <a:rPr lang="ru-RU" sz="1300" b="1" dirty="0" err="1">
                          <a:latin typeface="Times New Roman"/>
                          <a:ea typeface="Calibri"/>
                          <a:cs typeface="Times New Roman"/>
                        </a:rPr>
                        <a:t>Республикасынын</a:t>
                      </a: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 «Баа </a:t>
                      </a:r>
                      <a:r>
                        <a:rPr lang="ru-RU" sz="1300" b="1" dirty="0" err="1">
                          <a:latin typeface="Times New Roman"/>
                          <a:ea typeface="Calibri"/>
                          <a:cs typeface="Times New Roman"/>
                        </a:rPr>
                        <a:t>түзүү</a:t>
                      </a: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b="1" dirty="0" err="1">
                          <a:latin typeface="Times New Roman"/>
                          <a:ea typeface="Calibri"/>
                          <a:cs typeface="Times New Roman"/>
                        </a:rPr>
                        <a:t>жөнүндө</a:t>
                      </a: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» </a:t>
                      </a:r>
                      <a:r>
                        <a:rPr lang="ru-RU" sz="1300" b="1" dirty="0" err="1">
                          <a:latin typeface="Times New Roman"/>
                          <a:ea typeface="Calibri"/>
                          <a:cs typeface="Times New Roman"/>
                        </a:rPr>
                        <a:t>Мыйзамы</a:t>
                      </a: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b="1" dirty="0" err="1">
                          <a:latin typeface="Times New Roman"/>
                          <a:ea typeface="Calibri"/>
                          <a:cs typeface="Times New Roman"/>
                        </a:rPr>
                        <a:t>боюнча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00" marR="421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0198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Кант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рыногу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КММ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рыногу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Көмүр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рыногу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Катуу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калдыктарды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чыгаруу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Сүт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сатып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алуу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рыногу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ж.б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00" marR="421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5.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Тийиштүү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мамлекеттик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бийлик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органдары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маалымат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берүүдөн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баш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тарткандан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кийин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гана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маалыматты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суроо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9370" indent="317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5.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Бааларды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мамлекеттик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жөнгө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салуу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–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бул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мамлекеттик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органда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бааларды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тарифтерди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)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белгилөө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аркылуу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жөнөкөйлөтүлгөн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жол-жобо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менен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ишке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ашат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02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6.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Рыноктук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экономикада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эркин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баа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түзүү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айрым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үстөмдүк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кылуучу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субъекттерге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негизсиз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чыгымдарды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кошуу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жолу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менен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өз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абалынан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пайдаланып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бааларды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көтөрүүгө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мүмкүндүк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берет.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39370" indent="317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6.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Субъекттерге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карата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түшкөн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даттанууларды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жана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арыздарды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кароодо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баалар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боюнча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кошумча</a:t>
                      </a:r>
                      <a:r>
                        <a:rPr lang="ru-RU" sz="1300" baseline="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маалымат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суроонун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кажети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жок болот.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22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7. </a:t>
                      </a:r>
                      <a:r>
                        <a:rPr lang="ky-KG" sz="1300" dirty="0">
                          <a:latin typeface="Times New Roman"/>
                          <a:ea typeface="Calibri"/>
                          <a:cs typeface="Times New Roman"/>
                        </a:rPr>
                        <a:t>Контролдун жоктугу, бааны</a:t>
                      </a:r>
                      <a:r>
                        <a:rPr lang="ky-KG" sz="1300" baseline="0" dirty="0">
                          <a:latin typeface="Times New Roman"/>
                          <a:ea typeface="Calibri"/>
                          <a:cs typeface="Times New Roman"/>
                        </a:rPr>
                        <a:t> өзгөртүү менен, ашыкча пайда алууга жол берет.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9370" indent="317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7.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Керектөөчүлөрдүн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алдында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социалдык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жоопкерчиликтин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жогорулашы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жана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тарифтердин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адилеттүү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баасын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түзүү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6099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3" y="392575"/>
            <a:ext cx="6127162" cy="766200"/>
          </a:xfrm>
        </p:spPr>
        <p:txBody>
          <a:bodyPr/>
          <a:lstStyle/>
          <a:p>
            <a:pPr algn="ctr">
              <a:buClrTx/>
            </a:pPr>
            <a:r>
              <a:rPr lang="ru-RU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Бааларды</a:t>
            </a:r>
            <a:r>
              <a:rPr lang="ru-RU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мамлекеттик</a:t>
            </a:r>
            <a:r>
              <a:rPr lang="ru-RU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жөнгө</a:t>
            </a:r>
            <a:r>
              <a:rPr lang="ru-RU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салуунун</a:t>
            </a:r>
            <a:r>
              <a:rPr lang="ru-RU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методдору</a:t>
            </a:r>
            <a:endParaRPr lang="ru-RU" kern="12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14</a:t>
            </a:fld>
            <a:endParaRPr lang="en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784690647"/>
              </p:ext>
            </p:extLst>
          </p:nvPr>
        </p:nvGraphicFramePr>
        <p:xfrm>
          <a:off x="179512" y="1419622"/>
          <a:ext cx="7440488" cy="3184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73501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/>
              <a:t>Көңүл</a:t>
            </a:r>
            <a:r>
              <a:rPr lang="ru-RU" dirty="0"/>
              <a:t> </a:t>
            </a:r>
            <a:r>
              <a:rPr lang="ru-RU" dirty="0" err="1"/>
              <a:t>бурганыңыздар</a:t>
            </a:r>
            <a:r>
              <a:rPr lang="ru-RU" dirty="0"/>
              <a:t> </a:t>
            </a:r>
            <a:r>
              <a:rPr lang="ru-RU" dirty="0" err="1"/>
              <a:t>үчүн</a:t>
            </a:r>
            <a:r>
              <a:rPr lang="ru-RU" dirty="0"/>
              <a:t> </a:t>
            </a:r>
            <a:r>
              <a:rPr lang="ru-RU" dirty="0" err="1"/>
              <a:t>чоң</a:t>
            </a:r>
            <a:r>
              <a:rPr lang="ru-RU" dirty="0"/>
              <a:t> </a:t>
            </a:r>
            <a:r>
              <a:rPr lang="ru-RU" dirty="0" err="1"/>
              <a:t>рахмат</a:t>
            </a:r>
            <a:r>
              <a:rPr lang="ru-RU" dirty="0"/>
              <a:t>!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idx="4294967295"/>
          </p:nvPr>
        </p:nvSpPr>
        <p:spPr>
          <a:xfrm>
            <a:off x="7656513" y="4637088"/>
            <a:ext cx="1487487" cy="3143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78152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4275" y="392574"/>
            <a:ext cx="5492400" cy="811023"/>
          </a:xfrm>
        </p:spPr>
        <p:txBody>
          <a:bodyPr/>
          <a:lstStyle/>
          <a:p>
            <a:pPr algn="ctr"/>
            <a:r>
              <a:rPr lang="ky-K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Мыйзамдын максаты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y-KG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 lang="ky-KG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815809955"/>
              </p:ext>
            </p:extLst>
          </p:nvPr>
        </p:nvGraphicFramePr>
        <p:xfrm>
          <a:off x="179512" y="1419622"/>
          <a:ext cx="7440488" cy="3184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44626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 lang="en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705722822"/>
              </p:ext>
            </p:extLst>
          </p:nvPr>
        </p:nvGraphicFramePr>
        <p:xfrm>
          <a:off x="107504" y="771550"/>
          <a:ext cx="9036496" cy="383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9215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4</a:t>
            </a:fld>
            <a:endParaRPr lang="en"/>
          </a:p>
        </p:txBody>
      </p:sp>
      <p:sp>
        <p:nvSpPr>
          <p:cNvPr id="4" name="Прямоугольник 3"/>
          <p:cNvSpPr/>
          <p:nvPr/>
        </p:nvSpPr>
        <p:spPr>
          <a:xfrm>
            <a:off x="256753" y="915566"/>
            <a:ext cx="3908878" cy="2376264"/>
          </a:xfrm>
          <a:prstGeom prst="rect">
            <a:avLst/>
          </a:prstGeom>
          <a:solidFill>
            <a:srgbClr val="6076B4">
              <a:lumMod val="20000"/>
              <a:lumOff val="80000"/>
            </a:srgbClr>
          </a:solidFill>
          <a:ln w="28575" cap="flat" cmpd="sng" algn="ctr">
            <a:noFill/>
            <a:prstDash val="solid"/>
          </a:ln>
          <a:effectLst>
            <a:outerShdw blurRad="444500" dir="4260000" sx="108000" sy="108000" algn="ctr" rotWithShape="0">
              <a:sysClr val="window" lastClr="FFFFFF">
                <a:lumMod val="50000"/>
                <a:alpha val="54000"/>
              </a:sysClr>
            </a:outerShdw>
          </a:effectLst>
        </p:spPr>
        <p:txBody>
          <a:bodyPr rtlCol="0" anchor="ctr"/>
          <a:lstStyle/>
          <a:p>
            <a:pPr lvl="0" algn="ctr">
              <a:buClrTx/>
              <a:defRPr/>
            </a:pP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Бааларга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мамлекеттик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жөнгө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салууну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киргиз</a:t>
            </a:r>
            <a:r>
              <a:rPr lang="ky-KG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үү</a:t>
            </a: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нүн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мурдагы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шарттары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b="1" i="0" u="sng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lvl="0" indent="-342900" algn="just">
              <a:buClrTx/>
              <a:buFontTx/>
              <a:buAutoNum type="arabicPeriod"/>
              <a:defRPr/>
            </a:pP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Баалар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бир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айдын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ичинде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20% га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чейин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жогорулаганда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СЖМТга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бааларды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мамлекеттик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жөнгө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салууну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киргизүү</a:t>
            </a:r>
            <a:endParaRPr kumimoji="0" lang="ru-RU" b="0" i="0" u="none" strike="noStrike" kern="1200" cap="none" spc="0" normalizeH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55976" y="915566"/>
            <a:ext cx="4536504" cy="2376264"/>
          </a:xfrm>
          <a:prstGeom prst="rect">
            <a:avLst/>
          </a:prstGeom>
          <a:solidFill>
            <a:srgbClr val="6076B4">
              <a:lumMod val="20000"/>
              <a:lumOff val="80000"/>
            </a:srgbClr>
          </a:solidFill>
          <a:ln w="28575" cap="flat" cmpd="sng" algn="ctr">
            <a:noFill/>
            <a:prstDash val="solid"/>
          </a:ln>
          <a:effectLst>
            <a:outerShdw blurRad="444500" dir="4260000" sx="108000" sy="108000" algn="ctr" rotWithShape="0">
              <a:sysClr val="window" lastClr="FFFFFF">
                <a:lumMod val="50000"/>
                <a:alpha val="54000"/>
              </a:sys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Аталган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Мыйзамдагы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шарттар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0" algn="just">
              <a:buClrTx/>
              <a:defRPr/>
            </a:pPr>
            <a:r>
              <a:rPr lang="ru-RU" noProof="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</a:t>
            </a:r>
            <a:r>
              <a:rPr lang="ru-RU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Ай </a:t>
            </a:r>
            <a:r>
              <a:rPr lang="ru-RU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ичинде</a:t>
            </a:r>
            <a:r>
              <a:rPr lang="ru-RU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СЖМТ </a:t>
            </a:r>
            <a:r>
              <a:rPr lang="ru-RU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үчүн</a:t>
            </a:r>
            <a:r>
              <a:rPr lang="ru-RU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баалардын</a:t>
            </a:r>
            <a:r>
              <a:rPr lang="ru-RU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өсүшүнүн</a:t>
            </a:r>
            <a:r>
              <a:rPr lang="ru-RU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босоголук</a:t>
            </a:r>
            <a:r>
              <a:rPr lang="ru-RU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маанисин</a:t>
            </a:r>
            <a:r>
              <a:rPr lang="ru-RU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20%дан 0%га </a:t>
            </a:r>
            <a:r>
              <a:rPr lang="ru-RU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чейин</a:t>
            </a:r>
            <a:r>
              <a:rPr lang="ru-RU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төмөндөтүү</a:t>
            </a:r>
            <a:r>
              <a:rPr lang="ru-RU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;</a:t>
            </a:r>
          </a:p>
          <a:p>
            <a:pPr lvl="0" algn="just">
              <a:buClrTx/>
              <a:defRPr/>
            </a:pPr>
            <a:r>
              <a:rPr lang="ru-RU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Улуттук</a:t>
            </a:r>
            <a:r>
              <a:rPr lang="ru-RU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жана</a:t>
            </a:r>
            <a:r>
              <a:rPr lang="ru-RU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/же </a:t>
            </a:r>
            <a:r>
              <a:rPr lang="ru-RU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азык-түлүк</a:t>
            </a:r>
            <a:r>
              <a:rPr lang="ru-RU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коопсуздугун</a:t>
            </a:r>
            <a:r>
              <a:rPr lang="ru-RU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камсыз</a:t>
            </a:r>
            <a:r>
              <a:rPr lang="ru-RU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кылуу</a:t>
            </a:r>
            <a:r>
              <a:rPr lang="ru-RU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максатында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СЖМТга</a:t>
            </a:r>
            <a:r>
              <a:rPr lang="ru-RU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болгон</a:t>
            </a:r>
            <a:r>
              <a:rPr lang="ru-RU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бааларга</a:t>
            </a:r>
            <a:r>
              <a:rPr lang="ru-RU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мамлекеттик</a:t>
            </a:r>
            <a:r>
              <a:rPr lang="ru-RU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жөнгө</a:t>
            </a:r>
            <a:r>
              <a:rPr lang="ru-RU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салууну</a:t>
            </a:r>
            <a:r>
              <a:rPr lang="ru-RU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киргизүү</a:t>
            </a:r>
            <a:endParaRPr lang="ru-RU" dirty="0">
              <a:solidFill>
                <a:srgbClr val="003366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0">
              <a:buClrTx/>
              <a:defRPr/>
            </a:pPr>
            <a:r>
              <a:rPr lang="ru-RU" b="1" u="sng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Негизи</a:t>
            </a:r>
            <a:r>
              <a:rPr lang="ru-RU" b="1" u="sng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  <a:p>
            <a:pPr lvl="0" algn="just"/>
            <a:r>
              <a:rPr lang="ky-KG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СЖТМ</a:t>
            </a: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үчүн</a:t>
            </a:r>
            <a:r>
              <a:rPr lang="ru-RU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баанын</a:t>
            </a:r>
            <a:r>
              <a:rPr lang="ru-RU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өсүшү</a:t>
            </a:r>
            <a:r>
              <a:rPr lang="ru-RU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u="sng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акырындык</a:t>
            </a:r>
            <a:r>
              <a:rPr lang="ru-RU" u="sng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u="sng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менен</a:t>
            </a:r>
            <a:r>
              <a:rPr lang="ru-RU" u="sng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u="sng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ишке</a:t>
            </a:r>
            <a:r>
              <a:rPr lang="ru-RU" u="sng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u="sng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ашат</a:t>
            </a:r>
            <a:r>
              <a:rPr lang="ru-RU" u="sng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u="sng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жана</a:t>
            </a:r>
            <a:r>
              <a:rPr lang="ru-RU" u="sng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u="sng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айына</a:t>
            </a:r>
            <a:r>
              <a:rPr lang="ru-RU" u="sng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20% </a:t>
            </a:r>
            <a:r>
              <a:rPr lang="ru-RU" u="sng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өсүшкө</a:t>
            </a:r>
            <a:r>
              <a:rPr lang="ru-RU" u="sng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u="sng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жетпейт</a:t>
            </a:r>
            <a:r>
              <a:rPr lang="ru-RU" u="sng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lang="ru-RU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ал </a:t>
            </a:r>
            <a:r>
              <a:rPr lang="ru-RU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эми</a:t>
            </a:r>
            <a:r>
              <a:rPr lang="ru-RU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керектөөчүлөр</a:t>
            </a:r>
            <a:r>
              <a:rPr lang="ru-RU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үчүн</a:t>
            </a:r>
            <a:r>
              <a:rPr lang="ru-RU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жеткиликтүү</a:t>
            </a:r>
            <a:r>
              <a:rPr lang="ru-RU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эмес</a:t>
            </a:r>
            <a:r>
              <a:rPr lang="ru-RU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болуп</a:t>
            </a:r>
            <a:r>
              <a:rPr lang="ru-RU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калат</a:t>
            </a:r>
            <a:r>
              <a:rPr lang="ru-RU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lang="ky-KG" b="1" dirty="0">
              <a:solidFill>
                <a:srgbClr val="003366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0">
              <a:buClrTx/>
              <a:defRPr/>
            </a:pPr>
            <a:endParaRPr kumimoji="0" lang="ky-KG" b="0" i="0" u="sng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8698E7D-24C6-4982-9388-A328DACC3902}"/>
              </a:ext>
            </a:extLst>
          </p:cNvPr>
          <p:cNvSpPr/>
          <p:nvPr/>
        </p:nvSpPr>
        <p:spPr>
          <a:xfrm>
            <a:off x="256753" y="123478"/>
            <a:ext cx="8635727" cy="72008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8575" cap="flat" cmpd="sng" algn="ctr">
            <a:solidFill>
              <a:srgbClr val="6076B4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Социалдык</a:t>
            </a:r>
            <a:r>
              <a:rPr kumimoji="0" lang="ru-RU" sz="2800" b="1" i="0" u="none" strike="noStrike" kern="1200" cap="none" spc="0" normalizeH="0" noProof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1200" cap="none" spc="0" normalizeH="0" noProof="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жактан</a:t>
            </a:r>
            <a:r>
              <a:rPr kumimoji="0" lang="ru-RU" sz="2800" b="1" i="0" u="none" strike="noStrike" kern="1200" cap="none" spc="0" normalizeH="0" noProof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1200" cap="none" spc="0" normalizeH="0" noProof="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маанилүү</a:t>
            </a:r>
            <a:r>
              <a:rPr kumimoji="0" lang="ru-RU" sz="2800" b="1" i="0" u="none" strike="noStrike" kern="1200" cap="none" spc="0" normalizeH="0" noProof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8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</a:t>
            </a:r>
            <a:r>
              <a:rPr kumimoji="0" lang="ru-RU" sz="2800" b="1" i="0" u="none" strike="noStrike" kern="1200" cap="none" spc="0" normalizeH="0" noProof="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оварлардын</a:t>
            </a:r>
            <a:r>
              <a:rPr kumimoji="0" lang="ru-RU" sz="2800" b="1" i="0" u="none" strike="noStrike" kern="1200" cap="none" spc="0" normalizeH="0" noProof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1200" cap="none" spc="0" normalizeH="0" noProof="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бааларын</a:t>
            </a:r>
            <a:r>
              <a:rPr kumimoji="0" lang="ru-RU" sz="2800" b="1" i="0" u="none" strike="noStrike" kern="1200" cap="none" spc="0" normalizeH="0" noProof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1200" cap="none" spc="0" normalizeH="0" noProof="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мамлекеттик</a:t>
            </a:r>
            <a:r>
              <a:rPr kumimoji="0" lang="ru-RU" sz="2800" b="1" i="0" u="none" strike="noStrike" kern="1200" cap="none" spc="0" normalizeH="0" noProof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1200" cap="none" spc="0" normalizeH="0" noProof="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жөнгө</a:t>
            </a:r>
            <a:r>
              <a:rPr kumimoji="0" lang="ru-RU" sz="2800" b="1" i="0" u="none" strike="noStrike" kern="1200" cap="none" spc="0" normalizeH="0" noProof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1200" cap="none" spc="0" normalizeH="0" noProof="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салуу</a:t>
            </a:r>
            <a:endParaRPr kumimoji="0" lang="x-none" sz="2800" b="1" i="0" u="none" strike="noStrike" kern="1200" cap="none" spc="0" normalizeH="0" baseline="0" noProof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7199" y="3435847"/>
            <a:ext cx="3888432" cy="1584175"/>
          </a:xfrm>
          <a:prstGeom prst="rect">
            <a:avLst/>
          </a:prstGeom>
          <a:solidFill>
            <a:srgbClr val="6076B4">
              <a:lumMod val="20000"/>
              <a:lumOff val="80000"/>
            </a:srgbClr>
          </a:solidFill>
          <a:ln w="28575" cap="flat" cmpd="sng" algn="ctr">
            <a:noFill/>
            <a:prstDash val="solid"/>
          </a:ln>
          <a:effectLst>
            <a:outerShdw blurRad="444500" dir="4260000" sx="108000" sy="108000" algn="ctr" rotWithShape="0">
              <a:sysClr val="window" lastClr="FFFFFF">
                <a:lumMod val="50000"/>
                <a:alpha val="54000"/>
              </a:sysClr>
            </a:outerShdw>
          </a:effectLst>
        </p:spPr>
        <p:txBody>
          <a:bodyPr rtlCol="0" anchor="ctr"/>
          <a:lstStyle/>
          <a:p>
            <a:pPr lvl="0" algn="ctr">
              <a:buClrTx/>
              <a:defRPr/>
            </a:pP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Бааларды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жөнгө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салуунун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мурдагы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механизмдери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  <a:endParaRPr lang="ru-RU" kern="1200" baseline="0" dirty="0">
              <a:solidFill>
                <a:srgbClr val="003366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0" algn="just">
              <a:buClrTx/>
              <a:defRPr/>
            </a:pPr>
            <a:r>
              <a:rPr kumimoji="0" lang="ru-RU" b="0" i="0" strike="noStrike" kern="1200" cap="none" spc="0" normalizeH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КРнын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ЭКМнин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сунушу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боюнча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КРнын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Министрлер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Кабинети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бааларды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мамлекеттик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жөнгө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салууну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киргизүү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жөнүндө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чечимдерди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кабыл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алат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ru-RU" b="0" i="0" strike="noStrike" kern="1200" cap="none" spc="0" normalizeH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0" algn="just">
              <a:buClrTx/>
              <a:defRPr/>
            </a:pP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КР ЭКМ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алдындагы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МКЖСК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мамлекеттик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жөнгө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салууну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жүзөгө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ашырат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ru-RU" b="0" i="0" strike="noStrike" kern="1200" cap="none" spc="0" normalizeH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355976" y="3435846"/>
            <a:ext cx="4536504" cy="1584176"/>
          </a:xfrm>
          <a:prstGeom prst="rect">
            <a:avLst/>
          </a:prstGeom>
          <a:solidFill>
            <a:srgbClr val="6076B4">
              <a:lumMod val="20000"/>
              <a:lumOff val="80000"/>
            </a:srgbClr>
          </a:solidFill>
          <a:ln w="28575" cap="flat" cmpd="sng" algn="ctr">
            <a:noFill/>
            <a:prstDash val="solid"/>
          </a:ln>
          <a:effectLst>
            <a:outerShdw blurRad="444500" dir="4260000" sx="108000" sy="108000" algn="ctr" rotWithShape="0">
              <a:sysClr val="window" lastClr="FFFFFF">
                <a:lumMod val="50000"/>
                <a:alpha val="54000"/>
              </a:sysClr>
            </a:outerShdw>
          </a:effectLst>
        </p:spPr>
        <p:txBody>
          <a:bodyPr rtlCol="0" anchor="ctr"/>
          <a:lstStyle/>
          <a:p>
            <a:pPr lvl="0" algn="ctr">
              <a:buClrTx/>
              <a:defRPr/>
            </a:pP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Аталган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Мыйзамдын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механизмдери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0" algn="just">
              <a:buClrTx/>
              <a:defRPr/>
            </a:pPr>
            <a:r>
              <a:rPr lang="ru-RU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КР ЭКМ </a:t>
            </a:r>
            <a:r>
              <a:rPr lang="ru-RU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бааларды</a:t>
            </a:r>
            <a:r>
              <a:rPr lang="ru-RU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мамлекеттик</a:t>
            </a:r>
            <a:r>
              <a:rPr lang="ru-RU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жөнгө</a:t>
            </a:r>
            <a:r>
              <a:rPr lang="ru-RU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салуу</a:t>
            </a:r>
            <a:r>
              <a:rPr lang="ru-RU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жөнүндө</a:t>
            </a:r>
            <a:r>
              <a:rPr lang="ru-RU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чечим</a:t>
            </a:r>
            <a:r>
              <a:rPr lang="ru-RU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кабыл</a:t>
            </a:r>
            <a:r>
              <a:rPr lang="ru-RU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алат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ky-KG" b="1" dirty="0">
              <a:solidFill>
                <a:srgbClr val="003366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just">
              <a:buClrTx/>
              <a:defRPr/>
            </a:pP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ЭКМнин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алдындагы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МКЖСК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мамлекеттик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жөнгө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салууну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ишке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ашырат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ky-KG" b="0" i="0" u="sng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655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5</a:t>
            </a:fld>
            <a:endParaRPr lang="en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8698E7D-24C6-4982-9388-A328DACC3902}"/>
              </a:ext>
            </a:extLst>
          </p:cNvPr>
          <p:cNvSpPr/>
          <p:nvPr/>
        </p:nvSpPr>
        <p:spPr>
          <a:xfrm>
            <a:off x="1619672" y="555526"/>
            <a:ext cx="5904656" cy="863519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8575" cap="flat" cmpd="sng" algn="ctr">
            <a:solidFill>
              <a:srgbClr val="6076B4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lvl="0" algn="ctr">
              <a:buClrTx/>
            </a:pPr>
            <a:r>
              <a:rPr lang="ru-RU" sz="18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Социалдык</a:t>
            </a:r>
            <a:r>
              <a:rPr lang="ru-RU" sz="18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8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мааниге</a:t>
            </a:r>
            <a:r>
              <a:rPr lang="ru-RU" sz="18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8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ээ</a:t>
            </a:r>
            <a:r>
              <a:rPr lang="ru-RU" sz="18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8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товарлардын</a:t>
            </a:r>
            <a:r>
              <a:rPr lang="ru-RU" sz="18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8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бааларына</a:t>
            </a:r>
            <a:r>
              <a:rPr lang="ru-RU" sz="18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8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мамлекеттик</a:t>
            </a:r>
            <a:r>
              <a:rPr lang="ru-RU" sz="18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8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жөнгө</a:t>
            </a:r>
            <a:r>
              <a:rPr lang="ru-RU" sz="18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8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салууну</a:t>
            </a:r>
            <a:r>
              <a:rPr lang="ru-RU" sz="18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8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киргизүү</a:t>
            </a:r>
            <a:r>
              <a:rPr lang="ru-RU" sz="18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8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боюнча</a:t>
            </a:r>
            <a:r>
              <a:rPr lang="ru-RU" sz="18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8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дүйнөлүк</a:t>
            </a:r>
            <a:r>
              <a:rPr lang="ru-RU" sz="18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8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тажрыйба</a:t>
            </a:r>
            <a:endParaRPr kumimoji="0" lang="x-none" sz="1800" b="1" i="0" u="none" strike="noStrike" kern="1200" cap="none" spc="0" normalizeH="0" baseline="0" noProof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084748233"/>
              </p:ext>
            </p:extLst>
          </p:nvPr>
        </p:nvGraphicFramePr>
        <p:xfrm>
          <a:off x="1907704" y="1707654"/>
          <a:ext cx="4717473" cy="31228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3104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6</a:t>
            </a:fld>
            <a:endParaRPr lang="en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419622"/>
            <a:ext cx="3024336" cy="3528392"/>
          </a:xfrm>
          <a:prstGeom prst="rect">
            <a:avLst/>
          </a:prstGeom>
          <a:solidFill>
            <a:srgbClr val="6076B4">
              <a:lumMod val="20000"/>
              <a:lumOff val="80000"/>
            </a:srgbClr>
          </a:solidFill>
          <a:ln w="28575" cap="flat" cmpd="sng" algn="ctr">
            <a:noFill/>
            <a:prstDash val="solid"/>
          </a:ln>
          <a:effectLst>
            <a:outerShdw blurRad="444500" dir="4260000" sx="108000" sy="108000" algn="ctr" rotWithShape="0">
              <a:sysClr val="window" lastClr="FFFFFF">
                <a:lumMod val="50000"/>
                <a:alpha val="54000"/>
              </a:sysClr>
            </a:outerShdw>
          </a:effectLst>
        </p:spPr>
        <p:txBody>
          <a:bodyPr rtlCol="0" anchor="ctr"/>
          <a:lstStyle/>
          <a:p>
            <a:pPr lvl="0" algn="ctr">
              <a:buClrTx/>
              <a:defRPr/>
            </a:pP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Бааларды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жөнгө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салуунун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мурдагы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механизмдери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  <a:endParaRPr kumimoji="0" lang="ru-RU" b="1" i="0" u="sng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kern="1200" baseline="0" dirty="0">
              <a:solidFill>
                <a:srgbClr val="003366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1" algn="just">
              <a:buClrTx/>
              <a:buFontTx/>
              <a:buNone/>
              <a:defRPr/>
            </a:pP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ru-RU" b="0" i="0" strike="noStrike" kern="1200" cap="none" spc="0" normalizeH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Рынокто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үстөмдүк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кылган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Мамлекеттик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реестрге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киргизилген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ишканалардын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товарларына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кызмат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көрсөтүүлөрдүн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бааларын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жөнгө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салуу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жүргүзүлгөн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эмес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u="sng" kern="1200" baseline="0" dirty="0">
              <a:solidFill>
                <a:srgbClr val="003366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91880" y="1419622"/>
            <a:ext cx="5476475" cy="3528391"/>
          </a:xfrm>
          <a:prstGeom prst="rect">
            <a:avLst/>
          </a:prstGeom>
          <a:solidFill>
            <a:srgbClr val="6076B4">
              <a:lumMod val="20000"/>
              <a:lumOff val="80000"/>
            </a:srgbClr>
          </a:solidFill>
          <a:ln w="28575" cap="flat" cmpd="sng" algn="ctr">
            <a:noFill/>
            <a:prstDash val="solid"/>
          </a:ln>
          <a:effectLst>
            <a:outerShdw blurRad="444500" dir="4260000" sx="108000" sy="108000" algn="ctr" rotWithShape="0">
              <a:sysClr val="window" lastClr="FFFFFF">
                <a:lumMod val="50000"/>
                <a:alpha val="54000"/>
              </a:sys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Аталган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Мыйзамдын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механизмдери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0" algn="just">
              <a:buClrTx/>
              <a:defRPr/>
            </a:pPr>
            <a:r>
              <a:rPr kumimoji="0" lang="ky-KG" b="0" i="0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</a:t>
            </a:r>
            <a:r>
              <a:rPr kumimoji="0" lang="ky-KG" b="0" i="0" strike="noStrike" kern="1200" cap="none" spc="0" normalizeH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Рынокто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үстөмдүк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кылган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жана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Мамлекеттик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реестрге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киргизилген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ишканалардын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социалдык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жактам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манилүү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товарларына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жана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кызмат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көрсөтүүлөрүнө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бааларды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жөнгө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салуу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lvl="0">
              <a:buClrTx/>
              <a:defRPr/>
            </a:pPr>
            <a:endParaRPr lang="ru-RU" sz="1000" kern="1200" dirty="0">
              <a:solidFill>
                <a:srgbClr val="003366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0">
              <a:buClrTx/>
              <a:defRPr/>
            </a:pP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Негиз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  <a:p>
            <a:pPr lvl="0" algn="just">
              <a:buClrTx/>
              <a:defRPr/>
            </a:pP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Атаандаштар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жок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болгон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учурда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ар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бир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ишкана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өзүн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монополист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сыяктуу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алып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жүрөт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эмгек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акынын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жана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кирешенин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зарыл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деңгээлин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камсыз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кылуу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максатында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бааларды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көтөрөт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</a:p>
          <a:p>
            <a:pPr lvl="0" algn="just">
              <a:buClrTx/>
              <a:defRPr/>
            </a:pP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Атаандаштыксыз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шартта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эркин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баа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түзүү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процессинин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дал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ушул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процесси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баалардын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токтоосуз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көтөрүлүшүнүн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жана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тынымсыз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инфляциянын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пайда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болушунун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негизги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себеби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болуп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саналат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</a:p>
          <a:p>
            <a:pPr lvl="0" algn="just">
              <a:buClrTx/>
              <a:defRPr/>
            </a:pP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Күйүүчү-майлоочу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материалдар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көмүр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транспорт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аркылуу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ташуу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сыяктуу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кээ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бир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рыноктордо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үстөмдүк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кылуучулардын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болушу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рынокко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жана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өзгөчө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күйүүчү-майлоочу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майлар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сыяктуу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баа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жагдайына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олуттуу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таасир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этиши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мүмкүн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ky-KG" sz="1600" b="0" i="0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8698E7D-24C6-4982-9388-A328DACC3902}"/>
              </a:ext>
            </a:extLst>
          </p:cNvPr>
          <p:cNvSpPr/>
          <p:nvPr/>
        </p:nvSpPr>
        <p:spPr>
          <a:xfrm>
            <a:off x="266570" y="411510"/>
            <a:ext cx="8635727" cy="72008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8575" cap="flat" cmpd="sng" algn="ctr">
            <a:solidFill>
              <a:srgbClr val="6076B4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lvl="0" algn="ctr">
              <a:buClrTx/>
              <a:defRPr/>
            </a:pPr>
            <a:r>
              <a:rPr lang="ru-RU" sz="28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Бааларды</a:t>
            </a:r>
            <a:r>
              <a:rPr lang="ru-RU" sz="28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8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мамлекеттик</a:t>
            </a:r>
            <a:r>
              <a:rPr lang="ru-RU" sz="28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8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жөнгө</a:t>
            </a:r>
            <a:r>
              <a:rPr lang="ru-RU" sz="28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8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салуунун</a:t>
            </a:r>
            <a:r>
              <a:rPr lang="ru-RU" sz="28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8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жаңы</a:t>
            </a:r>
            <a:r>
              <a:rPr lang="ru-RU" sz="28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8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чөйрөлөрү</a:t>
            </a:r>
            <a:endParaRPr kumimoji="0" lang="x-none" sz="2800" b="1" i="0" u="none" strike="noStrike" kern="1200" cap="none" spc="0" normalizeH="0" baseline="0" noProof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755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7</a:t>
            </a:fld>
            <a:endParaRPr lang="en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464221"/>
            <a:ext cx="4248472" cy="3483793"/>
          </a:xfrm>
          <a:prstGeom prst="rect">
            <a:avLst/>
          </a:prstGeom>
          <a:solidFill>
            <a:srgbClr val="6076B4">
              <a:lumMod val="20000"/>
              <a:lumOff val="80000"/>
            </a:srgbClr>
          </a:solidFill>
          <a:ln w="28575" cap="flat" cmpd="sng" algn="ctr">
            <a:noFill/>
            <a:prstDash val="solid"/>
          </a:ln>
          <a:effectLst>
            <a:outerShdw blurRad="444500" dir="4260000" sx="108000" sy="108000" algn="ctr" rotWithShape="0">
              <a:sysClr val="window" lastClr="FFFFFF">
                <a:lumMod val="50000"/>
                <a:alpha val="54000"/>
              </a:sysClr>
            </a:outerShdw>
          </a:effectLst>
        </p:spPr>
        <p:txBody>
          <a:bodyPr rtlCol="0" anchor="ctr"/>
          <a:lstStyle/>
          <a:p>
            <a:pPr lvl="0" algn="ctr">
              <a:buClrTx/>
              <a:defRPr/>
            </a:pP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Бааларды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жөнгө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салуунун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мурдагы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механизмдери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kern="1200" baseline="0" dirty="0">
              <a:solidFill>
                <a:srgbClr val="003366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just">
              <a:buClrTx/>
              <a:defRPr/>
            </a:pP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</a:t>
            </a:r>
            <a:r>
              <a:rPr kumimoji="0" lang="ru-RU" b="0" i="0" strike="noStrike" kern="1200" cap="none" spc="0" normalizeH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Дары </a:t>
            </a: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каражаттарын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жөнгө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салуу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мыйзам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менен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бекитилген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эмес</a:t>
            </a:r>
            <a:r>
              <a:rPr kumimoji="0" lang="ky-KG" b="0" i="0" strike="noStrike" kern="1200" cap="none" spc="0" normalizeH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>
              <a:buClrTx/>
              <a:defRPr/>
            </a:pPr>
            <a:endParaRPr lang="ky-KG" kern="1200" baseline="0" dirty="0">
              <a:solidFill>
                <a:srgbClr val="003366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just">
              <a:buClrTx/>
              <a:defRPr/>
            </a:pPr>
            <a:r>
              <a:rPr lang="ky-K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Кыргыз Республикасынын Өкмөтүнүн 2019-жылдын 29-октябрындагы № 579 токтому менен “Кыргыз Республикасында дары-дармек каражаттарына бааларды жөнгө салуу боюнча Убактылуу Эрежелер” жүргүзүлөт.</a:t>
            </a:r>
          </a:p>
          <a:p>
            <a:pPr algn="just">
              <a:buClrTx/>
              <a:defRPr/>
            </a:pPr>
            <a:r>
              <a:rPr lang="ky-K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Кыргыз Республикасынын саламаттык сактоо жаатындагы ыйгарым укуктуу мамлекеттик органынын ведомстволук бөлүмчөсү дары-дармек каражаттарын жана медициналык буюмдарды жүгүртүүнү жөнгө салууну ишке ашырат 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649120" y="1464221"/>
            <a:ext cx="4243360" cy="3483793"/>
          </a:xfrm>
          <a:prstGeom prst="rect">
            <a:avLst/>
          </a:prstGeom>
          <a:solidFill>
            <a:srgbClr val="6076B4">
              <a:lumMod val="20000"/>
              <a:lumOff val="80000"/>
            </a:srgbClr>
          </a:solidFill>
          <a:ln w="28575" cap="flat" cmpd="sng" algn="ctr">
            <a:noFill/>
            <a:prstDash val="solid"/>
          </a:ln>
          <a:effectLst>
            <a:outerShdw blurRad="444500" dir="4260000" sx="108000" sy="108000" algn="ctr" rotWithShape="0">
              <a:sysClr val="window" lastClr="FFFFFF">
                <a:lumMod val="50000"/>
                <a:alpha val="54000"/>
              </a:sys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Аталган</a:t>
            </a:r>
            <a:r>
              <a:rPr lang="ru-RU" sz="1600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600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Мыйзамдын</a:t>
            </a:r>
            <a:r>
              <a:rPr lang="ru-RU" sz="1600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600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механизмдери</a:t>
            </a:r>
            <a:r>
              <a:rPr lang="ru-RU" sz="1600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just">
              <a:buClrTx/>
              <a:defRPr/>
            </a:pPr>
            <a:r>
              <a:rPr lang="ru-RU" sz="1600" noProof="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Жашоо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үчүн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маанилүү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дары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каражаттарынын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улуттук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тизмесине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кирген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дары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каражаттарына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бааларды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мамлекеттик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жөнгө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салууну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мыйзамдык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деңгээлде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бекитүү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8698E7D-24C6-4982-9388-A328DACC3902}"/>
              </a:ext>
            </a:extLst>
          </p:cNvPr>
          <p:cNvSpPr/>
          <p:nvPr/>
        </p:nvSpPr>
        <p:spPr>
          <a:xfrm>
            <a:off x="266570" y="411510"/>
            <a:ext cx="8635727" cy="72008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8575" cap="flat" cmpd="sng" algn="ctr">
            <a:solidFill>
              <a:srgbClr val="6076B4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lvl="0" algn="ctr">
              <a:buClrTx/>
              <a:defRPr/>
            </a:pPr>
            <a:r>
              <a:rPr lang="ru-RU" sz="28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Бааларды</a:t>
            </a:r>
            <a:r>
              <a:rPr lang="ru-RU" sz="28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8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мамлекеттик</a:t>
            </a:r>
            <a:r>
              <a:rPr lang="ru-RU" sz="28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8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жөнгө</a:t>
            </a:r>
            <a:r>
              <a:rPr lang="ru-RU" sz="28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8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салуунун</a:t>
            </a:r>
            <a:r>
              <a:rPr lang="ru-RU" sz="28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8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жаңы</a:t>
            </a:r>
            <a:r>
              <a:rPr lang="ru-RU" sz="28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8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чөйрөлөрү</a:t>
            </a:r>
            <a:endParaRPr kumimoji="0" lang="x-none" sz="2800" b="1" i="0" u="none" strike="noStrike" kern="1200" cap="none" spc="0" normalizeH="0" baseline="0" noProof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776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8</a:t>
            </a:fld>
            <a:endParaRPr lang="en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347614"/>
            <a:ext cx="2880320" cy="3600400"/>
          </a:xfrm>
          <a:prstGeom prst="rect">
            <a:avLst/>
          </a:prstGeom>
          <a:solidFill>
            <a:srgbClr val="6076B4">
              <a:lumMod val="20000"/>
              <a:lumOff val="80000"/>
            </a:srgbClr>
          </a:solidFill>
          <a:ln w="28575" cap="flat" cmpd="sng" algn="ctr">
            <a:noFill/>
            <a:prstDash val="solid"/>
          </a:ln>
          <a:effectLst>
            <a:outerShdw blurRad="444500" dir="4260000" sx="108000" sy="108000" algn="ctr" rotWithShape="0">
              <a:sysClr val="window" lastClr="FFFFFF">
                <a:lumMod val="50000"/>
                <a:alpha val="54000"/>
              </a:sysClr>
            </a:outerShdw>
          </a:effectLst>
        </p:spPr>
        <p:txBody>
          <a:bodyPr rtlCol="0" anchor="ctr"/>
          <a:lstStyle/>
          <a:p>
            <a:pPr lvl="0" algn="ctr">
              <a:buClrTx/>
              <a:defRPr/>
            </a:pPr>
            <a:r>
              <a:rPr lang="ru-RU" sz="1200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Бааларды</a:t>
            </a:r>
            <a:r>
              <a:rPr lang="ru-RU" sz="1200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жөнгө</a:t>
            </a:r>
            <a:r>
              <a:rPr lang="ru-RU" sz="1200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салуунун</a:t>
            </a:r>
            <a:r>
              <a:rPr lang="ru-RU" sz="1200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мурдагы</a:t>
            </a:r>
            <a:r>
              <a:rPr lang="ru-RU" sz="1200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механизмдери</a:t>
            </a:r>
            <a:r>
              <a:rPr lang="ru-RU" sz="1200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baseline="0" dirty="0">
              <a:solidFill>
                <a:srgbClr val="003366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buClrTx/>
              <a:defRPr/>
            </a:pPr>
            <a:r>
              <a:rPr lang="ru-RU" sz="1200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</a:t>
            </a:r>
            <a:r>
              <a:rPr kumimoji="0" lang="ru-RU" sz="1200" b="0" i="0" strike="noStrike" kern="1200" cap="none" spc="0" normalizeH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lang="ru-RU" sz="1200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Тамекинин</a:t>
            </a:r>
            <a:r>
              <a:rPr lang="ru-RU" sz="1200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бааларын</a:t>
            </a:r>
            <a:r>
              <a:rPr lang="ru-RU" sz="1200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мамлекеттик</a:t>
            </a:r>
            <a:r>
              <a:rPr lang="ru-RU" sz="1200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жөнгө</a:t>
            </a:r>
            <a:r>
              <a:rPr lang="ru-RU" sz="1200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салуу</a:t>
            </a:r>
            <a:r>
              <a:rPr lang="ru-RU" sz="1200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болгон</a:t>
            </a:r>
            <a:r>
              <a:rPr lang="ru-RU" sz="1200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200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эмес</a:t>
            </a:r>
            <a:r>
              <a:rPr lang="ru-RU" sz="1200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ky-KG" sz="1200" b="0" i="0" strike="noStrike" kern="1200" cap="none" spc="0" normalizeH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buClrTx/>
              <a:defRPr/>
            </a:pPr>
            <a:endParaRPr lang="ky-KG" sz="1200" kern="1200" baseline="0" dirty="0">
              <a:solidFill>
                <a:srgbClr val="003366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57681" y="1347614"/>
            <a:ext cx="5544616" cy="3600400"/>
          </a:xfrm>
          <a:prstGeom prst="rect">
            <a:avLst/>
          </a:prstGeom>
          <a:solidFill>
            <a:srgbClr val="6076B4">
              <a:lumMod val="20000"/>
              <a:lumOff val="80000"/>
            </a:srgbClr>
          </a:solidFill>
          <a:ln w="28575" cap="flat" cmpd="sng" algn="ctr">
            <a:noFill/>
            <a:prstDash val="solid"/>
          </a:ln>
          <a:effectLst>
            <a:outerShdw blurRad="444500" dir="4260000" sx="108000" sy="108000" algn="ctr" rotWithShape="0">
              <a:sysClr val="window" lastClr="FFFFFF">
                <a:lumMod val="50000"/>
                <a:alpha val="54000"/>
              </a:sysClr>
            </a:outerShdw>
          </a:effectLst>
        </p:spPr>
        <p:txBody>
          <a:bodyPr rtlCol="0" anchor="ctr"/>
          <a:lstStyle/>
          <a:p>
            <a:pPr lvl="0" algn="ctr">
              <a:buClrTx/>
              <a:defRPr/>
            </a:pPr>
            <a:r>
              <a:rPr lang="ru-RU" sz="1150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Аталган</a:t>
            </a:r>
            <a:r>
              <a:rPr lang="ru-RU" sz="1150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150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Мыйзамдын</a:t>
            </a:r>
            <a:r>
              <a:rPr lang="ru-RU" sz="1150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150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механизмдери</a:t>
            </a:r>
            <a:r>
              <a:rPr lang="ru-RU" sz="1150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  <a:p>
            <a:pPr algn="just">
              <a:buClrTx/>
              <a:defRPr/>
            </a:pPr>
            <a:r>
              <a:rPr lang="ru-RU" sz="1150" noProof="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4.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Тамекинин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курамында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никотин бар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продукциянын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бардык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түрлөрүнө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анын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ичинде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тамеки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продукциясы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аркылуу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жылытылган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y-KG" sz="11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ЭСДИ</a:t>
            </a:r>
            <a:r>
              <a:rPr lang="en-US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анын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ичинде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электрондук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тамеки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аларга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карата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чечимдер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минималдуу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дүң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чекене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баа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бааларды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мамлекеттик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жөнгө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салуу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мыйзам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деңгээлинде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бекитүү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ClrTx/>
              <a:defRPr/>
            </a:pPr>
            <a:r>
              <a:rPr lang="ru-RU" sz="115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Негиз</a:t>
            </a:r>
            <a:r>
              <a:rPr lang="ru-RU" sz="115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ClrTx/>
              <a:defRPr/>
            </a:pP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Кыргыз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Республикасынын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2021-жылдын 15-сентябрындагы № 121 “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Кыргыз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Республикасынын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жарандарынын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ден-соолугун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тамекини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керектөөнүн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никотиндин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тамекинин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түтүнүнүн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аэрозолдун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таасиринен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коргоо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жөнүндө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Мыйзамынын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12-беренеси.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Кыргыз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Республикасынын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Министрлер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Кабинети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тамекинин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курамында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никотин бар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продукциянын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бардык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түрлөрүнө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анын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ичинде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жылытылган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тамеки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y-KG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ЭСДИ</a:t>
            </a:r>
            <a:r>
              <a:rPr lang="en-US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анын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ичинде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электрондук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тамеки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бар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продукцияга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алар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үчүн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чечимдерге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баа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саясатын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ишке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ашырууну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камсыз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кылат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ClrTx/>
              <a:defRPr/>
            </a:pP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Мындан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тышкары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аталган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товарларды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мамлекеттик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бааны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жөнгө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салуу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чөйрөсүнө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киргизүү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боюнча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Кыргыз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Республикасындагы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n-US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JTI Kazakhstan» </a:t>
            </a:r>
            <a:r>
              <a:rPr lang="ky-KG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ЖЧ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Шнен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Базарлар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соода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тейлөө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ишканаларынын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ассоциациясынан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сунуштар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түшкөн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ClrTx/>
              <a:defRPr/>
            </a:pP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Минималдуу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бааларды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Кыргыз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Республикасынын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Министрлер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Кабинетине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белгилөө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сунуш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5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кылынат</a:t>
            </a:r>
            <a:r>
              <a:rPr lang="ru-RU" sz="11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8698E7D-24C6-4982-9388-A328DACC3902}"/>
              </a:ext>
            </a:extLst>
          </p:cNvPr>
          <p:cNvSpPr/>
          <p:nvPr/>
        </p:nvSpPr>
        <p:spPr>
          <a:xfrm>
            <a:off x="266570" y="411510"/>
            <a:ext cx="8635727" cy="72008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8575" cap="flat" cmpd="sng" algn="ctr">
            <a:solidFill>
              <a:srgbClr val="6076B4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lvl="0" algn="ctr">
              <a:buClrTx/>
              <a:defRPr/>
            </a:pPr>
            <a:r>
              <a:rPr lang="ru-RU" sz="28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Бааларды</a:t>
            </a:r>
            <a:r>
              <a:rPr lang="ru-RU" sz="28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8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мамлекеттик</a:t>
            </a:r>
            <a:r>
              <a:rPr lang="ru-RU" sz="28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8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жөнгө</a:t>
            </a:r>
            <a:r>
              <a:rPr lang="ru-RU" sz="28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8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салуунун</a:t>
            </a:r>
            <a:r>
              <a:rPr lang="ru-RU" sz="28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8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жаңы</a:t>
            </a:r>
            <a:r>
              <a:rPr lang="ru-RU" sz="28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8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чөйрөлөрү</a:t>
            </a:r>
            <a:endParaRPr kumimoji="0" lang="x-none" sz="2800" b="1" i="0" u="none" strike="noStrike" kern="1200" cap="none" spc="0" normalizeH="0" baseline="0" noProof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9351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9</a:t>
            </a:fld>
            <a:endParaRPr lang="en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563638"/>
            <a:ext cx="4248472" cy="3240360"/>
          </a:xfrm>
          <a:prstGeom prst="rect">
            <a:avLst/>
          </a:prstGeom>
          <a:solidFill>
            <a:srgbClr val="6076B4">
              <a:lumMod val="20000"/>
              <a:lumOff val="80000"/>
            </a:srgbClr>
          </a:solidFill>
          <a:ln w="28575" cap="flat" cmpd="sng" algn="ctr">
            <a:noFill/>
            <a:prstDash val="solid"/>
          </a:ln>
          <a:effectLst>
            <a:outerShdw blurRad="444500" dir="4260000" sx="108000" sy="108000" algn="ctr" rotWithShape="0">
              <a:sysClr val="window" lastClr="FFFFFF">
                <a:lumMod val="50000"/>
                <a:alpha val="54000"/>
              </a:sysClr>
            </a:outerShdw>
          </a:effectLst>
        </p:spPr>
        <p:txBody>
          <a:bodyPr rtlCol="0" anchor="ctr"/>
          <a:lstStyle/>
          <a:p>
            <a:pPr lvl="0" algn="ctr">
              <a:buClrTx/>
              <a:defRPr/>
            </a:pP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Бааларды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жөнгө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салуунун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мурдагы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механизмдери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  <a:p>
            <a:pPr lvl="0" algn="just">
              <a:buClrTx/>
              <a:defRPr/>
            </a:pPr>
            <a:endParaRPr lang="ru-RU" b="1" u="sng" kern="1200" dirty="0">
              <a:solidFill>
                <a:srgbClr val="003366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0" algn="just">
              <a:buClrTx/>
              <a:defRPr/>
            </a:pPr>
            <a:r>
              <a:rPr lang="en-US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Сатып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алынган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жана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сатылган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айыл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чарба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продуктылары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сырье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жана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интервенцияны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уюштуруу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үчүн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тамак-аш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үчүн</a:t>
            </a:r>
            <a:r>
              <a:rPr lang="ru-RU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мыйзамдарда</a:t>
            </a:r>
            <a:r>
              <a:rPr lang="ru-RU" b="1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бекитилген</a:t>
            </a:r>
            <a:r>
              <a:rPr lang="ru-RU" b="1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эмес</a:t>
            </a:r>
            <a:r>
              <a:rPr lang="ru-RU" b="1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бирок </a:t>
            </a:r>
            <a:r>
              <a:rPr lang="ru-RU" b="1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Кыргыз</a:t>
            </a:r>
            <a:r>
              <a:rPr lang="ru-RU" b="1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Республикасынын</a:t>
            </a:r>
            <a:r>
              <a:rPr lang="ru-RU" b="1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Министрлер</a:t>
            </a:r>
            <a:r>
              <a:rPr lang="ru-RU" b="1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Кабинети</a:t>
            </a:r>
            <a:r>
              <a:rPr lang="ru-RU" b="1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тарабынан</a:t>
            </a:r>
            <a:r>
              <a:rPr lang="ru-RU" b="1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монополияга</a:t>
            </a:r>
            <a:r>
              <a:rPr lang="ru-RU" b="1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каршы</a:t>
            </a:r>
            <a:r>
              <a:rPr lang="ru-RU" b="1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органга</a:t>
            </a:r>
            <a:r>
              <a:rPr lang="ru-RU" b="1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бааларды</a:t>
            </a:r>
            <a:r>
              <a:rPr lang="ru-RU" b="1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белгилөөнү</a:t>
            </a:r>
            <a:r>
              <a:rPr lang="ru-RU" b="1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тапшырган</a:t>
            </a:r>
            <a:r>
              <a:rPr lang="ru-RU" b="1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чечимдер</a:t>
            </a:r>
            <a:r>
              <a:rPr lang="ru-RU" b="1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кабыл</a:t>
            </a:r>
            <a:r>
              <a:rPr lang="ru-RU" b="1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алынат</a:t>
            </a:r>
            <a:r>
              <a:rPr lang="ru-RU" b="1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lang="ky-KG" b="1" kern="1200" baseline="0" dirty="0">
              <a:solidFill>
                <a:srgbClr val="003366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46780" y="1563638"/>
            <a:ext cx="4243360" cy="3240360"/>
          </a:xfrm>
          <a:prstGeom prst="rect">
            <a:avLst/>
          </a:prstGeom>
          <a:solidFill>
            <a:srgbClr val="6076B4">
              <a:lumMod val="20000"/>
              <a:lumOff val="80000"/>
            </a:srgbClr>
          </a:solidFill>
          <a:ln w="28575" cap="flat" cmpd="sng" algn="ctr">
            <a:noFill/>
            <a:prstDash val="solid"/>
          </a:ln>
          <a:effectLst>
            <a:outerShdw blurRad="444500" dir="4260000" sx="108000" sy="108000" algn="ctr" rotWithShape="0">
              <a:sysClr val="window" lastClr="FFFFFF">
                <a:lumMod val="50000"/>
                <a:alpha val="54000"/>
              </a:sys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Аталган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Мыйзамдын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b="1" u="sng" kern="1200" dirty="0" err="1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механизмдери</a:t>
            </a:r>
            <a:r>
              <a:rPr lang="ru-RU" b="1" u="sng" kern="120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buClrTx/>
              <a:defRPr/>
            </a:pPr>
            <a:r>
              <a:rPr lang="en-US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</a:t>
            </a:r>
            <a:r>
              <a:rPr lang="ru-RU" noProof="0" dirty="0">
                <a:solidFill>
                  <a:srgbClr val="00336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Интервенцияны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уюштуруу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үчүн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сатып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алынган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сатылуучу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айыл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чарба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продукциясына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чийки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затка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азык-түлүккө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бааларды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мамлекеттик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жөнгө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салуу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мыйзам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деңгээлинде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бекитилсин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ClrTx/>
              <a:defRPr/>
            </a:pPr>
            <a:endParaRPr kumimoji="0" lang="ru-RU" b="0" i="0" u="sng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buClrTx/>
              <a:defRPr/>
            </a:pPr>
            <a:r>
              <a:rPr lang="ky-KG" u="sng" kern="1200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Бааны белгилөө КР ЭКМ алдындагы МКЖСКна бекитилсин.</a:t>
            </a:r>
            <a:endParaRPr lang="ru-RU" u="sng" kern="1200" noProof="0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buClrTx/>
              <a:defRPr/>
            </a:pPr>
            <a:endParaRPr kumimoji="0" lang="ky-KG" b="0" i="0" u="sng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8698E7D-24C6-4982-9388-A328DACC3902}"/>
              </a:ext>
            </a:extLst>
          </p:cNvPr>
          <p:cNvSpPr/>
          <p:nvPr/>
        </p:nvSpPr>
        <p:spPr>
          <a:xfrm>
            <a:off x="266570" y="411510"/>
            <a:ext cx="8635727" cy="72008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8575" cap="flat" cmpd="sng" algn="ctr">
            <a:solidFill>
              <a:srgbClr val="6076B4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lvl="0" algn="ctr">
              <a:buClrTx/>
              <a:defRPr/>
            </a:pPr>
            <a:r>
              <a:rPr lang="ru-RU" sz="28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Бааларды</a:t>
            </a:r>
            <a:r>
              <a:rPr lang="ru-RU" sz="28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8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мамлекеттик</a:t>
            </a:r>
            <a:r>
              <a:rPr lang="ru-RU" sz="28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8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жөнгө</a:t>
            </a:r>
            <a:r>
              <a:rPr lang="ru-RU" sz="28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8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салуунун</a:t>
            </a:r>
            <a:r>
              <a:rPr lang="ru-RU" sz="28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8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жаңы</a:t>
            </a:r>
            <a:r>
              <a:rPr lang="ru-RU" sz="2800" b="1" kern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2800" b="1" kern="12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багыттары</a:t>
            </a:r>
            <a:endParaRPr kumimoji="0" lang="x-none" sz="2800" b="1" i="0" u="none" strike="noStrike" kern="1200" cap="none" spc="0" normalizeH="0" baseline="0" noProof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184189"/>
      </p:ext>
    </p:extLst>
  </p:cSld>
  <p:clrMapOvr>
    <a:masterClrMapping/>
  </p:clrMapOvr>
</p:sld>
</file>

<file path=ppt/theme/theme1.xml><?xml version="1.0" encoding="utf-8"?>
<a:theme xmlns:a="http://schemas.openxmlformats.org/drawingml/2006/main" name="Salerio template">
  <a:themeElements>
    <a:clrScheme name="Custom 347">
      <a:dk1>
        <a:srgbClr val="263248"/>
      </a:dk1>
      <a:lt1>
        <a:srgbClr val="FFFFFF"/>
      </a:lt1>
      <a:dk2>
        <a:srgbClr val="434343"/>
      </a:dk2>
      <a:lt2>
        <a:srgbClr val="E0E4E9"/>
      </a:lt2>
      <a:accent1>
        <a:srgbClr val="3F5378"/>
      </a:accent1>
      <a:accent2>
        <a:srgbClr val="263248"/>
      </a:accent2>
      <a:accent3>
        <a:srgbClr val="92A8C8"/>
      </a:accent3>
      <a:accent4>
        <a:srgbClr val="C7D3E6"/>
      </a:accent4>
      <a:accent5>
        <a:srgbClr val="FF9800"/>
      </a:accent5>
      <a:accent6>
        <a:srgbClr val="D26F00"/>
      </a:accent6>
      <a:hlink>
        <a:srgbClr val="3F5378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1659</TotalTime>
  <Words>1590</Words>
  <Application>Microsoft Office PowerPoint</Application>
  <PresentationFormat>Экран (16:9)</PresentationFormat>
  <Paragraphs>147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</vt:lpstr>
      <vt:lpstr>Roboto Condensed</vt:lpstr>
      <vt:lpstr>Times New Roman</vt:lpstr>
      <vt:lpstr>Calibri</vt:lpstr>
      <vt:lpstr>Wingdings</vt:lpstr>
      <vt:lpstr>Arvo</vt:lpstr>
      <vt:lpstr>Roboto Condensed Light</vt:lpstr>
      <vt:lpstr>Salerio template</vt:lpstr>
      <vt:lpstr>2023-жылдын 11-апрелиндеги № 87 Кыргыз Республикасынын «Баа түзүү жөнүндө» Мыйзамы (15-беренеге ылайык ушул мыйзам расмий жарыяланган күндөн тартып үч ай өткөндөн кийин күчүнө кирген)</vt:lpstr>
      <vt:lpstr> Мыйзамдын максаты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Бааларды мамлекеттик жөнгө салуунун методдору</vt:lpstr>
      <vt:lpstr>Көңүл бурганыңыздар үчүн чоң рахмат!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Закона Кыргызской Республики «О ценообразовании»</dc:title>
  <dc:creator>Азиза Акматжан</dc:creator>
  <cp:lastModifiedBy>Лилия Кенешбаева</cp:lastModifiedBy>
  <cp:revision>194</cp:revision>
  <cp:lastPrinted>2022-10-04T10:43:47Z</cp:lastPrinted>
  <dcterms:modified xsi:type="dcterms:W3CDTF">2024-09-15T16:57:04Z</dcterms:modified>
</cp:coreProperties>
</file>